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sldIdLst>
    <p:sldId id="258" r:id="rId4"/>
    <p:sldId id="611" r:id="rId6"/>
    <p:sldId id="257" r:id="rId7"/>
    <p:sldId id="324" r:id="rId8"/>
    <p:sldId id="612" r:id="rId9"/>
    <p:sldId id="274" r:id="rId10"/>
    <p:sldId id="423" r:id="rId11"/>
    <p:sldId id="613" r:id="rId12"/>
    <p:sldId id="617" r:id="rId13"/>
    <p:sldId id="388" r:id="rId14"/>
    <p:sldId id="609" r:id="rId15"/>
    <p:sldId id="338" r:id="rId16"/>
    <p:sldId id="275" r:id="rId17"/>
    <p:sldId id="618" r:id="rId18"/>
    <p:sldId id="384" r:id="rId19"/>
    <p:sldId id="421" r:id="rId20"/>
    <p:sldId id="615" r:id="rId21"/>
    <p:sldId id="391" r:id="rId22"/>
    <p:sldId id="619" r:id="rId23"/>
    <p:sldId id="616" r:id="rId24"/>
    <p:sldId id="422" r:id="rId25"/>
    <p:sldId id="614" r:id="rId26"/>
    <p:sldId id="399" r:id="rId27"/>
    <p:sldId id="62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25B"/>
    <a:srgbClr val="B48900"/>
    <a:srgbClr val="2D8AF3"/>
    <a:srgbClr val="95C5F9"/>
    <a:srgbClr val="31D8EF"/>
    <a:srgbClr val="DCE1E6"/>
    <a:srgbClr val="D9D9D9"/>
    <a:srgbClr val="32A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42" autoAdjust="0"/>
    <p:restoredTop sz="94660"/>
  </p:normalViewPr>
  <p:slideViewPr>
    <p:cSldViewPr snapToGrid="0" showGuides="1">
      <p:cViewPr varScale="1">
        <p:scale>
          <a:sx n="110" d="100"/>
          <a:sy n="110" d="100"/>
        </p:scale>
        <p:origin x="102"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43D448-F313-41A4-BEAF-DB06A7C855A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0815AC-E3F7-4796-BE62-7B8B959EDBA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480EDB-9E11-4091-822E-9DCB7017F6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BF44F4-1551-413D-906E-B22E05EA28D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815AC-E3F7-4796-BE62-7B8B959EDBA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323168-C424-41CE-842B-D6207C3B8D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315733-C9B7-4CE1-82D3-DD2C5EF6D2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E323168-C424-41CE-842B-D6207C3B8D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315733-C9B7-4CE1-82D3-DD2C5EF6D2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E323168-C424-41CE-842B-D6207C3B8D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315733-C9B7-4CE1-82D3-DD2C5EF6D2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E323168-C424-41CE-842B-D6207C3B8DA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315733-C9B7-4CE1-82D3-DD2C5EF6D2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E323168-C424-41CE-842B-D6207C3B8DA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315733-C9B7-4CE1-82D3-DD2C5EF6D2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323168-C424-41CE-842B-D6207C3B8DA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315733-C9B7-4CE1-82D3-DD2C5EF6D2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E323168-C424-41CE-842B-D6207C3B8D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315733-C9B7-4CE1-82D3-DD2C5EF6D2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E323168-C424-41CE-842B-D6207C3B8D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315733-C9B7-4CE1-82D3-DD2C5EF6D2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323168-C424-41CE-842B-D6207C3B8D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315733-C9B7-4CE1-82D3-DD2C5EF6D2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323168-C424-41CE-842B-D6207C3B8D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315733-C9B7-4CE1-82D3-DD2C5EF6D2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3" name="Picture Placeholder 4"/>
          <p:cNvSpPr>
            <a:spLocks noGrp="1"/>
          </p:cNvSpPr>
          <p:nvPr>
            <p:ph type="pic" sz="quarter" idx="21"/>
          </p:nvPr>
        </p:nvSpPr>
        <p:spPr>
          <a:xfrm>
            <a:off x="971323" y="0"/>
            <a:ext cx="10249355" cy="6858000"/>
          </a:xfrm>
          <a:custGeom>
            <a:avLst/>
            <a:gdLst>
              <a:gd name="connsiteX0" fmla="*/ 5124677 w 10249354"/>
              <a:gd name="connsiteY0" fmla="*/ 6088739 h 6858000"/>
              <a:gd name="connsiteX1" fmla="*/ 5893938 w 10249354"/>
              <a:gd name="connsiteY1" fmla="*/ 6858000 h 6858000"/>
              <a:gd name="connsiteX2" fmla="*/ 4355416 w 10249354"/>
              <a:gd name="connsiteY2" fmla="*/ 6858000 h 6858000"/>
              <a:gd name="connsiteX3" fmla="*/ 6395357 w 10249354"/>
              <a:gd name="connsiteY3" fmla="*/ 4785630 h 6858000"/>
              <a:gd name="connsiteX4" fmla="*/ 7624082 w 10249354"/>
              <a:gd name="connsiteY4" fmla="*/ 6014355 h 6858000"/>
              <a:gd name="connsiteX5" fmla="*/ 6780437 w 10249354"/>
              <a:gd name="connsiteY5" fmla="*/ 6858000 h 6858000"/>
              <a:gd name="connsiteX6" fmla="*/ 6010277 w 10249354"/>
              <a:gd name="connsiteY6" fmla="*/ 6858000 h 6858000"/>
              <a:gd name="connsiteX7" fmla="*/ 5166632 w 10249354"/>
              <a:gd name="connsiteY7" fmla="*/ 6014355 h 6858000"/>
              <a:gd name="connsiteX8" fmla="*/ 3853996 w 10249354"/>
              <a:gd name="connsiteY8" fmla="*/ 4785630 h 6858000"/>
              <a:gd name="connsiteX9" fmla="*/ 5082721 w 10249354"/>
              <a:gd name="connsiteY9" fmla="*/ 6014355 h 6858000"/>
              <a:gd name="connsiteX10" fmla="*/ 4239076 w 10249354"/>
              <a:gd name="connsiteY10" fmla="*/ 6858000 h 6858000"/>
              <a:gd name="connsiteX11" fmla="*/ 3468917 w 10249354"/>
              <a:gd name="connsiteY11" fmla="*/ 6858000 h 6858000"/>
              <a:gd name="connsiteX12" fmla="*/ 2625272 w 10249354"/>
              <a:gd name="connsiteY12" fmla="*/ 6014355 h 6858000"/>
              <a:gd name="connsiteX13" fmla="*/ 2541361 w 10249354"/>
              <a:gd name="connsiteY13" fmla="*/ 3482521 h 6858000"/>
              <a:gd name="connsiteX14" fmla="*/ 3770085 w 10249354"/>
              <a:gd name="connsiteY14" fmla="*/ 4711246 h 6858000"/>
              <a:gd name="connsiteX15" fmla="*/ 2541361 w 10249354"/>
              <a:gd name="connsiteY15" fmla="*/ 5939971 h 6858000"/>
              <a:gd name="connsiteX16" fmla="*/ 1312636 w 10249354"/>
              <a:gd name="connsiteY16" fmla="*/ 4711246 h 6858000"/>
              <a:gd name="connsiteX17" fmla="*/ 7707993 w 10249354"/>
              <a:gd name="connsiteY17" fmla="*/ 3482067 h 6858000"/>
              <a:gd name="connsiteX18" fmla="*/ 8936718 w 10249354"/>
              <a:gd name="connsiteY18" fmla="*/ 4710792 h 6858000"/>
              <a:gd name="connsiteX19" fmla="*/ 7707993 w 10249354"/>
              <a:gd name="connsiteY19" fmla="*/ 5939517 h 6858000"/>
              <a:gd name="connsiteX20" fmla="*/ 6479268 w 10249354"/>
              <a:gd name="connsiteY20" fmla="*/ 4710792 h 6858000"/>
              <a:gd name="connsiteX21" fmla="*/ 9020629 w 10249354"/>
              <a:gd name="connsiteY21" fmla="*/ 2168526 h 6858000"/>
              <a:gd name="connsiteX22" fmla="*/ 10249354 w 10249354"/>
              <a:gd name="connsiteY22" fmla="*/ 3397250 h 6858000"/>
              <a:gd name="connsiteX23" fmla="*/ 9020629 w 10249354"/>
              <a:gd name="connsiteY23" fmla="*/ 4625975 h 6858000"/>
              <a:gd name="connsiteX24" fmla="*/ 7791904 w 10249354"/>
              <a:gd name="connsiteY24" fmla="*/ 3397250 h 6858000"/>
              <a:gd name="connsiteX25" fmla="*/ 1228725 w 10249354"/>
              <a:gd name="connsiteY25" fmla="*/ 2168526 h 6858000"/>
              <a:gd name="connsiteX26" fmla="*/ 2457450 w 10249354"/>
              <a:gd name="connsiteY26" fmla="*/ 3397250 h 6858000"/>
              <a:gd name="connsiteX27" fmla="*/ 1228725 w 10249354"/>
              <a:gd name="connsiteY27" fmla="*/ 4625975 h 6858000"/>
              <a:gd name="connsiteX28" fmla="*/ 0 w 10249354"/>
              <a:gd name="connsiteY28" fmla="*/ 3397250 h 6858000"/>
              <a:gd name="connsiteX29" fmla="*/ 7707993 w 10249354"/>
              <a:gd name="connsiteY29" fmla="*/ 854984 h 6858000"/>
              <a:gd name="connsiteX30" fmla="*/ 8936718 w 10249354"/>
              <a:gd name="connsiteY30" fmla="*/ 2083709 h 6858000"/>
              <a:gd name="connsiteX31" fmla="*/ 7707993 w 10249354"/>
              <a:gd name="connsiteY31" fmla="*/ 3312433 h 6858000"/>
              <a:gd name="connsiteX32" fmla="*/ 6479268 w 10249354"/>
              <a:gd name="connsiteY32" fmla="*/ 2083709 h 6858000"/>
              <a:gd name="connsiteX33" fmla="*/ 2541361 w 10249354"/>
              <a:gd name="connsiteY33" fmla="*/ 854984 h 6858000"/>
              <a:gd name="connsiteX34" fmla="*/ 3770085 w 10249354"/>
              <a:gd name="connsiteY34" fmla="*/ 2083709 h 6858000"/>
              <a:gd name="connsiteX35" fmla="*/ 2541361 w 10249354"/>
              <a:gd name="connsiteY35" fmla="*/ 3312433 h 6858000"/>
              <a:gd name="connsiteX36" fmla="*/ 1312636 w 10249354"/>
              <a:gd name="connsiteY36" fmla="*/ 2083709 h 6858000"/>
              <a:gd name="connsiteX37" fmla="*/ 5945416 w 10249354"/>
              <a:gd name="connsiteY37" fmla="*/ 0 h 6858000"/>
              <a:gd name="connsiteX38" fmla="*/ 6845298 w 10249354"/>
              <a:gd name="connsiteY38" fmla="*/ 0 h 6858000"/>
              <a:gd name="connsiteX39" fmla="*/ 7624082 w 10249354"/>
              <a:gd name="connsiteY39" fmla="*/ 778784 h 6858000"/>
              <a:gd name="connsiteX40" fmla="*/ 6395357 w 10249354"/>
              <a:gd name="connsiteY40" fmla="*/ 2007509 h 6858000"/>
              <a:gd name="connsiteX41" fmla="*/ 5166632 w 10249354"/>
              <a:gd name="connsiteY41" fmla="*/ 778784 h 6858000"/>
              <a:gd name="connsiteX42" fmla="*/ 4420960 w 10249354"/>
              <a:gd name="connsiteY42" fmla="*/ 0 h 6858000"/>
              <a:gd name="connsiteX43" fmla="*/ 5826129 w 10249354"/>
              <a:gd name="connsiteY43" fmla="*/ 0 h 6858000"/>
              <a:gd name="connsiteX44" fmla="*/ 5123544 w 10249354"/>
              <a:gd name="connsiteY44" fmla="*/ 702584 h 6858000"/>
              <a:gd name="connsiteX45" fmla="*/ 3404056 w 10249354"/>
              <a:gd name="connsiteY45" fmla="*/ 0 h 6858000"/>
              <a:gd name="connsiteX46" fmla="*/ 4303937 w 10249354"/>
              <a:gd name="connsiteY46" fmla="*/ 0 h 6858000"/>
              <a:gd name="connsiteX47" fmla="*/ 5082721 w 10249354"/>
              <a:gd name="connsiteY47" fmla="*/ 778784 h 6858000"/>
              <a:gd name="connsiteX48" fmla="*/ 3853996 w 10249354"/>
              <a:gd name="connsiteY48" fmla="*/ 2007509 h 6858000"/>
              <a:gd name="connsiteX49" fmla="*/ 2625272 w 10249354"/>
              <a:gd name="connsiteY49" fmla="*/ 778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249354" h="6858000">
                <a:moveTo>
                  <a:pt x="5124677" y="6088739"/>
                </a:moveTo>
                <a:lnTo>
                  <a:pt x="5893938" y="6858000"/>
                </a:lnTo>
                <a:lnTo>
                  <a:pt x="4355416" y="6858000"/>
                </a:lnTo>
                <a:close/>
                <a:moveTo>
                  <a:pt x="6395357" y="4785630"/>
                </a:moveTo>
                <a:lnTo>
                  <a:pt x="7624082" y="6014355"/>
                </a:lnTo>
                <a:lnTo>
                  <a:pt x="6780437" y="6858000"/>
                </a:lnTo>
                <a:lnTo>
                  <a:pt x="6010277" y="6858000"/>
                </a:lnTo>
                <a:lnTo>
                  <a:pt x="5166632" y="6014355"/>
                </a:lnTo>
                <a:close/>
                <a:moveTo>
                  <a:pt x="3853996" y="4785630"/>
                </a:moveTo>
                <a:lnTo>
                  <a:pt x="5082721" y="6014355"/>
                </a:lnTo>
                <a:lnTo>
                  <a:pt x="4239076" y="6858000"/>
                </a:lnTo>
                <a:lnTo>
                  <a:pt x="3468917" y="6858000"/>
                </a:lnTo>
                <a:lnTo>
                  <a:pt x="2625272" y="6014355"/>
                </a:lnTo>
                <a:close/>
                <a:moveTo>
                  <a:pt x="2541361" y="3482521"/>
                </a:moveTo>
                <a:lnTo>
                  <a:pt x="3770085" y="4711246"/>
                </a:lnTo>
                <a:lnTo>
                  <a:pt x="2541361" y="5939971"/>
                </a:lnTo>
                <a:lnTo>
                  <a:pt x="1312636" y="4711246"/>
                </a:lnTo>
                <a:close/>
                <a:moveTo>
                  <a:pt x="7707993" y="3482067"/>
                </a:moveTo>
                <a:lnTo>
                  <a:pt x="8936718" y="4710792"/>
                </a:lnTo>
                <a:lnTo>
                  <a:pt x="7707993" y="5939517"/>
                </a:lnTo>
                <a:lnTo>
                  <a:pt x="6479268" y="4710792"/>
                </a:lnTo>
                <a:close/>
                <a:moveTo>
                  <a:pt x="9020629" y="2168526"/>
                </a:moveTo>
                <a:lnTo>
                  <a:pt x="10249354" y="3397250"/>
                </a:lnTo>
                <a:lnTo>
                  <a:pt x="9020629" y="4625975"/>
                </a:lnTo>
                <a:lnTo>
                  <a:pt x="7791904" y="3397250"/>
                </a:lnTo>
                <a:close/>
                <a:moveTo>
                  <a:pt x="1228725" y="2168526"/>
                </a:moveTo>
                <a:lnTo>
                  <a:pt x="2457450" y="3397250"/>
                </a:lnTo>
                <a:lnTo>
                  <a:pt x="1228725" y="4625975"/>
                </a:lnTo>
                <a:lnTo>
                  <a:pt x="0" y="3397250"/>
                </a:lnTo>
                <a:close/>
                <a:moveTo>
                  <a:pt x="7707993" y="854984"/>
                </a:moveTo>
                <a:lnTo>
                  <a:pt x="8936718" y="2083709"/>
                </a:lnTo>
                <a:lnTo>
                  <a:pt x="7707993" y="3312433"/>
                </a:lnTo>
                <a:lnTo>
                  <a:pt x="6479268" y="2083709"/>
                </a:lnTo>
                <a:close/>
                <a:moveTo>
                  <a:pt x="2541361" y="854984"/>
                </a:moveTo>
                <a:lnTo>
                  <a:pt x="3770085" y="2083709"/>
                </a:lnTo>
                <a:lnTo>
                  <a:pt x="2541361" y="3312433"/>
                </a:lnTo>
                <a:lnTo>
                  <a:pt x="1312636" y="2083709"/>
                </a:lnTo>
                <a:close/>
                <a:moveTo>
                  <a:pt x="5945416" y="0"/>
                </a:moveTo>
                <a:lnTo>
                  <a:pt x="6845298" y="0"/>
                </a:lnTo>
                <a:lnTo>
                  <a:pt x="7624082" y="778784"/>
                </a:lnTo>
                <a:lnTo>
                  <a:pt x="6395357" y="2007509"/>
                </a:lnTo>
                <a:lnTo>
                  <a:pt x="5166632" y="778784"/>
                </a:lnTo>
                <a:close/>
                <a:moveTo>
                  <a:pt x="4420960" y="0"/>
                </a:moveTo>
                <a:lnTo>
                  <a:pt x="5826129" y="0"/>
                </a:lnTo>
                <a:lnTo>
                  <a:pt x="5123544" y="702584"/>
                </a:lnTo>
                <a:close/>
                <a:moveTo>
                  <a:pt x="3404056" y="0"/>
                </a:moveTo>
                <a:lnTo>
                  <a:pt x="4303937" y="0"/>
                </a:lnTo>
                <a:lnTo>
                  <a:pt x="5082721" y="778784"/>
                </a:lnTo>
                <a:lnTo>
                  <a:pt x="3853996" y="2007509"/>
                </a:lnTo>
                <a:lnTo>
                  <a:pt x="2625272" y="778784"/>
                </a:lnTo>
                <a:close/>
              </a:path>
            </a:pathLst>
          </a:custGeom>
        </p:spPr>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504950" y="1600200"/>
            <a:ext cx="6438900" cy="1828800"/>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50957" y="1801812"/>
            <a:ext cx="3657600" cy="3254375"/>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975673" y="1022350"/>
            <a:ext cx="2200306" cy="3301677"/>
          </a:xfrm>
          <a:prstGeom prst="rect">
            <a:avLst/>
          </a:prstGeom>
        </p:spPr>
        <p:txBody>
          <a:bodyPr/>
          <a:lstStyle/>
          <a:p>
            <a:endParaRPr lang="en-US"/>
          </a:p>
        </p:txBody>
      </p:sp>
      <p:sp>
        <p:nvSpPr>
          <p:cNvPr id="5" name="Picture Placeholder 3"/>
          <p:cNvSpPr>
            <a:spLocks noGrp="1"/>
          </p:cNvSpPr>
          <p:nvPr>
            <p:ph type="pic" sz="quarter" idx="11"/>
          </p:nvPr>
        </p:nvSpPr>
        <p:spPr>
          <a:xfrm>
            <a:off x="6137328" y="1022350"/>
            <a:ext cx="2200306" cy="3301677"/>
          </a:xfrm>
          <a:prstGeom prst="rect">
            <a:avLst/>
          </a:prstGeom>
        </p:spPr>
        <p:txBody>
          <a:bodyPr/>
          <a:lstStyle/>
          <a:p>
            <a:endParaRPr lang="en-US"/>
          </a:p>
        </p:txBody>
      </p:sp>
      <p:sp>
        <p:nvSpPr>
          <p:cNvPr id="6" name="Picture Placeholder 3"/>
          <p:cNvSpPr>
            <a:spLocks noGrp="1"/>
          </p:cNvSpPr>
          <p:nvPr>
            <p:ph type="pic" sz="quarter" idx="12"/>
          </p:nvPr>
        </p:nvSpPr>
        <p:spPr>
          <a:xfrm>
            <a:off x="9298983" y="1022350"/>
            <a:ext cx="2200306" cy="3301677"/>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136542" y="1642820"/>
            <a:ext cx="3657600" cy="3634030"/>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581150"/>
            <a:ext cx="12192000" cy="3714750"/>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90550" y="704850"/>
            <a:ext cx="3714750" cy="5467350"/>
          </a:xfrm>
          <a:prstGeom prst="rect">
            <a:avLst/>
          </a:prstGeom>
        </p:spPr>
        <p:txBody>
          <a:bodyPr/>
          <a:lstStyle/>
          <a:p>
            <a:endParaRPr lang="en-US"/>
          </a:p>
        </p:txBody>
      </p:sp>
      <p:sp>
        <p:nvSpPr>
          <p:cNvPr id="6" name="Picture Placeholder 5"/>
          <p:cNvSpPr>
            <a:spLocks noGrp="1"/>
          </p:cNvSpPr>
          <p:nvPr>
            <p:ph type="pic" sz="quarter" idx="11"/>
          </p:nvPr>
        </p:nvSpPr>
        <p:spPr>
          <a:xfrm>
            <a:off x="4476750" y="685800"/>
            <a:ext cx="7162800" cy="1828800"/>
          </a:xfrm>
          <a:prstGeom prst="rect">
            <a:avLst/>
          </a:prstGeom>
        </p:spPr>
        <p:txBody>
          <a:bodyPr/>
          <a:lstStyle/>
          <a:p>
            <a:endParaRPr lang="en-US"/>
          </a:p>
        </p:txBody>
      </p:sp>
      <p:sp>
        <p:nvSpPr>
          <p:cNvPr id="8" name="Picture Placeholder 7"/>
          <p:cNvSpPr>
            <a:spLocks noGrp="1"/>
          </p:cNvSpPr>
          <p:nvPr>
            <p:ph type="pic" sz="quarter" idx="12"/>
          </p:nvPr>
        </p:nvSpPr>
        <p:spPr>
          <a:xfrm>
            <a:off x="4476750" y="2667000"/>
            <a:ext cx="3486150" cy="2247900"/>
          </a:xfrm>
          <a:prstGeom prst="rect">
            <a:avLst/>
          </a:prstGeom>
        </p:spPr>
        <p:txBody>
          <a:bodyPr/>
          <a:lstStyle/>
          <a:p>
            <a:endParaRPr lang="en-US"/>
          </a:p>
        </p:txBody>
      </p:sp>
      <p:sp>
        <p:nvSpPr>
          <p:cNvPr id="11" name="Picture Placeholder 7"/>
          <p:cNvSpPr>
            <a:spLocks noGrp="1"/>
          </p:cNvSpPr>
          <p:nvPr>
            <p:ph type="pic" sz="quarter" idx="13"/>
          </p:nvPr>
        </p:nvSpPr>
        <p:spPr>
          <a:xfrm>
            <a:off x="8153400" y="2667000"/>
            <a:ext cx="3486150" cy="2247900"/>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685800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E323168-C424-41CE-842B-D6207C3B8D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315733-C9B7-4CE1-82D3-DD2C5EF6D2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1" Type="http://schemas.openxmlformats.org/officeDocument/2006/relationships/theme" Target="../theme/theme2.xml"/><Relationship Id="rId20" Type="http://schemas.openxmlformats.org/officeDocument/2006/relationships/slideLayout" Target="../slideLayouts/slideLayout28.xml"/><Relationship Id="rId2" Type="http://schemas.openxmlformats.org/officeDocument/2006/relationships/slideLayout" Target="../slideLayouts/slideLayout10.xml"/><Relationship Id="rId19" Type="http://schemas.openxmlformats.org/officeDocument/2006/relationships/slideLayout" Target="../slideLayouts/slideLayout27.xml"/><Relationship Id="rId18" Type="http://schemas.openxmlformats.org/officeDocument/2006/relationships/slideLayout" Target="../slideLayouts/slideLayout26.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23168-C424-41CE-842B-D6207C3B8DA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15733-C9B7-4CE1-82D3-DD2C5EF6D20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5.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7.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5.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4.xm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6.xml"/><Relationship Id="rId2" Type="http://schemas.openxmlformats.org/officeDocument/2006/relationships/image" Target="../media/image9.jpeg"/><Relationship Id="rId1"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2.xml"/><Relationship Id="rId1"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27361" y="2312666"/>
            <a:ext cx="2910415" cy="3413985"/>
          </a:xfrm>
          <a:prstGeom prst="rect">
            <a:avLst/>
          </a:prstGeom>
        </p:spPr>
      </p:pic>
      <p:grpSp>
        <p:nvGrpSpPr>
          <p:cNvPr id="71" name="组合 70"/>
          <p:cNvGrpSpPr/>
          <p:nvPr/>
        </p:nvGrpSpPr>
        <p:grpSpPr>
          <a:xfrm>
            <a:off x="571398" y="578529"/>
            <a:ext cx="5767994" cy="4661323"/>
            <a:chOff x="571398" y="578529"/>
            <a:chExt cx="5767994" cy="4661323"/>
          </a:xfrm>
        </p:grpSpPr>
        <p:sp>
          <p:nvSpPr>
            <p:cNvPr id="19" name="Freeform 858"/>
            <p:cNvSpPr>
              <a:spLocks noEditPoints="1"/>
            </p:cNvSpPr>
            <p:nvPr/>
          </p:nvSpPr>
          <p:spPr bwMode="auto">
            <a:xfrm rot="18162235">
              <a:off x="2993602" y="1953092"/>
              <a:ext cx="360363" cy="447675"/>
            </a:xfrm>
            <a:custGeom>
              <a:avLst/>
              <a:gdLst>
                <a:gd name="T0" fmla="*/ 0 w 235"/>
                <a:gd name="T1" fmla="*/ 45 h 291"/>
                <a:gd name="T2" fmla="*/ 52 w 235"/>
                <a:gd name="T3" fmla="*/ 1 h 291"/>
                <a:gd name="T4" fmla="*/ 234 w 235"/>
                <a:gd name="T5" fmla="*/ 1 h 291"/>
                <a:gd name="T6" fmla="*/ 234 w 235"/>
                <a:gd name="T7" fmla="*/ 289 h 291"/>
                <a:gd name="T8" fmla="*/ 0 w 235"/>
                <a:gd name="T9" fmla="*/ 289 h 291"/>
                <a:gd name="T10" fmla="*/ 0 w 235"/>
                <a:gd name="T11" fmla="*/ 45 h 291"/>
                <a:gd name="T12" fmla="*/ 59 w 235"/>
                <a:gd name="T13" fmla="*/ 13 h 291"/>
                <a:gd name="T14" fmla="*/ 59 w 235"/>
                <a:gd name="T15" fmla="*/ 53 h 291"/>
                <a:gd name="T16" fmla="*/ 13 w 235"/>
                <a:gd name="T17" fmla="*/ 53 h 291"/>
                <a:gd name="T18" fmla="*/ 13 w 235"/>
                <a:gd name="T19" fmla="*/ 278 h 291"/>
                <a:gd name="T20" fmla="*/ 222 w 235"/>
                <a:gd name="T21" fmla="*/ 278 h 291"/>
                <a:gd name="T22" fmla="*/ 222 w 235"/>
                <a:gd name="T23" fmla="*/ 13 h 291"/>
                <a:gd name="T24" fmla="*/ 59 w 235"/>
                <a:gd name="T25" fmla="*/ 13 h 291"/>
                <a:gd name="T26" fmla="*/ 22 w 235"/>
                <a:gd name="T27" fmla="*/ 41 h 291"/>
                <a:gd name="T28" fmla="*/ 46 w 235"/>
                <a:gd name="T29" fmla="*/ 42 h 291"/>
                <a:gd name="T30" fmla="*/ 46 w 235"/>
                <a:gd name="T31" fmla="*/ 21 h 291"/>
                <a:gd name="T32" fmla="*/ 22 w 235"/>
                <a:gd name="T33" fmla="*/ 41 h 291"/>
                <a:gd name="T34" fmla="*/ 64 w 235"/>
                <a:gd name="T35" fmla="*/ 78 h 291"/>
                <a:gd name="T36" fmla="*/ 70 w 235"/>
                <a:gd name="T37" fmla="*/ 89 h 291"/>
                <a:gd name="T38" fmla="*/ 166 w 235"/>
                <a:gd name="T39" fmla="*/ 90 h 291"/>
                <a:gd name="T40" fmla="*/ 168 w 235"/>
                <a:gd name="T41" fmla="*/ 77 h 291"/>
                <a:gd name="T42" fmla="*/ 64 w 235"/>
                <a:gd name="T43" fmla="*/ 78 h 291"/>
                <a:gd name="T44" fmla="*/ 51 w 235"/>
                <a:gd name="T45" fmla="*/ 115 h 291"/>
                <a:gd name="T46" fmla="*/ 51 w 235"/>
                <a:gd name="T47" fmla="*/ 125 h 291"/>
                <a:gd name="T48" fmla="*/ 183 w 235"/>
                <a:gd name="T49" fmla="*/ 125 h 291"/>
                <a:gd name="T50" fmla="*/ 183 w 235"/>
                <a:gd name="T51" fmla="*/ 115 h 291"/>
                <a:gd name="T52" fmla="*/ 51 w 235"/>
                <a:gd name="T53" fmla="*/ 115 h 291"/>
                <a:gd name="T54" fmla="*/ 51 w 235"/>
                <a:gd name="T55" fmla="*/ 135 h 291"/>
                <a:gd name="T56" fmla="*/ 51 w 235"/>
                <a:gd name="T57" fmla="*/ 146 h 291"/>
                <a:gd name="T58" fmla="*/ 172 w 235"/>
                <a:gd name="T59" fmla="*/ 146 h 291"/>
                <a:gd name="T60" fmla="*/ 188 w 235"/>
                <a:gd name="T61" fmla="*/ 138 h 291"/>
                <a:gd name="T62" fmla="*/ 51 w 235"/>
                <a:gd name="T63" fmla="*/ 135 h 291"/>
                <a:gd name="T64" fmla="*/ 164 w 235"/>
                <a:gd name="T65" fmla="*/ 166 h 291"/>
                <a:gd name="T66" fmla="*/ 153 w 235"/>
                <a:gd name="T67" fmla="*/ 232 h 291"/>
                <a:gd name="T68" fmla="*/ 190 w 235"/>
                <a:gd name="T69" fmla="*/ 231 h 291"/>
                <a:gd name="T70" fmla="*/ 197 w 235"/>
                <a:gd name="T71" fmla="*/ 178 h 291"/>
                <a:gd name="T72" fmla="*/ 164 w 235"/>
                <a:gd name="T73" fmla="*/ 166 h 291"/>
                <a:gd name="T74" fmla="*/ 164 w 235"/>
                <a:gd name="T75" fmla="*/ 180 h 291"/>
                <a:gd name="T76" fmla="*/ 158 w 235"/>
                <a:gd name="T77" fmla="*/ 217 h 291"/>
                <a:gd name="T78" fmla="*/ 191 w 235"/>
                <a:gd name="T79" fmla="*/ 198 h 291"/>
                <a:gd name="T80" fmla="*/ 164 w 235"/>
                <a:gd name="T81" fmla="*/ 180 h 291"/>
                <a:gd name="T82" fmla="*/ 168 w 235"/>
                <a:gd name="T83" fmla="*/ 185 h 291"/>
                <a:gd name="T84" fmla="*/ 155 w 235"/>
                <a:gd name="T85" fmla="*/ 203 h 291"/>
                <a:gd name="T86" fmla="*/ 181 w 235"/>
                <a:gd name="T87" fmla="*/ 212 h 291"/>
                <a:gd name="T88" fmla="*/ 168 w 235"/>
                <a:gd name="T89" fmla="*/ 185 h 291"/>
                <a:gd name="T90" fmla="*/ 50 w 235"/>
                <a:gd name="T91" fmla="*/ 227 h 291"/>
                <a:gd name="T92" fmla="*/ 50 w 235"/>
                <a:gd name="T93" fmla="*/ 237 h 291"/>
                <a:gd name="T94" fmla="*/ 109 w 235"/>
                <a:gd name="T95" fmla="*/ 237 h 291"/>
                <a:gd name="T96" fmla="*/ 109 w 235"/>
                <a:gd name="T97" fmla="*/ 227 h 291"/>
                <a:gd name="T98" fmla="*/ 50 w 235"/>
                <a:gd name="T99" fmla="*/ 227 h 291"/>
                <a:gd name="T100" fmla="*/ 152 w 235"/>
                <a:gd name="T101" fmla="*/ 236 h 291"/>
                <a:gd name="T102" fmla="*/ 146 w 235"/>
                <a:gd name="T103" fmla="*/ 255 h 291"/>
                <a:gd name="T104" fmla="*/ 164 w 235"/>
                <a:gd name="T105" fmla="*/ 260 h 291"/>
                <a:gd name="T106" fmla="*/ 168 w 235"/>
                <a:gd name="T107" fmla="*/ 242 h 291"/>
                <a:gd name="T108" fmla="*/ 152 w 235"/>
                <a:gd name="T109" fmla="*/ 236 h 291"/>
                <a:gd name="T110" fmla="*/ 172 w 235"/>
                <a:gd name="T111" fmla="*/ 241 h 291"/>
                <a:gd name="T112" fmla="*/ 177 w 235"/>
                <a:gd name="T113" fmla="*/ 260 h 291"/>
                <a:gd name="T114" fmla="*/ 195 w 235"/>
                <a:gd name="T115" fmla="*/ 255 h 291"/>
                <a:gd name="T116" fmla="*/ 187 w 235"/>
                <a:gd name="T117" fmla="*/ 237 h 291"/>
                <a:gd name="T118" fmla="*/ 172 w 235"/>
                <a:gd name="T119" fmla="*/ 24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91">
                  <a:moveTo>
                    <a:pt x="0" y="45"/>
                  </a:moveTo>
                  <a:cubicBezTo>
                    <a:pt x="18" y="31"/>
                    <a:pt x="33" y="13"/>
                    <a:pt x="52" y="1"/>
                  </a:cubicBezTo>
                  <a:cubicBezTo>
                    <a:pt x="113" y="0"/>
                    <a:pt x="173" y="0"/>
                    <a:pt x="234" y="1"/>
                  </a:cubicBezTo>
                  <a:cubicBezTo>
                    <a:pt x="235" y="97"/>
                    <a:pt x="235" y="193"/>
                    <a:pt x="234" y="289"/>
                  </a:cubicBezTo>
                  <a:cubicBezTo>
                    <a:pt x="156" y="291"/>
                    <a:pt x="78" y="291"/>
                    <a:pt x="0" y="289"/>
                  </a:cubicBezTo>
                  <a:cubicBezTo>
                    <a:pt x="0" y="208"/>
                    <a:pt x="0" y="126"/>
                    <a:pt x="0" y="45"/>
                  </a:cubicBezTo>
                  <a:close/>
                  <a:moveTo>
                    <a:pt x="59" y="13"/>
                  </a:moveTo>
                  <a:cubicBezTo>
                    <a:pt x="59" y="26"/>
                    <a:pt x="59" y="39"/>
                    <a:pt x="59" y="53"/>
                  </a:cubicBezTo>
                  <a:cubicBezTo>
                    <a:pt x="43" y="53"/>
                    <a:pt x="28" y="53"/>
                    <a:pt x="13" y="53"/>
                  </a:cubicBezTo>
                  <a:cubicBezTo>
                    <a:pt x="13" y="128"/>
                    <a:pt x="12" y="203"/>
                    <a:pt x="13" y="278"/>
                  </a:cubicBezTo>
                  <a:cubicBezTo>
                    <a:pt x="83" y="278"/>
                    <a:pt x="152" y="278"/>
                    <a:pt x="222" y="278"/>
                  </a:cubicBezTo>
                  <a:cubicBezTo>
                    <a:pt x="223" y="190"/>
                    <a:pt x="222" y="101"/>
                    <a:pt x="222" y="13"/>
                  </a:cubicBezTo>
                  <a:cubicBezTo>
                    <a:pt x="168" y="13"/>
                    <a:pt x="113" y="13"/>
                    <a:pt x="59" y="13"/>
                  </a:cubicBezTo>
                  <a:close/>
                  <a:moveTo>
                    <a:pt x="22" y="41"/>
                  </a:moveTo>
                  <a:cubicBezTo>
                    <a:pt x="30" y="42"/>
                    <a:pt x="38" y="42"/>
                    <a:pt x="46" y="42"/>
                  </a:cubicBezTo>
                  <a:cubicBezTo>
                    <a:pt x="46" y="35"/>
                    <a:pt x="46" y="28"/>
                    <a:pt x="46" y="21"/>
                  </a:cubicBezTo>
                  <a:cubicBezTo>
                    <a:pt x="38" y="28"/>
                    <a:pt x="30" y="35"/>
                    <a:pt x="22" y="41"/>
                  </a:cubicBezTo>
                  <a:close/>
                  <a:moveTo>
                    <a:pt x="64" y="78"/>
                  </a:moveTo>
                  <a:cubicBezTo>
                    <a:pt x="65" y="81"/>
                    <a:pt x="68" y="86"/>
                    <a:pt x="70" y="89"/>
                  </a:cubicBezTo>
                  <a:cubicBezTo>
                    <a:pt x="102" y="92"/>
                    <a:pt x="134" y="90"/>
                    <a:pt x="166" y="90"/>
                  </a:cubicBezTo>
                  <a:cubicBezTo>
                    <a:pt x="167" y="87"/>
                    <a:pt x="168" y="80"/>
                    <a:pt x="168" y="77"/>
                  </a:cubicBezTo>
                  <a:cubicBezTo>
                    <a:pt x="133" y="77"/>
                    <a:pt x="99" y="75"/>
                    <a:pt x="64" y="78"/>
                  </a:cubicBezTo>
                  <a:close/>
                  <a:moveTo>
                    <a:pt x="51" y="115"/>
                  </a:moveTo>
                  <a:cubicBezTo>
                    <a:pt x="51" y="117"/>
                    <a:pt x="51" y="122"/>
                    <a:pt x="51" y="125"/>
                  </a:cubicBezTo>
                  <a:cubicBezTo>
                    <a:pt x="95" y="125"/>
                    <a:pt x="139" y="126"/>
                    <a:pt x="183" y="125"/>
                  </a:cubicBezTo>
                  <a:cubicBezTo>
                    <a:pt x="183" y="122"/>
                    <a:pt x="183" y="118"/>
                    <a:pt x="183" y="115"/>
                  </a:cubicBezTo>
                  <a:cubicBezTo>
                    <a:pt x="139" y="114"/>
                    <a:pt x="95" y="115"/>
                    <a:pt x="51" y="115"/>
                  </a:cubicBezTo>
                  <a:close/>
                  <a:moveTo>
                    <a:pt x="51" y="135"/>
                  </a:moveTo>
                  <a:cubicBezTo>
                    <a:pt x="51" y="138"/>
                    <a:pt x="51" y="143"/>
                    <a:pt x="51" y="146"/>
                  </a:cubicBezTo>
                  <a:cubicBezTo>
                    <a:pt x="91" y="146"/>
                    <a:pt x="132" y="146"/>
                    <a:pt x="172" y="146"/>
                  </a:cubicBezTo>
                  <a:cubicBezTo>
                    <a:pt x="179" y="147"/>
                    <a:pt x="184" y="143"/>
                    <a:pt x="188" y="138"/>
                  </a:cubicBezTo>
                  <a:cubicBezTo>
                    <a:pt x="142" y="133"/>
                    <a:pt x="96" y="137"/>
                    <a:pt x="51" y="135"/>
                  </a:cubicBezTo>
                  <a:close/>
                  <a:moveTo>
                    <a:pt x="164" y="166"/>
                  </a:moveTo>
                  <a:cubicBezTo>
                    <a:pt x="132" y="169"/>
                    <a:pt x="125" y="218"/>
                    <a:pt x="153" y="232"/>
                  </a:cubicBezTo>
                  <a:cubicBezTo>
                    <a:pt x="165" y="237"/>
                    <a:pt x="178" y="236"/>
                    <a:pt x="190" y="231"/>
                  </a:cubicBezTo>
                  <a:cubicBezTo>
                    <a:pt x="207" y="219"/>
                    <a:pt x="212" y="193"/>
                    <a:pt x="197" y="178"/>
                  </a:cubicBezTo>
                  <a:cubicBezTo>
                    <a:pt x="191" y="168"/>
                    <a:pt x="176" y="164"/>
                    <a:pt x="164" y="166"/>
                  </a:cubicBezTo>
                  <a:close/>
                  <a:moveTo>
                    <a:pt x="164" y="180"/>
                  </a:moveTo>
                  <a:cubicBezTo>
                    <a:pt x="149" y="185"/>
                    <a:pt x="143" y="208"/>
                    <a:pt x="158" y="217"/>
                  </a:cubicBezTo>
                  <a:cubicBezTo>
                    <a:pt x="171" y="230"/>
                    <a:pt x="194" y="215"/>
                    <a:pt x="191" y="198"/>
                  </a:cubicBezTo>
                  <a:cubicBezTo>
                    <a:pt x="191" y="186"/>
                    <a:pt x="176" y="176"/>
                    <a:pt x="164" y="180"/>
                  </a:cubicBezTo>
                  <a:close/>
                  <a:moveTo>
                    <a:pt x="168" y="185"/>
                  </a:moveTo>
                  <a:cubicBezTo>
                    <a:pt x="160" y="186"/>
                    <a:pt x="153" y="194"/>
                    <a:pt x="155" y="203"/>
                  </a:cubicBezTo>
                  <a:cubicBezTo>
                    <a:pt x="155" y="215"/>
                    <a:pt x="173" y="221"/>
                    <a:pt x="181" y="212"/>
                  </a:cubicBezTo>
                  <a:cubicBezTo>
                    <a:pt x="193" y="202"/>
                    <a:pt x="183" y="182"/>
                    <a:pt x="168" y="185"/>
                  </a:cubicBezTo>
                  <a:close/>
                  <a:moveTo>
                    <a:pt x="50" y="227"/>
                  </a:moveTo>
                  <a:cubicBezTo>
                    <a:pt x="50" y="229"/>
                    <a:pt x="50" y="234"/>
                    <a:pt x="50" y="237"/>
                  </a:cubicBezTo>
                  <a:cubicBezTo>
                    <a:pt x="70" y="237"/>
                    <a:pt x="89" y="237"/>
                    <a:pt x="109" y="237"/>
                  </a:cubicBezTo>
                  <a:cubicBezTo>
                    <a:pt x="109" y="234"/>
                    <a:pt x="109" y="229"/>
                    <a:pt x="109" y="227"/>
                  </a:cubicBezTo>
                  <a:cubicBezTo>
                    <a:pt x="89" y="227"/>
                    <a:pt x="70" y="226"/>
                    <a:pt x="50" y="227"/>
                  </a:cubicBezTo>
                  <a:close/>
                  <a:moveTo>
                    <a:pt x="152" y="236"/>
                  </a:moveTo>
                  <a:cubicBezTo>
                    <a:pt x="150" y="242"/>
                    <a:pt x="148" y="248"/>
                    <a:pt x="146" y="255"/>
                  </a:cubicBezTo>
                  <a:cubicBezTo>
                    <a:pt x="152" y="257"/>
                    <a:pt x="158" y="258"/>
                    <a:pt x="164" y="260"/>
                  </a:cubicBezTo>
                  <a:cubicBezTo>
                    <a:pt x="165" y="254"/>
                    <a:pt x="167" y="248"/>
                    <a:pt x="168" y="242"/>
                  </a:cubicBezTo>
                  <a:cubicBezTo>
                    <a:pt x="163" y="240"/>
                    <a:pt x="157" y="238"/>
                    <a:pt x="152" y="236"/>
                  </a:cubicBezTo>
                  <a:close/>
                  <a:moveTo>
                    <a:pt x="172" y="241"/>
                  </a:moveTo>
                  <a:cubicBezTo>
                    <a:pt x="174" y="248"/>
                    <a:pt x="175" y="254"/>
                    <a:pt x="177" y="260"/>
                  </a:cubicBezTo>
                  <a:cubicBezTo>
                    <a:pt x="183" y="258"/>
                    <a:pt x="189" y="256"/>
                    <a:pt x="195" y="255"/>
                  </a:cubicBezTo>
                  <a:cubicBezTo>
                    <a:pt x="193" y="248"/>
                    <a:pt x="191" y="242"/>
                    <a:pt x="187" y="237"/>
                  </a:cubicBezTo>
                  <a:cubicBezTo>
                    <a:pt x="182" y="238"/>
                    <a:pt x="177" y="240"/>
                    <a:pt x="172" y="24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0" name="Freeform 859"/>
            <p:cNvSpPr>
              <a:spLocks noEditPoints="1"/>
            </p:cNvSpPr>
            <p:nvPr/>
          </p:nvSpPr>
          <p:spPr bwMode="auto">
            <a:xfrm>
              <a:off x="5863142" y="2822366"/>
              <a:ext cx="476250" cy="488950"/>
            </a:xfrm>
            <a:custGeom>
              <a:avLst/>
              <a:gdLst>
                <a:gd name="T0" fmla="*/ 287 w 310"/>
                <a:gd name="T1" fmla="*/ 15 h 318"/>
                <a:gd name="T2" fmla="*/ 310 w 310"/>
                <a:gd name="T3" fmla="*/ 0 h 318"/>
                <a:gd name="T4" fmla="*/ 252 w 310"/>
                <a:gd name="T5" fmla="*/ 72 h 318"/>
                <a:gd name="T6" fmla="*/ 157 w 310"/>
                <a:gd name="T7" fmla="*/ 157 h 318"/>
                <a:gd name="T8" fmla="*/ 147 w 310"/>
                <a:gd name="T9" fmla="*/ 147 h 318"/>
                <a:gd name="T10" fmla="*/ 186 w 310"/>
                <a:gd name="T11" fmla="*/ 98 h 318"/>
                <a:gd name="T12" fmla="*/ 287 w 310"/>
                <a:gd name="T13" fmla="*/ 15 h 318"/>
                <a:gd name="T14" fmla="*/ 15 w 310"/>
                <a:gd name="T15" fmla="*/ 120 h 318"/>
                <a:gd name="T16" fmla="*/ 60 w 310"/>
                <a:gd name="T17" fmla="*/ 264 h 318"/>
                <a:gd name="T18" fmla="*/ 256 w 310"/>
                <a:gd name="T19" fmla="*/ 274 h 318"/>
                <a:gd name="T20" fmla="*/ 291 w 310"/>
                <a:gd name="T21" fmla="*/ 149 h 318"/>
                <a:gd name="T22" fmla="*/ 239 w 310"/>
                <a:gd name="T23" fmla="*/ 95 h 318"/>
                <a:gd name="T24" fmla="*/ 228 w 310"/>
                <a:gd name="T25" fmla="*/ 105 h 318"/>
                <a:gd name="T26" fmla="*/ 268 w 310"/>
                <a:gd name="T27" fmla="*/ 138 h 318"/>
                <a:gd name="T28" fmla="*/ 260 w 310"/>
                <a:gd name="T29" fmla="*/ 249 h 318"/>
                <a:gd name="T30" fmla="*/ 148 w 310"/>
                <a:gd name="T31" fmla="*/ 287 h 318"/>
                <a:gd name="T32" fmla="*/ 23 w 310"/>
                <a:gd name="T33" fmla="*/ 152 h 318"/>
                <a:gd name="T34" fmla="*/ 134 w 310"/>
                <a:gd name="T35" fmla="*/ 40 h 318"/>
                <a:gd name="T36" fmla="*/ 166 w 310"/>
                <a:gd name="T37" fmla="*/ 55 h 318"/>
                <a:gd name="T38" fmla="*/ 172 w 310"/>
                <a:gd name="T39" fmla="*/ 106 h 318"/>
                <a:gd name="T40" fmla="*/ 179 w 310"/>
                <a:gd name="T41" fmla="*/ 67 h 318"/>
                <a:gd name="T42" fmla="*/ 142 w 310"/>
                <a:gd name="T43" fmla="*/ 27 h 318"/>
                <a:gd name="T44" fmla="*/ 15 w 310"/>
                <a:gd name="T45" fmla="*/ 120 h 318"/>
                <a:gd name="T46" fmla="*/ 107 w 310"/>
                <a:gd name="T47" fmla="*/ 81 h 318"/>
                <a:gd name="T48" fmla="*/ 94 w 310"/>
                <a:gd name="T49" fmla="*/ 114 h 318"/>
                <a:gd name="T50" fmla="*/ 149 w 310"/>
                <a:gd name="T51" fmla="*/ 99 h 318"/>
                <a:gd name="T52" fmla="*/ 107 w 310"/>
                <a:gd name="T53" fmla="*/ 81 h 318"/>
                <a:gd name="T54" fmla="*/ 105 w 310"/>
                <a:gd name="T55" fmla="*/ 113 h 318"/>
                <a:gd name="T56" fmla="*/ 120 w 310"/>
                <a:gd name="T57" fmla="*/ 91 h 318"/>
                <a:gd name="T58" fmla="*/ 134 w 310"/>
                <a:gd name="T59" fmla="*/ 107 h 318"/>
                <a:gd name="T60" fmla="*/ 105 w 310"/>
                <a:gd name="T61" fmla="*/ 113 h 318"/>
                <a:gd name="T62" fmla="*/ 212 w 310"/>
                <a:gd name="T63" fmla="*/ 125 h 318"/>
                <a:gd name="T64" fmla="*/ 212 w 310"/>
                <a:gd name="T65" fmla="*/ 146 h 318"/>
                <a:gd name="T66" fmla="*/ 236 w 310"/>
                <a:gd name="T67" fmla="*/ 153 h 318"/>
                <a:gd name="T68" fmla="*/ 212 w 310"/>
                <a:gd name="T69" fmla="*/ 125 h 318"/>
                <a:gd name="T70" fmla="*/ 110 w 310"/>
                <a:gd name="T71" fmla="*/ 191 h 318"/>
                <a:gd name="T72" fmla="*/ 148 w 310"/>
                <a:gd name="T73" fmla="*/ 176 h 318"/>
                <a:gd name="T74" fmla="*/ 149 w 310"/>
                <a:gd name="T75" fmla="*/ 149 h 318"/>
                <a:gd name="T76" fmla="*/ 110 w 310"/>
                <a:gd name="T77" fmla="*/ 191 h 318"/>
                <a:gd name="T78" fmla="*/ 244 w 310"/>
                <a:gd name="T79" fmla="*/ 180 h 318"/>
                <a:gd name="T80" fmla="*/ 269 w 310"/>
                <a:gd name="T81" fmla="*/ 177 h 318"/>
                <a:gd name="T82" fmla="*/ 245 w 310"/>
                <a:gd name="T83" fmla="*/ 232 h 318"/>
                <a:gd name="T84" fmla="*/ 244 w 310"/>
                <a:gd name="T85" fmla="*/ 180 h 318"/>
                <a:gd name="T86" fmla="*/ 58 w 310"/>
                <a:gd name="T87" fmla="*/ 192 h 318"/>
                <a:gd name="T88" fmla="*/ 91 w 310"/>
                <a:gd name="T89" fmla="*/ 206 h 318"/>
                <a:gd name="T90" fmla="*/ 68 w 310"/>
                <a:gd name="T91" fmla="*/ 231 h 318"/>
                <a:gd name="T92" fmla="*/ 58 w 310"/>
                <a:gd name="T93" fmla="*/ 192 h 318"/>
                <a:gd name="T94" fmla="*/ 208 w 310"/>
                <a:gd name="T95" fmla="*/ 221 h 318"/>
                <a:gd name="T96" fmla="*/ 227 w 310"/>
                <a:gd name="T97" fmla="*/ 229 h 318"/>
                <a:gd name="T98" fmla="*/ 206 w 310"/>
                <a:gd name="T99" fmla="*/ 263 h 318"/>
                <a:gd name="T100" fmla="*/ 168 w 310"/>
                <a:gd name="T101" fmla="*/ 254 h 318"/>
                <a:gd name="T102" fmla="*/ 208 w 310"/>
                <a:gd name="T103" fmla="*/ 221 h 318"/>
                <a:gd name="T104" fmla="*/ 103 w 310"/>
                <a:gd name="T105" fmla="*/ 229 h 318"/>
                <a:gd name="T106" fmla="*/ 145 w 310"/>
                <a:gd name="T107" fmla="*/ 237 h 318"/>
                <a:gd name="T108" fmla="*/ 136 w 310"/>
                <a:gd name="T109" fmla="*/ 266 h 318"/>
                <a:gd name="T110" fmla="*/ 106 w 310"/>
                <a:gd name="T111" fmla="*/ 257 h 318"/>
                <a:gd name="T112" fmla="*/ 103 w 310"/>
                <a:gd name="T113" fmla="*/ 22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18">
                  <a:moveTo>
                    <a:pt x="287" y="15"/>
                  </a:moveTo>
                  <a:cubicBezTo>
                    <a:pt x="294" y="9"/>
                    <a:pt x="301" y="4"/>
                    <a:pt x="310" y="0"/>
                  </a:cubicBezTo>
                  <a:cubicBezTo>
                    <a:pt x="294" y="27"/>
                    <a:pt x="271" y="48"/>
                    <a:pt x="252" y="72"/>
                  </a:cubicBezTo>
                  <a:cubicBezTo>
                    <a:pt x="223" y="104"/>
                    <a:pt x="195" y="137"/>
                    <a:pt x="157" y="157"/>
                  </a:cubicBezTo>
                  <a:cubicBezTo>
                    <a:pt x="154" y="154"/>
                    <a:pt x="150" y="150"/>
                    <a:pt x="147" y="147"/>
                  </a:cubicBezTo>
                  <a:cubicBezTo>
                    <a:pt x="158" y="129"/>
                    <a:pt x="171" y="112"/>
                    <a:pt x="186" y="98"/>
                  </a:cubicBezTo>
                  <a:cubicBezTo>
                    <a:pt x="219" y="69"/>
                    <a:pt x="252" y="42"/>
                    <a:pt x="287" y="15"/>
                  </a:cubicBezTo>
                  <a:close/>
                  <a:moveTo>
                    <a:pt x="15" y="120"/>
                  </a:moveTo>
                  <a:cubicBezTo>
                    <a:pt x="0" y="172"/>
                    <a:pt x="20" y="229"/>
                    <a:pt x="60" y="264"/>
                  </a:cubicBezTo>
                  <a:cubicBezTo>
                    <a:pt x="113" y="311"/>
                    <a:pt x="199" y="318"/>
                    <a:pt x="256" y="274"/>
                  </a:cubicBezTo>
                  <a:cubicBezTo>
                    <a:pt x="294" y="246"/>
                    <a:pt x="309" y="192"/>
                    <a:pt x="291" y="149"/>
                  </a:cubicBezTo>
                  <a:cubicBezTo>
                    <a:pt x="282" y="125"/>
                    <a:pt x="262" y="107"/>
                    <a:pt x="239" y="95"/>
                  </a:cubicBezTo>
                  <a:cubicBezTo>
                    <a:pt x="237" y="97"/>
                    <a:pt x="231" y="102"/>
                    <a:pt x="228" y="105"/>
                  </a:cubicBezTo>
                  <a:cubicBezTo>
                    <a:pt x="243" y="113"/>
                    <a:pt x="259" y="123"/>
                    <a:pt x="268" y="138"/>
                  </a:cubicBezTo>
                  <a:cubicBezTo>
                    <a:pt x="292" y="171"/>
                    <a:pt x="287" y="220"/>
                    <a:pt x="260" y="249"/>
                  </a:cubicBezTo>
                  <a:cubicBezTo>
                    <a:pt x="233" y="281"/>
                    <a:pt x="188" y="292"/>
                    <a:pt x="148" y="287"/>
                  </a:cubicBezTo>
                  <a:cubicBezTo>
                    <a:pt x="81" y="281"/>
                    <a:pt x="20" y="221"/>
                    <a:pt x="23" y="152"/>
                  </a:cubicBezTo>
                  <a:cubicBezTo>
                    <a:pt x="20" y="92"/>
                    <a:pt x="75" y="39"/>
                    <a:pt x="134" y="40"/>
                  </a:cubicBezTo>
                  <a:cubicBezTo>
                    <a:pt x="146" y="40"/>
                    <a:pt x="160" y="44"/>
                    <a:pt x="166" y="55"/>
                  </a:cubicBezTo>
                  <a:cubicBezTo>
                    <a:pt x="166" y="72"/>
                    <a:pt x="150" y="97"/>
                    <a:pt x="172" y="106"/>
                  </a:cubicBezTo>
                  <a:cubicBezTo>
                    <a:pt x="178" y="94"/>
                    <a:pt x="175" y="80"/>
                    <a:pt x="179" y="67"/>
                  </a:cubicBezTo>
                  <a:cubicBezTo>
                    <a:pt x="186" y="46"/>
                    <a:pt x="162" y="28"/>
                    <a:pt x="142" y="27"/>
                  </a:cubicBezTo>
                  <a:cubicBezTo>
                    <a:pt x="86" y="24"/>
                    <a:pt x="30" y="65"/>
                    <a:pt x="15" y="120"/>
                  </a:cubicBezTo>
                  <a:close/>
                  <a:moveTo>
                    <a:pt x="107" y="81"/>
                  </a:moveTo>
                  <a:cubicBezTo>
                    <a:pt x="95" y="87"/>
                    <a:pt x="87" y="102"/>
                    <a:pt x="94" y="114"/>
                  </a:cubicBezTo>
                  <a:cubicBezTo>
                    <a:pt x="106" y="140"/>
                    <a:pt x="153" y="128"/>
                    <a:pt x="149" y="99"/>
                  </a:cubicBezTo>
                  <a:cubicBezTo>
                    <a:pt x="148" y="79"/>
                    <a:pt x="122" y="72"/>
                    <a:pt x="107" y="81"/>
                  </a:cubicBezTo>
                  <a:close/>
                  <a:moveTo>
                    <a:pt x="105" y="113"/>
                  </a:moveTo>
                  <a:cubicBezTo>
                    <a:pt x="104" y="103"/>
                    <a:pt x="109" y="92"/>
                    <a:pt x="120" y="91"/>
                  </a:cubicBezTo>
                  <a:cubicBezTo>
                    <a:pt x="129" y="87"/>
                    <a:pt x="141" y="99"/>
                    <a:pt x="134" y="107"/>
                  </a:cubicBezTo>
                  <a:cubicBezTo>
                    <a:pt x="128" y="118"/>
                    <a:pt x="114" y="114"/>
                    <a:pt x="105" y="113"/>
                  </a:cubicBezTo>
                  <a:close/>
                  <a:moveTo>
                    <a:pt x="212" y="125"/>
                  </a:moveTo>
                  <a:cubicBezTo>
                    <a:pt x="204" y="128"/>
                    <a:pt x="211" y="139"/>
                    <a:pt x="212" y="146"/>
                  </a:cubicBezTo>
                  <a:cubicBezTo>
                    <a:pt x="213" y="157"/>
                    <a:pt x="229" y="163"/>
                    <a:pt x="236" y="153"/>
                  </a:cubicBezTo>
                  <a:cubicBezTo>
                    <a:pt x="250" y="139"/>
                    <a:pt x="227" y="115"/>
                    <a:pt x="212" y="125"/>
                  </a:cubicBezTo>
                  <a:close/>
                  <a:moveTo>
                    <a:pt x="110" y="191"/>
                  </a:moveTo>
                  <a:cubicBezTo>
                    <a:pt x="124" y="191"/>
                    <a:pt x="142" y="191"/>
                    <a:pt x="148" y="176"/>
                  </a:cubicBezTo>
                  <a:cubicBezTo>
                    <a:pt x="155" y="168"/>
                    <a:pt x="152" y="158"/>
                    <a:pt x="149" y="149"/>
                  </a:cubicBezTo>
                  <a:cubicBezTo>
                    <a:pt x="125" y="150"/>
                    <a:pt x="118" y="173"/>
                    <a:pt x="110" y="191"/>
                  </a:cubicBezTo>
                  <a:close/>
                  <a:moveTo>
                    <a:pt x="244" y="180"/>
                  </a:moveTo>
                  <a:cubicBezTo>
                    <a:pt x="250" y="174"/>
                    <a:pt x="260" y="177"/>
                    <a:pt x="269" y="177"/>
                  </a:cubicBezTo>
                  <a:cubicBezTo>
                    <a:pt x="274" y="198"/>
                    <a:pt x="264" y="221"/>
                    <a:pt x="245" y="232"/>
                  </a:cubicBezTo>
                  <a:cubicBezTo>
                    <a:pt x="237" y="216"/>
                    <a:pt x="233" y="195"/>
                    <a:pt x="244" y="180"/>
                  </a:cubicBezTo>
                  <a:close/>
                  <a:moveTo>
                    <a:pt x="58" y="192"/>
                  </a:moveTo>
                  <a:cubicBezTo>
                    <a:pt x="71" y="180"/>
                    <a:pt x="83" y="198"/>
                    <a:pt x="91" y="206"/>
                  </a:cubicBezTo>
                  <a:cubicBezTo>
                    <a:pt x="95" y="221"/>
                    <a:pt x="80" y="230"/>
                    <a:pt x="68" y="231"/>
                  </a:cubicBezTo>
                  <a:cubicBezTo>
                    <a:pt x="63" y="219"/>
                    <a:pt x="50" y="205"/>
                    <a:pt x="58" y="192"/>
                  </a:cubicBezTo>
                  <a:close/>
                  <a:moveTo>
                    <a:pt x="208" y="221"/>
                  </a:moveTo>
                  <a:cubicBezTo>
                    <a:pt x="215" y="220"/>
                    <a:pt x="227" y="217"/>
                    <a:pt x="227" y="229"/>
                  </a:cubicBezTo>
                  <a:cubicBezTo>
                    <a:pt x="220" y="240"/>
                    <a:pt x="214" y="252"/>
                    <a:pt x="206" y="263"/>
                  </a:cubicBezTo>
                  <a:cubicBezTo>
                    <a:pt x="195" y="273"/>
                    <a:pt x="173" y="269"/>
                    <a:pt x="168" y="254"/>
                  </a:cubicBezTo>
                  <a:cubicBezTo>
                    <a:pt x="173" y="235"/>
                    <a:pt x="189" y="222"/>
                    <a:pt x="208" y="221"/>
                  </a:cubicBezTo>
                  <a:close/>
                  <a:moveTo>
                    <a:pt x="103" y="229"/>
                  </a:moveTo>
                  <a:cubicBezTo>
                    <a:pt x="117" y="232"/>
                    <a:pt x="132" y="233"/>
                    <a:pt x="145" y="237"/>
                  </a:cubicBezTo>
                  <a:cubicBezTo>
                    <a:pt x="152" y="247"/>
                    <a:pt x="147" y="262"/>
                    <a:pt x="136" y="266"/>
                  </a:cubicBezTo>
                  <a:cubicBezTo>
                    <a:pt x="125" y="271"/>
                    <a:pt x="114" y="263"/>
                    <a:pt x="106" y="257"/>
                  </a:cubicBezTo>
                  <a:cubicBezTo>
                    <a:pt x="96" y="251"/>
                    <a:pt x="103" y="239"/>
                    <a:pt x="103" y="229"/>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1" name="Freeform 863"/>
            <p:cNvSpPr>
              <a:spLocks noEditPoints="1"/>
            </p:cNvSpPr>
            <p:nvPr/>
          </p:nvSpPr>
          <p:spPr bwMode="auto">
            <a:xfrm rot="569174">
              <a:off x="1680484" y="1403284"/>
              <a:ext cx="511682" cy="554322"/>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2" name="Freeform 864"/>
            <p:cNvSpPr>
              <a:spLocks noEditPoints="1"/>
            </p:cNvSpPr>
            <p:nvPr/>
          </p:nvSpPr>
          <p:spPr bwMode="auto">
            <a:xfrm rot="20362248">
              <a:off x="4764613" y="3114190"/>
              <a:ext cx="465138" cy="314325"/>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3" name="Freeform 865"/>
            <p:cNvSpPr>
              <a:spLocks noEditPoints="1"/>
            </p:cNvSpPr>
            <p:nvPr/>
          </p:nvSpPr>
          <p:spPr bwMode="auto">
            <a:xfrm rot="20416109">
              <a:off x="1463229" y="3224830"/>
              <a:ext cx="398463" cy="395288"/>
            </a:xfrm>
            <a:custGeom>
              <a:avLst/>
              <a:gdLst>
                <a:gd name="T0" fmla="*/ 42 w 259"/>
                <a:gd name="T1" fmla="*/ 0 h 257"/>
                <a:gd name="T2" fmla="*/ 108 w 259"/>
                <a:gd name="T3" fmla="*/ 96 h 257"/>
                <a:gd name="T4" fmla="*/ 96 w 259"/>
                <a:gd name="T5" fmla="*/ 82 h 257"/>
                <a:gd name="T6" fmla="*/ 73 w 259"/>
                <a:gd name="T7" fmla="*/ 82 h 257"/>
                <a:gd name="T8" fmla="*/ 73 w 259"/>
                <a:gd name="T9" fmla="*/ 60 h 257"/>
                <a:gd name="T10" fmla="*/ 61 w 259"/>
                <a:gd name="T11" fmla="*/ 48 h 257"/>
                <a:gd name="T12" fmla="*/ 39 w 259"/>
                <a:gd name="T13" fmla="*/ 48 h 257"/>
                <a:gd name="T14" fmla="*/ 42 w 259"/>
                <a:gd name="T15" fmla="*/ 13 h 257"/>
                <a:gd name="T16" fmla="*/ 92 w 259"/>
                <a:gd name="T17" fmla="*/ 121 h 257"/>
                <a:gd name="T18" fmla="*/ 0 w 259"/>
                <a:gd name="T19" fmla="*/ 42 h 257"/>
                <a:gd name="T20" fmla="*/ 35 w 259"/>
                <a:gd name="T21" fmla="*/ 186 h 257"/>
                <a:gd name="T22" fmla="*/ 44 w 259"/>
                <a:gd name="T23" fmla="*/ 239 h 257"/>
                <a:gd name="T24" fmla="*/ 216 w 259"/>
                <a:gd name="T25" fmla="*/ 257 h 257"/>
                <a:gd name="T26" fmla="*/ 172 w 259"/>
                <a:gd name="T27" fmla="*/ 128 h 257"/>
                <a:gd name="T28" fmla="*/ 225 w 259"/>
                <a:gd name="T29" fmla="*/ 71 h 257"/>
                <a:gd name="T30" fmla="*/ 226 w 259"/>
                <a:gd name="T31" fmla="*/ 5 h 257"/>
                <a:gd name="T32" fmla="*/ 203 w 259"/>
                <a:gd name="T33" fmla="*/ 30 h 257"/>
                <a:gd name="T34" fmla="*/ 228 w 259"/>
                <a:gd name="T35" fmla="*/ 57 h 257"/>
                <a:gd name="T36" fmla="*/ 192 w 259"/>
                <a:gd name="T37" fmla="*/ 38 h 257"/>
                <a:gd name="T38" fmla="*/ 192 w 259"/>
                <a:gd name="T39" fmla="*/ 38 h 257"/>
                <a:gd name="T40" fmla="*/ 80 w 259"/>
                <a:gd name="T41" fmla="*/ 154 h 257"/>
                <a:gd name="T42" fmla="*/ 65 w 259"/>
                <a:gd name="T43" fmla="*/ 177 h 257"/>
                <a:gd name="T44" fmla="*/ 187 w 259"/>
                <a:gd name="T45" fmla="*/ 50 h 257"/>
                <a:gd name="T46" fmla="*/ 185 w 259"/>
                <a:gd name="T47" fmla="*/ 65 h 257"/>
                <a:gd name="T48" fmla="*/ 59 w 259"/>
                <a:gd name="T49" fmla="*/ 199 h 257"/>
                <a:gd name="T50" fmla="*/ 193 w 259"/>
                <a:gd name="T51" fmla="*/ 73 h 257"/>
                <a:gd name="T52" fmla="*/ 185 w 259"/>
                <a:gd name="T53" fmla="*/ 65 h 257"/>
                <a:gd name="T54" fmla="*/ 68 w 259"/>
                <a:gd name="T55" fmla="*/ 212 h 257"/>
                <a:gd name="T56" fmla="*/ 207 w 259"/>
                <a:gd name="T57" fmla="*/ 70 h 257"/>
                <a:gd name="T58" fmla="*/ 134 w 259"/>
                <a:gd name="T59" fmla="*/ 162 h 257"/>
                <a:gd name="T60" fmla="*/ 167 w 259"/>
                <a:gd name="T61" fmla="*/ 151 h 257"/>
                <a:gd name="T62" fmla="*/ 175 w 259"/>
                <a:gd name="T63" fmla="*/ 163 h 257"/>
                <a:gd name="T64" fmla="*/ 176 w 259"/>
                <a:gd name="T65" fmla="*/ 185 h 257"/>
                <a:gd name="T66" fmla="*/ 200 w 259"/>
                <a:gd name="T67" fmla="*/ 185 h 257"/>
                <a:gd name="T68" fmla="*/ 209 w 259"/>
                <a:gd name="T69" fmla="*/ 197 h 257"/>
                <a:gd name="T70" fmla="*/ 211 w 259"/>
                <a:gd name="T71" fmla="*/ 219 h 257"/>
                <a:gd name="T72" fmla="*/ 245 w 259"/>
                <a:gd name="T73" fmla="*/ 215 h 257"/>
                <a:gd name="T74" fmla="*/ 134 w 259"/>
                <a:gd name="T75" fmla="*/ 162 h 257"/>
                <a:gd name="T76" fmla="*/ 62 w 259"/>
                <a:gd name="T77" fmla="*/ 219 h 257"/>
                <a:gd name="T78" fmla="*/ 22 w 259"/>
                <a:gd name="T79" fmla="*/ 22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9" h="257">
                  <a:moveTo>
                    <a:pt x="0" y="42"/>
                  </a:moveTo>
                  <a:cubicBezTo>
                    <a:pt x="14" y="27"/>
                    <a:pt x="28" y="13"/>
                    <a:pt x="42" y="0"/>
                  </a:cubicBezTo>
                  <a:cubicBezTo>
                    <a:pt x="71" y="27"/>
                    <a:pt x="99" y="55"/>
                    <a:pt x="126" y="84"/>
                  </a:cubicBezTo>
                  <a:cubicBezTo>
                    <a:pt x="120" y="88"/>
                    <a:pt x="114" y="92"/>
                    <a:pt x="108" y="96"/>
                  </a:cubicBezTo>
                  <a:cubicBezTo>
                    <a:pt x="109" y="90"/>
                    <a:pt x="110" y="84"/>
                    <a:pt x="111" y="78"/>
                  </a:cubicBezTo>
                  <a:cubicBezTo>
                    <a:pt x="106" y="79"/>
                    <a:pt x="101" y="80"/>
                    <a:pt x="96" y="82"/>
                  </a:cubicBezTo>
                  <a:cubicBezTo>
                    <a:pt x="97" y="76"/>
                    <a:pt x="98" y="71"/>
                    <a:pt x="99" y="65"/>
                  </a:cubicBezTo>
                  <a:cubicBezTo>
                    <a:pt x="90" y="71"/>
                    <a:pt x="82" y="77"/>
                    <a:pt x="73" y="82"/>
                  </a:cubicBezTo>
                  <a:cubicBezTo>
                    <a:pt x="78" y="73"/>
                    <a:pt x="85" y="65"/>
                    <a:pt x="90" y="56"/>
                  </a:cubicBezTo>
                  <a:cubicBezTo>
                    <a:pt x="85" y="57"/>
                    <a:pt x="79" y="58"/>
                    <a:pt x="73" y="60"/>
                  </a:cubicBezTo>
                  <a:cubicBezTo>
                    <a:pt x="75" y="54"/>
                    <a:pt x="76" y="49"/>
                    <a:pt x="77" y="44"/>
                  </a:cubicBezTo>
                  <a:cubicBezTo>
                    <a:pt x="72" y="45"/>
                    <a:pt x="67" y="47"/>
                    <a:pt x="61" y="48"/>
                  </a:cubicBezTo>
                  <a:cubicBezTo>
                    <a:pt x="63" y="42"/>
                    <a:pt x="64" y="36"/>
                    <a:pt x="65" y="31"/>
                  </a:cubicBezTo>
                  <a:cubicBezTo>
                    <a:pt x="56" y="36"/>
                    <a:pt x="48" y="43"/>
                    <a:pt x="39" y="48"/>
                  </a:cubicBezTo>
                  <a:cubicBezTo>
                    <a:pt x="43" y="40"/>
                    <a:pt x="49" y="33"/>
                    <a:pt x="55" y="26"/>
                  </a:cubicBezTo>
                  <a:cubicBezTo>
                    <a:pt x="51" y="21"/>
                    <a:pt x="47" y="17"/>
                    <a:pt x="42" y="13"/>
                  </a:cubicBezTo>
                  <a:cubicBezTo>
                    <a:pt x="33" y="23"/>
                    <a:pt x="23" y="32"/>
                    <a:pt x="14" y="42"/>
                  </a:cubicBezTo>
                  <a:cubicBezTo>
                    <a:pt x="40" y="68"/>
                    <a:pt x="67" y="93"/>
                    <a:pt x="92" y="121"/>
                  </a:cubicBezTo>
                  <a:cubicBezTo>
                    <a:pt x="86" y="123"/>
                    <a:pt x="80" y="123"/>
                    <a:pt x="76" y="118"/>
                  </a:cubicBezTo>
                  <a:cubicBezTo>
                    <a:pt x="51" y="93"/>
                    <a:pt x="25" y="67"/>
                    <a:pt x="0" y="42"/>
                  </a:cubicBezTo>
                  <a:close/>
                  <a:moveTo>
                    <a:pt x="194" y="26"/>
                  </a:moveTo>
                  <a:cubicBezTo>
                    <a:pt x="141" y="79"/>
                    <a:pt x="87" y="132"/>
                    <a:pt x="35" y="186"/>
                  </a:cubicBezTo>
                  <a:cubicBezTo>
                    <a:pt x="21" y="208"/>
                    <a:pt x="10" y="232"/>
                    <a:pt x="1" y="256"/>
                  </a:cubicBezTo>
                  <a:cubicBezTo>
                    <a:pt x="16" y="253"/>
                    <a:pt x="30" y="245"/>
                    <a:pt x="44" y="239"/>
                  </a:cubicBezTo>
                  <a:cubicBezTo>
                    <a:pt x="79" y="225"/>
                    <a:pt x="100" y="192"/>
                    <a:pt x="127" y="169"/>
                  </a:cubicBezTo>
                  <a:cubicBezTo>
                    <a:pt x="157" y="198"/>
                    <a:pt x="186" y="228"/>
                    <a:pt x="216" y="257"/>
                  </a:cubicBezTo>
                  <a:cubicBezTo>
                    <a:pt x="231" y="244"/>
                    <a:pt x="245" y="230"/>
                    <a:pt x="259" y="216"/>
                  </a:cubicBezTo>
                  <a:cubicBezTo>
                    <a:pt x="231" y="186"/>
                    <a:pt x="200" y="158"/>
                    <a:pt x="172" y="128"/>
                  </a:cubicBezTo>
                  <a:cubicBezTo>
                    <a:pt x="172" y="125"/>
                    <a:pt x="172" y="125"/>
                    <a:pt x="172" y="125"/>
                  </a:cubicBezTo>
                  <a:cubicBezTo>
                    <a:pt x="188" y="106"/>
                    <a:pt x="207" y="89"/>
                    <a:pt x="225" y="71"/>
                  </a:cubicBezTo>
                  <a:cubicBezTo>
                    <a:pt x="235" y="60"/>
                    <a:pt x="248" y="51"/>
                    <a:pt x="253" y="36"/>
                  </a:cubicBezTo>
                  <a:cubicBezTo>
                    <a:pt x="258" y="20"/>
                    <a:pt x="242" y="2"/>
                    <a:pt x="226" y="5"/>
                  </a:cubicBezTo>
                  <a:cubicBezTo>
                    <a:pt x="212" y="6"/>
                    <a:pt x="203" y="17"/>
                    <a:pt x="194" y="26"/>
                  </a:cubicBezTo>
                  <a:close/>
                  <a:moveTo>
                    <a:pt x="203" y="30"/>
                  </a:moveTo>
                  <a:cubicBezTo>
                    <a:pt x="213" y="22"/>
                    <a:pt x="229" y="6"/>
                    <a:pt x="241" y="21"/>
                  </a:cubicBezTo>
                  <a:cubicBezTo>
                    <a:pt x="250" y="34"/>
                    <a:pt x="235" y="46"/>
                    <a:pt x="228" y="57"/>
                  </a:cubicBezTo>
                  <a:cubicBezTo>
                    <a:pt x="221" y="46"/>
                    <a:pt x="212" y="38"/>
                    <a:pt x="203" y="30"/>
                  </a:cubicBezTo>
                  <a:close/>
                  <a:moveTo>
                    <a:pt x="192" y="38"/>
                  </a:moveTo>
                  <a:cubicBezTo>
                    <a:pt x="208" y="38"/>
                    <a:pt x="220" y="51"/>
                    <a:pt x="221" y="67"/>
                  </a:cubicBezTo>
                  <a:cubicBezTo>
                    <a:pt x="211" y="57"/>
                    <a:pt x="202" y="47"/>
                    <a:pt x="192" y="38"/>
                  </a:cubicBezTo>
                  <a:close/>
                  <a:moveTo>
                    <a:pt x="167" y="67"/>
                  </a:moveTo>
                  <a:cubicBezTo>
                    <a:pt x="138" y="96"/>
                    <a:pt x="109" y="125"/>
                    <a:pt x="80" y="154"/>
                  </a:cubicBezTo>
                  <a:cubicBezTo>
                    <a:pt x="69" y="165"/>
                    <a:pt x="57" y="175"/>
                    <a:pt x="48" y="189"/>
                  </a:cubicBezTo>
                  <a:cubicBezTo>
                    <a:pt x="54" y="186"/>
                    <a:pt x="60" y="182"/>
                    <a:pt x="65" y="177"/>
                  </a:cubicBezTo>
                  <a:cubicBezTo>
                    <a:pt x="96" y="145"/>
                    <a:pt x="128" y="114"/>
                    <a:pt x="159" y="83"/>
                  </a:cubicBezTo>
                  <a:cubicBezTo>
                    <a:pt x="169" y="73"/>
                    <a:pt x="180" y="63"/>
                    <a:pt x="187" y="50"/>
                  </a:cubicBezTo>
                  <a:cubicBezTo>
                    <a:pt x="180" y="55"/>
                    <a:pt x="173" y="61"/>
                    <a:pt x="167" y="67"/>
                  </a:cubicBezTo>
                  <a:close/>
                  <a:moveTo>
                    <a:pt x="185" y="65"/>
                  </a:moveTo>
                  <a:cubicBezTo>
                    <a:pt x="150" y="100"/>
                    <a:pt x="116" y="135"/>
                    <a:pt x="81" y="169"/>
                  </a:cubicBezTo>
                  <a:cubicBezTo>
                    <a:pt x="73" y="178"/>
                    <a:pt x="62" y="186"/>
                    <a:pt x="59" y="199"/>
                  </a:cubicBezTo>
                  <a:cubicBezTo>
                    <a:pt x="73" y="195"/>
                    <a:pt x="81" y="184"/>
                    <a:pt x="91" y="174"/>
                  </a:cubicBezTo>
                  <a:cubicBezTo>
                    <a:pt x="125" y="140"/>
                    <a:pt x="159" y="107"/>
                    <a:pt x="193" y="73"/>
                  </a:cubicBezTo>
                  <a:cubicBezTo>
                    <a:pt x="198" y="68"/>
                    <a:pt x="200" y="61"/>
                    <a:pt x="202" y="55"/>
                  </a:cubicBezTo>
                  <a:cubicBezTo>
                    <a:pt x="196" y="57"/>
                    <a:pt x="190" y="60"/>
                    <a:pt x="185" y="65"/>
                  </a:cubicBezTo>
                  <a:close/>
                  <a:moveTo>
                    <a:pt x="100" y="174"/>
                  </a:moveTo>
                  <a:cubicBezTo>
                    <a:pt x="89" y="186"/>
                    <a:pt x="74" y="196"/>
                    <a:pt x="68" y="212"/>
                  </a:cubicBezTo>
                  <a:cubicBezTo>
                    <a:pt x="106" y="179"/>
                    <a:pt x="140" y="140"/>
                    <a:pt x="177" y="105"/>
                  </a:cubicBezTo>
                  <a:cubicBezTo>
                    <a:pt x="187" y="94"/>
                    <a:pt x="201" y="85"/>
                    <a:pt x="207" y="70"/>
                  </a:cubicBezTo>
                  <a:cubicBezTo>
                    <a:pt x="169" y="102"/>
                    <a:pt x="136" y="139"/>
                    <a:pt x="100" y="174"/>
                  </a:cubicBezTo>
                  <a:close/>
                  <a:moveTo>
                    <a:pt x="134" y="162"/>
                  </a:moveTo>
                  <a:cubicBezTo>
                    <a:pt x="144" y="151"/>
                    <a:pt x="155" y="141"/>
                    <a:pt x="166" y="132"/>
                  </a:cubicBezTo>
                  <a:cubicBezTo>
                    <a:pt x="167" y="138"/>
                    <a:pt x="167" y="145"/>
                    <a:pt x="167" y="151"/>
                  </a:cubicBezTo>
                  <a:cubicBezTo>
                    <a:pt x="172" y="150"/>
                    <a:pt x="176" y="149"/>
                    <a:pt x="181" y="147"/>
                  </a:cubicBezTo>
                  <a:cubicBezTo>
                    <a:pt x="179" y="153"/>
                    <a:pt x="177" y="158"/>
                    <a:pt x="175" y="163"/>
                  </a:cubicBezTo>
                  <a:cubicBezTo>
                    <a:pt x="181" y="161"/>
                    <a:pt x="187" y="160"/>
                    <a:pt x="193" y="158"/>
                  </a:cubicBezTo>
                  <a:cubicBezTo>
                    <a:pt x="188" y="167"/>
                    <a:pt x="181" y="176"/>
                    <a:pt x="176" y="185"/>
                  </a:cubicBezTo>
                  <a:cubicBezTo>
                    <a:pt x="185" y="180"/>
                    <a:pt x="192" y="172"/>
                    <a:pt x="202" y="169"/>
                  </a:cubicBezTo>
                  <a:cubicBezTo>
                    <a:pt x="202" y="174"/>
                    <a:pt x="201" y="180"/>
                    <a:pt x="200" y="185"/>
                  </a:cubicBezTo>
                  <a:cubicBezTo>
                    <a:pt x="205" y="184"/>
                    <a:pt x="210" y="183"/>
                    <a:pt x="215" y="181"/>
                  </a:cubicBezTo>
                  <a:cubicBezTo>
                    <a:pt x="213" y="186"/>
                    <a:pt x="211" y="192"/>
                    <a:pt x="209" y="197"/>
                  </a:cubicBezTo>
                  <a:cubicBezTo>
                    <a:pt x="215" y="195"/>
                    <a:pt x="221" y="194"/>
                    <a:pt x="227" y="192"/>
                  </a:cubicBezTo>
                  <a:cubicBezTo>
                    <a:pt x="222" y="201"/>
                    <a:pt x="216" y="210"/>
                    <a:pt x="211" y="219"/>
                  </a:cubicBezTo>
                  <a:cubicBezTo>
                    <a:pt x="218" y="214"/>
                    <a:pt x="225" y="208"/>
                    <a:pt x="232" y="203"/>
                  </a:cubicBezTo>
                  <a:cubicBezTo>
                    <a:pt x="237" y="207"/>
                    <a:pt x="241" y="211"/>
                    <a:pt x="245" y="215"/>
                  </a:cubicBezTo>
                  <a:cubicBezTo>
                    <a:pt x="236" y="225"/>
                    <a:pt x="226" y="235"/>
                    <a:pt x="217" y="244"/>
                  </a:cubicBezTo>
                  <a:cubicBezTo>
                    <a:pt x="189" y="217"/>
                    <a:pt x="162" y="189"/>
                    <a:pt x="134" y="162"/>
                  </a:cubicBezTo>
                  <a:close/>
                  <a:moveTo>
                    <a:pt x="39" y="195"/>
                  </a:moveTo>
                  <a:cubicBezTo>
                    <a:pt x="51" y="197"/>
                    <a:pt x="61" y="206"/>
                    <a:pt x="62" y="219"/>
                  </a:cubicBezTo>
                  <a:cubicBezTo>
                    <a:pt x="53" y="225"/>
                    <a:pt x="45" y="230"/>
                    <a:pt x="36" y="236"/>
                  </a:cubicBezTo>
                  <a:cubicBezTo>
                    <a:pt x="31" y="232"/>
                    <a:pt x="27" y="228"/>
                    <a:pt x="22" y="224"/>
                  </a:cubicBezTo>
                  <a:cubicBezTo>
                    <a:pt x="27" y="214"/>
                    <a:pt x="33" y="205"/>
                    <a:pt x="39" y="19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4" name="Freeform 866"/>
            <p:cNvSpPr>
              <a:spLocks noEditPoints="1"/>
            </p:cNvSpPr>
            <p:nvPr/>
          </p:nvSpPr>
          <p:spPr bwMode="auto">
            <a:xfrm>
              <a:off x="2547500" y="1636488"/>
              <a:ext cx="319088" cy="439738"/>
            </a:xfrm>
            <a:custGeom>
              <a:avLst/>
              <a:gdLst>
                <a:gd name="T0" fmla="*/ 45 w 207"/>
                <a:gd name="T1" fmla="*/ 73 h 286"/>
                <a:gd name="T2" fmla="*/ 118 w 207"/>
                <a:gd name="T3" fmla="*/ 11 h 286"/>
                <a:gd name="T4" fmla="*/ 165 w 207"/>
                <a:gd name="T5" fmla="*/ 74 h 286"/>
                <a:gd name="T6" fmla="*/ 202 w 207"/>
                <a:gd name="T7" fmla="*/ 127 h 286"/>
                <a:gd name="T8" fmla="*/ 175 w 207"/>
                <a:gd name="T9" fmla="*/ 145 h 286"/>
                <a:gd name="T10" fmla="*/ 164 w 207"/>
                <a:gd name="T11" fmla="*/ 87 h 286"/>
                <a:gd name="T12" fmla="*/ 124 w 207"/>
                <a:gd name="T13" fmla="*/ 142 h 286"/>
                <a:gd name="T14" fmla="*/ 78 w 207"/>
                <a:gd name="T15" fmla="*/ 137 h 286"/>
                <a:gd name="T16" fmla="*/ 44 w 207"/>
                <a:gd name="T17" fmla="*/ 88 h 286"/>
                <a:gd name="T18" fmla="*/ 34 w 207"/>
                <a:gd name="T19" fmla="*/ 145 h 286"/>
                <a:gd name="T20" fmla="*/ 8 w 207"/>
                <a:gd name="T21" fmla="*/ 130 h 286"/>
                <a:gd name="T22" fmla="*/ 45 w 207"/>
                <a:gd name="T23" fmla="*/ 73 h 286"/>
                <a:gd name="T24" fmla="*/ 85 w 207"/>
                <a:gd name="T25" fmla="*/ 86 h 286"/>
                <a:gd name="T26" fmla="*/ 81 w 207"/>
                <a:gd name="T27" fmla="*/ 66 h 286"/>
                <a:gd name="T28" fmla="*/ 63 w 207"/>
                <a:gd name="T29" fmla="*/ 90 h 286"/>
                <a:gd name="T30" fmla="*/ 91 w 207"/>
                <a:gd name="T31" fmla="*/ 134 h 286"/>
                <a:gd name="T32" fmla="*/ 120 w 207"/>
                <a:gd name="T33" fmla="*/ 133 h 286"/>
                <a:gd name="T34" fmla="*/ 148 w 207"/>
                <a:gd name="T35" fmla="*/ 81 h 286"/>
                <a:gd name="T36" fmla="*/ 103 w 207"/>
                <a:gd name="T37" fmla="*/ 80 h 286"/>
                <a:gd name="T38" fmla="*/ 104 w 207"/>
                <a:gd name="T39" fmla="*/ 61 h 286"/>
                <a:gd name="T40" fmla="*/ 85 w 207"/>
                <a:gd name="T41" fmla="*/ 86 h 286"/>
                <a:gd name="T42" fmla="*/ 31 w 207"/>
                <a:gd name="T43" fmla="*/ 183 h 286"/>
                <a:gd name="T44" fmla="*/ 70 w 207"/>
                <a:gd name="T45" fmla="*/ 155 h 286"/>
                <a:gd name="T46" fmla="*/ 67 w 207"/>
                <a:gd name="T47" fmla="*/ 206 h 286"/>
                <a:gd name="T48" fmla="*/ 105 w 207"/>
                <a:gd name="T49" fmla="*/ 183 h 286"/>
                <a:gd name="T50" fmla="*/ 144 w 207"/>
                <a:gd name="T51" fmla="*/ 206 h 286"/>
                <a:gd name="T52" fmla="*/ 140 w 207"/>
                <a:gd name="T53" fmla="*/ 156 h 286"/>
                <a:gd name="T54" fmla="*/ 179 w 207"/>
                <a:gd name="T55" fmla="*/ 181 h 286"/>
                <a:gd name="T56" fmla="*/ 197 w 207"/>
                <a:gd name="T57" fmla="*/ 286 h 286"/>
                <a:gd name="T58" fmla="*/ 14 w 207"/>
                <a:gd name="T59" fmla="*/ 286 h 286"/>
                <a:gd name="T60" fmla="*/ 31 w 207"/>
                <a:gd name="T61" fmla="*/ 18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 h="286">
                  <a:moveTo>
                    <a:pt x="45" y="73"/>
                  </a:moveTo>
                  <a:cubicBezTo>
                    <a:pt x="42" y="35"/>
                    <a:pt x="81" y="0"/>
                    <a:pt x="118" y="11"/>
                  </a:cubicBezTo>
                  <a:cubicBezTo>
                    <a:pt x="147" y="17"/>
                    <a:pt x="164" y="46"/>
                    <a:pt x="165" y="74"/>
                  </a:cubicBezTo>
                  <a:cubicBezTo>
                    <a:pt x="186" y="82"/>
                    <a:pt x="207" y="103"/>
                    <a:pt x="202" y="127"/>
                  </a:cubicBezTo>
                  <a:cubicBezTo>
                    <a:pt x="200" y="140"/>
                    <a:pt x="185" y="143"/>
                    <a:pt x="175" y="145"/>
                  </a:cubicBezTo>
                  <a:cubicBezTo>
                    <a:pt x="174" y="125"/>
                    <a:pt x="174" y="104"/>
                    <a:pt x="164" y="87"/>
                  </a:cubicBezTo>
                  <a:cubicBezTo>
                    <a:pt x="153" y="107"/>
                    <a:pt x="142" y="127"/>
                    <a:pt x="124" y="142"/>
                  </a:cubicBezTo>
                  <a:cubicBezTo>
                    <a:pt x="111" y="153"/>
                    <a:pt x="90" y="150"/>
                    <a:pt x="78" y="137"/>
                  </a:cubicBezTo>
                  <a:cubicBezTo>
                    <a:pt x="65" y="122"/>
                    <a:pt x="55" y="105"/>
                    <a:pt x="44" y="88"/>
                  </a:cubicBezTo>
                  <a:cubicBezTo>
                    <a:pt x="35" y="106"/>
                    <a:pt x="33" y="125"/>
                    <a:pt x="34" y="145"/>
                  </a:cubicBezTo>
                  <a:cubicBezTo>
                    <a:pt x="24" y="142"/>
                    <a:pt x="11" y="142"/>
                    <a:pt x="8" y="130"/>
                  </a:cubicBezTo>
                  <a:cubicBezTo>
                    <a:pt x="0" y="104"/>
                    <a:pt x="22" y="81"/>
                    <a:pt x="45" y="73"/>
                  </a:cubicBezTo>
                  <a:close/>
                  <a:moveTo>
                    <a:pt x="85" y="86"/>
                  </a:moveTo>
                  <a:cubicBezTo>
                    <a:pt x="83" y="79"/>
                    <a:pt x="82" y="73"/>
                    <a:pt x="81" y="66"/>
                  </a:cubicBezTo>
                  <a:cubicBezTo>
                    <a:pt x="76" y="75"/>
                    <a:pt x="65" y="80"/>
                    <a:pt x="63" y="90"/>
                  </a:cubicBezTo>
                  <a:cubicBezTo>
                    <a:pt x="67" y="107"/>
                    <a:pt x="76" y="124"/>
                    <a:pt x="91" y="134"/>
                  </a:cubicBezTo>
                  <a:cubicBezTo>
                    <a:pt x="99" y="142"/>
                    <a:pt x="112" y="141"/>
                    <a:pt x="120" y="133"/>
                  </a:cubicBezTo>
                  <a:cubicBezTo>
                    <a:pt x="136" y="120"/>
                    <a:pt x="143" y="100"/>
                    <a:pt x="148" y="81"/>
                  </a:cubicBezTo>
                  <a:cubicBezTo>
                    <a:pt x="133" y="81"/>
                    <a:pt x="118" y="81"/>
                    <a:pt x="103" y="80"/>
                  </a:cubicBezTo>
                  <a:cubicBezTo>
                    <a:pt x="103" y="74"/>
                    <a:pt x="104" y="67"/>
                    <a:pt x="104" y="61"/>
                  </a:cubicBezTo>
                  <a:cubicBezTo>
                    <a:pt x="98" y="69"/>
                    <a:pt x="92" y="78"/>
                    <a:pt x="85" y="86"/>
                  </a:cubicBezTo>
                  <a:close/>
                  <a:moveTo>
                    <a:pt x="31" y="183"/>
                  </a:moveTo>
                  <a:cubicBezTo>
                    <a:pt x="35" y="166"/>
                    <a:pt x="56" y="162"/>
                    <a:pt x="70" y="155"/>
                  </a:cubicBezTo>
                  <a:cubicBezTo>
                    <a:pt x="68" y="172"/>
                    <a:pt x="67" y="189"/>
                    <a:pt x="67" y="206"/>
                  </a:cubicBezTo>
                  <a:cubicBezTo>
                    <a:pt x="80" y="198"/>
                    <a:pt x="92" y="191"/>
                    <a:pt x="105" y="183"/>
                  </a:cubicBezTo>
                  <a:cubicBezTo>
                    <a:pt x="118" y="191"/>
                    <a:pt x="131" y="199"/>
                    <a:pt x="144" y="206"/>
                  </a:cubicBezTo>
                  <a:cubicBezTo>
                    <a:pt x="143" y="189"/>
                    <a:pt x="142" y="172"/>
                    <a:pt x="140" y="156"/>
                  </a:cubicBezTo>
                  <a:cubicBezTo>
                    <a:pt x="154" y="161"/>
                    <a:pt x="173" y="165"/>
                    <a:pt x="179" y="181"/>
                  </a:cubicBezTo>
                  <a:cubicBezTo>
                    <a:pt x="190" y="215"/>
                    <a:pt x="197" y="250"/>
                    <a:pt x="197" y="286"/>
                  </a:cubicBezTo>
                  <a:cubicBezTo>
                    <a:pt x="136" y="286"/>
                    <a:pt x="75" y="286"/>
                    <a:pt x="14" y="286"/>
                  </a:cubicBezTo>
                  <a:cubicBezTo>
                    <a:pt x="13" y="251"/>
                    <a:pt x="20" y="216"/>
                    <a:pt x="31" y="18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25" name="组合 24"/>
            <p:cNvGrpSpPr/>
            <p:nvPr/>
          </p:nvGrpSpPr>
          <p:grpSpPr>
            <a:xfrm>
              <a:off x="2270440" y="1119099"/>
              <a:ext cx="482600" cy="363538"/>
              <a:chOff x="1748532" y="1557893"/>
              <a:chExt cx="482600" cy="363538"/>
            </a:xfrm>
            <a:solidFill>
              <a:schemeClr val="tx1">
                <a:lumMod val="75000"/>
                <a:lumOff val="25000"/>
              </a:schemeClr>
            </a:solidFill>
          </p:grpSpPr>
          <p:sp>
            <p:nvSpPr>
              <p:cNvPr id="26" name="Freeform 867"/>
              <p:cNvSpPr>
                <a:spLocks noEditPoints="1"/>
              </p:cNvSpPr>
              <p:nvPr/>
            </p:nvSpPr>
            <p:spPr bwMode="auto">
              <a:xfrm>
                <a:off x="1748532" y="1557893"/>
                <a:ext cx="482600" cy="363538"/>
              </a:xfrm>
              <a:custGeom>
                <a:avLst/>
                <a:gdLst>
                  <a:gd name="T0" fmla="*/ 51 w 314"/>
                  <a:gd name="T1" fmla="*/ 3 h 236"/>
                  <a:gd name="T2" fmla="*/ 157 w 314"/>
                  <a:gd name="T3" fmla="*/ 25 h 236"/>
                  <a:gd name="T4" fmla="*/ 265 w 314"/>
                  <a:gd name="T5" fmla="*/ 4 h 236"/>
                  <a:gd name="T6" fmla="*/ 287 w 314"/>
                  <a:gd name="T7" fmla="*/ 42 h 236"/>
                  <a:gd name="T8" fmla="*/ 314 w 314"/>
                  <a:gd name="T9" fmla="*/ 200 h 236"/>
                  <a:gd name="T10" fmla="*/ 193 w 314"/>
                  <a:gd name="T11" fmla="*/ 214 h 236"/>
                  <a:gd name="T12" fmla="*/ 157 w 314"/>
                  <a:gd name="T13" fmla="*/ 234 h 236"/>
                  <a:gd name="T14" fmla="*/ 120 w 314"/>
                  <a:gd name="T15" fmla="*/ 213 h 236"/>
                  <a:gd name="T16" fmla="*/ 0 w 314"/>
                  <a:gd name="T17" fmla="*/ 201 h 236"/>
                  <a:gd name="T18" fmla="*/ 21 w 314"/>
                  <a:gd name="T19" fmla="*/ 71 h 236"/>
                  <a:gd name="T20" fmla="*/ 40 w 314"/>
                  <a:gd name="T21" fmla="*/ 35 h 236"/>
                  <a:gd name="T22" fmla="*/ 51 w 314"/>
                  <a:gd name="T23" fmla="*/ 3 h 236"/>
                  <a:gd name="T24" fmla="*/ 57 w 314"/>
                  <a:gd name="T25" fmla="*/ 13 h 236"/>
                  <a:gd name="T26" fmla="*/ 29 w 314"/>
                  <a:gd name="T27" fmla="*/ 172 h 236"/>
                  <a:gd name="T28" fmla="*/ 156 w 314"/>
                  <a:gd name="T29" fmla="*/ 202 h 236"/>
                  <a:gd name="T30" fmla="*/ 284 w 314"/>
                  <a:gd name="T31" fmla="*/ 172 h 236"/>
                  <a:gd name="T32" fmla="*/ 256 w 314"/>
                  <a:gd name="T33" fmla="*/ 13 h 236"/>
                  <a:gd name="T34" fmla="*/ 162 w 314"/>
                  <a:gd name="T35" fmla="*/ 34 h 236"/>
                  <a:gd name="T36" fmla="*/ 158 w 314"/>
                  <a:gd name="T37" fmla="*/ 83 h 236"/>
                  <a:gd name="T38" fmla="*/ 140 w 314"/>
                  <a:gd name="T39" fmla="*/ 29 h 236"/>
                  <a:gd name="T40" fmla="*/ 57 w 314"/>
                  <a:gd name="T41" fmla="*/ 13 h 236"/>
                  <a:gd name="T42" fmla="*/ 13 w 314"/>
                  <a:gd name="T43" fmla="*/ 183 h 236"/>
                  <a:gd name="T44" fmla="*/ 60 w 314"/>
                  <a:gd name="T45" fmla="*/ 191 h 236"/>
                  <a:gd name="T46" fmla="*/ 120 w 314"/>
                  <a:gd name="T47" fmla="*/ 196 h 236"/>
                  <a:gd name="T48" fmla="*/ 13 w 314"/>
                  <a:gd name="T49" fmla="*/ 183 h 236"/>
                  <a:gd name="T50" fmla="*/ 192 w 314"/>
                  <a:gd name="T51" fmla="*/ 196 h 236"/>
                  <a:gd name="T52" fmla="*/ 253 w 314"/>
                  <a:gd name="T53" fmla="*/ 191 h 236"/>
                  <a:gd name="T54" fmla="*/ 299 w 314"/>
                  <a:gd name="T55" fmla="*/ 183 h 236"/>
                  <a:gd name="T56" fmla="*/ 192 w 314"/>
                  <a:gd name="T57" fmla="*/ 196 h 236"/>
                  <a:gd name="T58" fmla="*/ 136 w 314"/>
                  <a:gd name="T59" fmla="*/ 204 h 236"/>
                  <a:gd name="T60" fmla="*/ 178 w 314"/>
                  <a:gd name="T61" fmla="*/ 204 h 236"/>
                  <a:gd name="T62" fmla="*/ 156 w 314"/>
                  <a:gd name="T63" fmla="*/ 216 h 236"/>
                  <a:gd name="T64" fmla="*/ 136 w 314"/>
                  <a:gd name="T65"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 h="236">
                    <a:moveTo>
                      <a:pt x="51" y="3"/>
                    </a:moveTo>
                    <a:cubicBezTo>
                      <a:pt x="87" y="0"/>
                      <a:pt x="124" y="9"/>
                      <a:pt x="157" y="25"/>
                    </a:cubicBezTo>
                    <a:cubicBezTo>
                      <a:pt x="190" y="8"/>
                      <a:pt x="228" y="0"/>
                      <a:pt x="265" y="4"/>
                    </a:cubicBezTo>
                    <a:cubicBezTo>
                      <a:pt x="269" y="18"/>
                      <a:pt x="268" y="39"/>
                      <a:pt x="287" y="42"/>
                    </a:cubicBezTo>
                    <a:cubicBezTo>
                      <a:pt x="296" y="94"/>
                      <a:pt x="307" y="147"/>
                      <a:pt x="314" y="200"/>
                    </a:cubicBezTo>
                    <a:cubicBezTo>
                      <a:pt x="274" y="207"/>
                      <a:pt x="233" y="207"/>
                      <a:pt x="193" y="214"/>
                    </a:cubicBezTo>
                    <a:cubicBezTo>
                      <a:pt x="182" y="222"/>
                      <a:pt x="172" y="236"/>
                      <a:pt x="157" y="234"/>
                    </a:cubicBezTo>
                    <a:cubicBezTo>
                      <a:pt x="141" y="235"/>
                      <a:pt x="131" y="223"/>
                      <a:pt x="120" y="213"/>
                    </a:cubicBezTo>
                    <a:cubicBezTo>
                      <a:pt x="80" y="208"/>
                      <a:pt x="40" y="206"/>
                      <a:pt x="0" y="201"/>
                    </a:cubicBezTo>
                    <a:cubicBezTo>
                      <a:pt x="3" y="157"/>
                      <a:pt x="14" y="114"/>
                      <a:pt x="21" y="71"/>
                    </a:cubicBezTo>
                    <a:cubicBezTo>
                      <a:pt x="24" y="57"/>
                      <a:pt x="22" y="37"/>
                      <a:pt x="40" y="35"/>
                    </a:cubicBezTo>
                    <a:cubicBezTo>
                      <a:pt x="44" y="25"/>
                      <a:pt x="44" y="12"/>
                      <a:pt x="51" y="3"/>
                    </a:cubicBezTo>
                    <a:close/>
                    <a:moveTo>
                      <a:pt x="57" y="13"/>
                    </a:moveTo>
                    <a:cubicBezTo>
                      <a:pt x="48" y="66"/>
                      <a:pt x="38" y="119"/>
                      <a:pt x="29" y="172"/>
                    </a:cubicBezTo>
                    <a:cubicBezTo>
                      <a:pt x="73" y="172"/>
                      <a:pt x="120" y="175"/>
                      <a:pt x="156" y="202"/>
                    </a:cubicBezTo>
                    <a:cubicBezTo>
                      <a:pt x="193" y="176"/>
                      <a:pt x="240" y="172"/>
                      <a:pt x="284" y="172"/>
                    </a:cubicBezTo>
                    <a:cubicBezTo>
                      <a:pt x="275" y="119"/>
                      <a:pt x="265" y="66"/>
                      <a:pt x="256" y="13"/>
                    </a:cubicBezTo>
                    <a:cubicBezTo>
                      <a:pt x="224" y="13"/>
                      <a:pt x="191" y="20"/>
                      <a:pt x="162" y="34"/>
                    </a:cubicBezTo>
                    <a:cubicBezTo>
                      <a:pt x="160" y="51"/>
                      <a:pt x="161" y="67"/>
                      <a:pt x="158" y="83"/>
                    </a:cubicBezTo>
                    <a:cubicBezTo>
                      <a:pt x="145" y="67"/>
                      <a:pt x="164" y="36"/>
                      <a:pt x="140" y="29"/>
                    </a:cubicBezTo>
                    <a:cubicBezTo>
                      <a:pt x="114" y="18"/>
                      <a:pt x="85" y="13"/>
                      <a:pt x="57" y="13"/>
                    </a:cubicBezTo>
                    <a:close/>
                    <a:moveTo>
                      <a:pt x="13" y="183"/>
                    </a:moveTo>
                    <a:cubicBezTo>
                      <a:pt x="28" y="190"/>
                      <a:pt x="44" y="190"/>
                      <a:pt x="60" y="191"/>
                    </a:cubicBezTo>
                    <a:cubicBezTo>
                      <a:pt x="80" y="193"/>
                      <a:pt x="100" y="197"/>
                      <a:pt x="120" y="196"/>
                    </a:cubicBezTo>
                    <a:cubicBezTo>
                      <a:pt x="87" y="182"/>
                      <a:pt x="49" y="182"/>
                      <a:pt x="13" y="183"/>
                    </a:cubicBezTo>
                    <a:close/>
                    <a:moveTo>
                      <a:pt x="192" y="196"/>
                    </a:moveTo>
                    <a:cubicBezTo>
                      <a:pt x="212" y="197"/>
                      <a:pt x="233" y="193"/>
                      <a:pt x="253" y="191"/>
                    </a:cubicBezTo>
                    <a:cubicBezTo>
                      <a:pt x="269" y="190"/>
                      <a:pt x="285" y="190"/>
                      <a:pt x="299" y="183"/>
                    </a:cubicBezTo>
                    <a:cubicBezTo>
                      <a:pt x="263" y="181"/>
                      <a:pt x="226" y="182"/>
                      <a:pt x="192" y="196"/>
                    </a:cubicBezTo>
                    <a:close/>
                    <a:moveTo>
                      <a:pt x="136" y="204"/>
                    </a:moveTo>
                    <a:cubicBezTo>
                      <a:pt x="143" y="223"/>
                      <a:pt x="170" y="223"/>
                      <a:pt x="178" y="204"/>
                    </a:cubicBezTo>
                    <a:cubicBezTo>
                      <a:pt x="170" y="207"/>
                      <a:pt x="163" y="211"/>
                      <a:pt x="156" y="216"/>
                    </a:cubicBezTo>
                    <a:cubicBezTo>
                      <a:pt x="150" y="212"/>
                      <a:pt x="143" y="207"/>
                      <a:pt x="136" y="204"/>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7" name="Freeform 868"/>
              <p:cNvSpPr>
                <a:spLocks noEditPoints="1"/>
              </p:cNvSpPr>
              <p:nvPr/>
            </p:nvSpPr>
            <p:spPr bwMode="auto">
              <a:xfrm>
                <a:off x="1867594" y="1713468"/>
                <a:ext cx="255588" cy="96838"/>
              </a:xfrm>
              <a:custGeom>
                <a:avLst/>
                <a:gdLst>
                  <a:gd name="T0" fmla="*/ 37 w 166"/>
                  <a:gd name="T1" fmla="*/ 25 h 63"/>
                  <a:gd name="T2" fmla="*/ 12 w 166"/>
                  <a:gd name="T3" fmla="*/ 25 h 63"/>
                  <a:gd name="T4" fmla="*/ 12 w 166"/>
                  <a:gd name="T5" fmla="*/ 52 h 63"/>
                  <a:gd name="T6" fmla="*/ 37 w 166"/>
                  <a:gd name="T7" fmla="*/ 52 h 63"/>
                  <a:gd name="T8" fmla="*/ 42 w 166"/>
                  <a:gd name="T9" fmla="*/ 54 h 63"/>
                  <a:gd name="T10" fmla="*/ 24 w 166"/>
                  <a:gd name="T11" fmla="*/ 63 h 63"/>
                  <a:gd name="T12" fmla="*/ 0 w 166"/>
                  <a:gd name="T13" fmla="*/ 38 h 63"/>
                  <a:gd name="T14" fmla="*/ 25 w 166"/>
                  <a:gd name="T15" fmla="*/ 14 h 63"/>
                  <a:gd name="T16" fmla="*/ 42 w 166"/>
                  <a:gd name="T17" fmla="*/ 22 h 63"/>
                  <a:gd name="T18" fmla="*/ 48 w 166"/>
                  <a:gd name="T19" fmla="*/ 15 h 63"/>
                  <a:gd name="T20" fmla="*/ 42 w 166"/>
                  <a:gd name="T21" fmla="*/ 62 h 63"/>
                  <a:gd name="T22" fmla="*/ 68 w 166"/>
                  <a:gd name="T23" fmla="*/ 0 h 63"/>
                  <a:gd name="T24" fmla="*/ 68 w 166"/>
                  <a:gd name="T25" fmla="*/ 23 h 63"/>
                  <a:gd name="T26" fmla="*/ 86 w 166"/>
                  <a:gd name="T27" fmla="*/ 14 h 63"/>
                  <a:gd name="T28" fmla="*/ 110 w 166"/>
                  <a:gd name="T29" fmla="*/ 38 h 63"/>
                  <a:gd name="T30" fmla="*/ 85 w 166"/>
                  <a:gd name="T31" fmla="*/ 63 h 63"/>
                  <a:gd name="T32" fmla="*/ 68 w 166"/>
                  <a:gd name="T33" fmla="*/ 55 h 63"/>
                  <a:gd name="T34" fmla="*/ 62 w 166"/>
                  <a:gd name="T35" fmla="*/ 62 h 63"/>
                  <a:gd name="T36" fmla="*/ 68 w 166"/>
                  <a:gd name="T37" fmla="*/ 0 h 63"/>
                  <a:gd name="T38" fmla="*/ 73 w 166"/>
                  <a:gd name="T39" fmla="*/ 52 h 63"/>
                  <a:gd name="T40" fmla="*/ 98 w 166"/>
                  <a:gd name="T41" fmla="*/ 52 h 63"/>
                  <a:gd name="T42" fmla="*/ 98 w 166"/>
                  <a:gd name="T43" fmla="*/ 25 h 63"/>
                  <a:gd name="T44" fmla="*/ 73 w 166"/>
                  <a:gd name="T45" fmla="*/ 25 h 63"/>
                  <a:gd name="T46" fmla="*/ 160 w 166"/>
                  <a:gd name="T47" fmla="*/ 29 h 63"/>
                  <a:gd name="T48" fmla="*/ 143 w 166"/>
                  <a:gd name="T49" fmla="*/ 19 h 63"/>
                  <a:gd name="T50" fmla="*/ 126 w 166"/>
                  <a:gd name="T51" fmla="*/ 38 h 63"/>
                  <a:gd name="T52" fmla="*/ 144 w 166"/>
                  <a:gd name="T53" fmla="*/ 57 h 63"/>
                  <a:gd name="T54" fmla="*/ 160 w 166"/>
                  <a:gd name="T55" fmla="*/ 47 h 63"/>
                  <a:gd name="T56" fmla="*/ 158 w 166"/>
                  <a:gd name="T57" fmla="*/ 59 h 63"/>
                  <a:gd name="T58" fmla="*/ 127 w 166"/>
                  <a:gd name="T59" fmla="*/ 56 h 63"/>
                  <a:gd name="T60" fmla="*/ 127 w 166"/>
                  <a:gd name="T61" fmla="*/ 21 h 63"/>
                  <a:gd name="T62" fmla="*/ 157 w 166"/>
                  <a:gd name="T63" fmla="*/ 18 h 63"/>
                  <a:gd name="T64" fmla="*/ 160 w 166"/>
                  <a:gd name="T6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63">
                    <a:moveTo>
                      <a:pt x="42" y="38"/>
                    </a:moveTo>
                    <a:cubicBezTo>
                      <a:pt x="42" y="33"/>
                      <a:pt x="40" y="29"/>
                      <a:pt x="37" y="25"/>
                    </a:cubicBezTo>
                    <a:cubicBezTo>
                      <a:pt x="33" y="21"/>
                      <a:pt x="29" y="19"/>
                      <a:pt x="24" y="19"/>
                    </a:cubicBezTo>
                    <a:cubicBezTo>
                      <a:pt x="19" y="19"/>
                      <a:pt x="15" y="21"/>
                      <a:pt x="12" y="25"/>
                    </a:cubicBezTo>
                    <a:cubicBezTo>
                      <a:pt x="8" y="29"/>
                      <a:pt x="6" y="33"/>
                      <a:pt x="6" y="39"/>
                    </a:cubicBezTo>
                    <a:cubicBezTo>
                      <a:pt x="6" y="44"/>
                      <a:pt x="8" y="48"/>
                      <a:pt x="12" y="52"/>
                    </a:cubicBezTo>
                    <a:cubicBezTo>
                      <a:pt x="15" y="55"/>
                      <a:pt x="19" y="57"/>
                      <a:pt x="24" y="57"/>
                    </a:cubicBezTo>
                    <a:cubicBezTo>
                      <a:pt x="29" y="57"/>
                      <a:pt x="33" y="55"/>
                      <a:pt x="37" y="52"/>
                    </a:cubicBezTo>
                    <a:cubicBezTo>
                      <a:pt x="40" y="48"/>
                      <a:pt x="42" y="43"/>
                      <a:pt x="42" y="38"/>
                    </a:cubicBezTo>
                    <a:close/>
                    <a:moveTo>
                      <a:pt x="42" y="54"/>
                    </a:moveTo>
                    <a:cubicBezTo>
                      <a:pt x="40" y="57"/>
                      <a:pt x="38" y="59"/>
                      <a:pt x="34" y="61"/>
                    </a:cubicBezTo>
                    <a:cubicBezTo>
                      <a:pt x="31" y="62"/>
                      <a:pt x="28" y="63"/>
                      <a:pt x="24" y="63"/>
                    </a:cubicBezTo>
                    <a:cubicBezTo>
                      <a:pt x="17" y="63"/>
                      <a:pt x="12" y="61"/>
                      <a:pt x="7" y="56"/>
                    </a:cubicBezTo>
                    <a:cubicBezTo>
                      <a:pt x="2" y="51"/>
                      <a:pt x="0" y="45"/>
                      <a:pt x="0" y="38"/>
                    </a:cubicBezTo>
                    <a:cubicBezTo>
                      <a:pt x="0" y="31"/>
                      <a:pt x="2" y="26"/>
                      <a:pt x="7" y="21"/>
                    </a:cubicBezTo>
                    <a:cubicBezTo>
                      <a:pt x="12" y="16"/>
                      <a:pt x="18" y="14"/>
                      <a:pt x="25" y="14"/>
                    </a:cubicBezTo>
                    <a:cubicBezTo>
                      <a:pt x="28" y="14"/>
                      <a:pt x="32" y="15"/>
                      <a:pt x="35" y="16"/>
                    </a:cubicBezTo>
                    <a:cubicBezTo>
                      <a:pt x="38" y="17"/>
                      <a:pt x="40" y="20"/>
                      <a:pt x="42" y="22"/>
                    </a:cubicBezTo>
                    <a:cubicBezTo>
                      <a:pt x="42" y="15"/>
                      <a:pt x="42" y="15"/>
                      <a:pt x="42" y="15"/>
                    </a:cubicBezTo>
                    <a:cubicBezTo>
                      <a:pt x="48" y="15"/>
                      <a:pt x="48" y="15"/>
                      <a:pt x="48" y="15"/>
                    </a:cubicBezTo>
                    <a:cubicBezTo>
                      <a:pt x="48" y="62"/>
                      <a:pt x="48" y="62"/>
                      <a:pt x="48" y="62"/>
                    </a:cubicBezTo>
                    <a:cubicBezTo>
                      <a:pt x="42" y="62"/>
                      <a:pt x="42" y="62"/>
                      <a:pt x="42" y="62"/>
                    </a:cubicBezTo>
                    <a:cubicBezTo>
                      <a:pt x="42" y="54"/>
                      <a:pt x="42" y="54"/>
                      <a:pt x="42" y="54"/>
                    </a:cubicBezTo>
                    <a:close/>
                    <a:moveTo>
                      <a:pt x="68" y="0"/>
                    </a:moveTo>
                    <a:cubicBezTo>
                      <a:pt x="68" y="19"/>
                      <a:pt x="68" y="19"/>
                      <a:pt x="68" y="19"/>
                    </a:cubicBezTo>
                    <a:cubicBezTo>
                      <a:pt x="68" y="23"/>
                      <a:pt x="68" y="23"/>
                      <a:pt x="68" y="23"/>
                    </a:cubicBezTo>
                    <a:cubicBezTo>
                      <a:pt x="71" y="20"/>
                      <a:pt x="73" y="17"/>
                      <a:pt x="76" y="16"/>
                    </a:cubicBezTo>
                    <a:cubicBezTo>
                      <a:pt x="79" y="15"/>
                      <a:pt x="83" y="14"/>
                      <a:pt x="86" y="14"/>
                    </a:cubicBezTo>
                    <a:cubicBezTo>
                      <a:pt x="93" y="14"/>
                      <a:pt x="99" y="16"/>
                      <a:pt x="103" y="21"/>
                    </a:cubicBezTo>
                    <a:cubicBezTo>
                      <a:pt x="108" y="26"/>
                      <a:pt x="110" y="31"/>
                      <a:pt x="110" y="38"/>
                    </a:cubicBezTo>
                    <a:cubicBezTo>
                      <a:pt x="110" y="45"/>
                      <a:pt x="108" y="51"/>
                      <a:pt x="103" y="56"/>
                    </a:cubicBezTo>
                    <a:cubicBezTo>
                      <a:pt x="98" y="61"/>
                      <a:pt x="92" y="63"/>
                      <a:pt x="85" y="63"/>
                    </a:cubicBezTo>
                    <a:cubicBezTo>
                      <a:pt x="82" y="63"/>
                      <a:pt x="79" y="62"/>
                      <a:pt x="76" y="61"/>
                    </a:cubicBezTo>
                    <a:cubicBezTo>
                      <a:pt x="73" y="59"/>
                      <a:pt x="70" y="57"/>
                      <a:pt x="68" y="55"/>
                    </a:cubicBezTo>
                    <a:cubicBezTo>
                      <a:pt x="68" y="62"/>
                      <a:pt x="68" y="62"/>
                      <a:pt x="68" y="62"/>
                    </a:cubicBezTo>
                    <a:cubicBezTo>
                      <a:pt x="62" y="62"/>
                      <a:pt x="62" y="62"/>
                      <a:pt x="62" y="62"/>
                    </a:cubicBezTo>
                    <a:cubicBezTo>
                      <a:pt x="62" y="0"/>
                      <a:pt x="62" y="0"/>
                      <a:pt x="62" y="0"/>
                    </a:cubicBezTo>
                    <a:cubicBezTo>
                      <a:pt x="68" y="0"/>
                      <a:pt x="68" y="0"/>
                      <a:pt x="68" y="0"/>
                    </a:cubicBezTo>
                    <a:close/>
                    <a:moveTo>
                      <a:pt x="68" y="39"/>
                    </a:moveTo>
                    <a:cubicBezTo>
                      <a:pt x="68" y="44"/>
                      <a:pt x="70" y="48"/>
                      <a:pt x="73" y="52"/>
                    </a:cubicBezTo>
                    <a:cubicBezTo>
                      <a:pt x="77" y="55"/>
                      <a:pt x="81" y="57"/>
                      <a:pt x="86" y="57"/>
                    </a:cubicBezTo>
                    <a:cubicBezTo>
                      <a:pt x="91" y="57"/>
                      <a:pt x="95" y="55"/>
                      <a:pt x="98" y="52"/>
                    </a:cubicBezTo>
                    <a:cubicBezTo>
                      <a:pt x="102" y="48"/>
                      <a:pt x="104" y="43"/>
                      <a:pt x="104" y="38"/>
                    </a:cubicBezTo>
                    <a:cubicBezTo>
                      <a:pt x="104" y="33"/>
                      <a:pt x="102" y="28"/>
                      <a:pt x="98" y="25"/>
                    </a:cubicBezTo>
                    <a:cubicBezTo>
                      <a:pt x="95" y="21"/>
                      <a:pt x="91" y="19"/>
                      <a:pt x="86" y="19"/>
                    </a:cubicBezTo>
                    <a:cubicBezTo>
                      <a:pt x="81" y="19"/>
                      <a:pt x="77" y="21"/>
                      <a:pt x="73" y="25"/>
                    </a:cubicBezTo>
                    <a:cubicBezTo>
                      <a:pt x="70" y="29"/>
                      <a:pt x="68" y="33"/>
                      <a:pt x="68" y="39"/>
                    </a:cubicBezTo>
                    <a:close/>
                    <a:moveTo>
                      <a:pt x="160" y="29"/>
                    </a:moveTo>
                    <a:cubicBezTo>
                      <a:pt x="158" y="26"/>
                      <a:pt x="155" y="23"/>
                      <a:pt x="153" y="22"/>
                    </a:cubicBezTo>
                    <a:cubicBezTo>
                      <a:pt x="150" y="20"/>
                      <a:pt x="147" y="19"/>
                      <a:pt x="143" y="19"/>
                    </a:cubicBezTo>
                    <a:cubicBezTo>
                      <a:pt x="139" y="19"/>
                      <a:pt x="134" y="21"/>
                      <a:pt x="131" y="25"/>
                    </a:cubicBezTo>
                    <a:cubicBezTo>
                      <a:pt x="128" y="28"/>
                      <a:pt x="126" y="33"/>
                      <a:pt x="126" y="38"/>
                    </a:cubicBezTo>
                    <a:cubicBezTo>
                      <a:pt x="126" y="44"/>
                      <a:pt x="128" y="48"/>
                      <a:pt x="131" y="52"/>
                    </a:cubicBezTo>
                    <a:cubicBezTo>
                      <a:pt x="134" y="55"/>
                      <a:pt x="139" y="57"/>
                      <a:pt x="144" y="57"/>
                    </a:cubicBezTo>
                    <a:cubicBezTo>
                      <a:pt x="147" y="57"/>
                      <a:pt x="150" y="56"/>
                      <a:pt x="153" y="55"/>
                    </a:cubicBezTo>
                    <a:cubicBezTo>
                      <a:pt x="156" y="53"/>
                      <a:pt x="158" y="50"/>
                      <a:pt x="160" y="47"/>
                    </a:cubicBezTo>
                    <a:cubicBezTo>
                      <a:pt x="166" y="47"/>
                      <a:pt x="166" y="47"/>
                      <a:pt x="166" y="47"/>
                    </a:cubicBezTo>
                    <a:cubicBezTo>
                      <a:pt x="164" y="52"/>
                      <a:pt x="162" y="56"/>
                      <a:pt x="158" y="59"/>
                    </a:cubicBezTo>
                    <a:cubicBezTo>
                      <a:pt x="154" y="62"/>
                      <a:pt x="149" y="63"/>
                      <a:pt x="144" y="63"/>
                    </a:cubicBezTo>
                    <a:cubicBezTo>
                      <a:pt x="137" y="63"/>
                      <a:pt x="131" y="61"/>
                      <a:pt x="127" y="56"/>
                    </a:cubicBezTo>
                    <a:cubicBezTo>
                      <a:pt x="122" y="51"/>
                      <a:pt x="120" y="45"/>
                      <a:pt x="120" y="38"/>
                    </a:cubicBezTo>
                    <a:cubicBezTo>
                      <a:pt x="120" y="31"/>
                      <a:pt x="122" y="26"/>
                      <a:pt x="127" y="21"/>
                    </a:cubicBezTo>
                    <a:cubicBezTo>
                      <a:pt x="132" y="16"/>
                      <a:pt x="137" y="14"/>
                      <a:pt x="144" y="14"/>
                    </a:cubicBezTo>
                    <a:cubicBezTo>
                      <a:pt x="149" y="14"/>
                      <a:pt x="154" y="15"/>
                      <a:pt x="157" y="18"/>
                    </a:cubicBezTo>
                    <a:cubicBezTo>
                      <a:pt x="161" y="20"/>
                      <a:pt x="164" y="24"/>
                      <a:pt x="166" y="29"/>
                    </a:cubicBezTo>
                    <a:lnTo>
                      <a:pt x="160" y="29"/>
                    </a:ln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28" name="Freeform 878"/>
            <p:cNvSpPr>
              <a:spLocks noEditPoints="1"/>
            </p:cNvSpPr>
            <p:nvPr/>
          </p:nvSpPr>
          <p:spPr bwMode="auto">
            <a:xfrm rot="2192228">
              <a:off x="1190572" y="3710596"/>
              <a:ext cx="403225" cy="428625"/>
            </a:xfrm>
            <a:custGeom>
              <a:avLst/>
              <a:gdLst>
                <a:gd name="T0" fmla="*/ 112 w 262"/>
                <a:gd name="T1" fmla="*/ 0 h 279"/>
                <a:gd name="T2" fmla="*/ 56 w 262"/>
                <a:gd name="T3" fmla="*/ 3 h 279"/>
                <a:gd name="T4" fmla="*/ 47 w 262"/>
                <a:gd name="T5" fmla="*/ 57 h 279"/>
                <a:gd name="T6" fmla="*/ 64 w 262"/>
                <a:gd name="T7" fmla="*/ 59 h 279"/>
                <a:gd name="T8" fmla="*/ 53 w 262"/>
                <a:gd name="T9" fmla="*/ 80 h 279"/>
                <a:gd name="T10" fmla="*/ 67 w 262"/>
                <a:gd name="T11" fmla="*/ 137 h 279"/>
                <a:gd name="T12" fmla="*/ 3 w 262"/>
                <a:gd name="T13" fmla="*/ 163 h 279"/>
                <a:gd name="T14" fmla="*/ 115 w 262"/>
                <a:gd name="T15" fmla="*/ 219 h 279"/>
                <a:gd name="T16" fmla="*/ 13 w 262"/>
                <a:gd name="T17" fmla="*/ 265 h 279"/>
                <a:gd name="T18" fmla="*/ 242 w 262"/>
                <a:gd name="T19" fmla="*/ 275 h 279"/>
                <a:gd name="T20" fmla="*/ 256 w 262"/>
                <a:gd name="T21" fmla="*/ 207 h 279"/>
                <a:gd name="T22" fmla="*/ 189 w 262"/>
                <a:gd name="T23" fmla="*/ 150 h 279"/>
                <a:gd name="T24" fmla="*/ 260 w 262"/>
                <a:gd name="T25" fmla="*/ 138 h 279"/>
                <a:gd name="T26" fmla="*/ 137 w 262"/>
                <a:gd name="T27" fmla="*/ 51 h 279"/>
                <a:gd name="T28" fmla="*/ 47 w 262"/>
                <a:gd name="T29" fmla="*/ 57 h 279"/>
                <a:gd name="T30" fmla="*/ 34 w 262"/>
                <a:gd name="T31" fmla="*/ 149 h 279"/>
                <a:gd name="T32" fmla="*/ 21 w 262"/>
                <a:gd name="T33" fmla="*/ 205 h 279"/>
                <a:gd name="T34" fmla="*/ 52 w 262"/>
                <a:gd name="T35" fmla="*/ 209 h 279"/>
                <a:gd name="T36" fmla="*/ 52 w 262"/>
                <a:gd name="T37" fmla="*/ 209 h 279"/>
                <a:gd name="T38" fmla="*/ 176 w 262"/>
                <a:gd name="T39" fmla="*/ 149 h 279"/>
                <a:gd name="T40" fmla="*/ 67 w 262"/>
                <a:gd name="T41" fmla="*/ 207 h 279"/>
                <a:gd name="T42" fmla="*/ 130 w 262"/>
                <a:gd name="T43" fmla="*/ 219 h 279"/>
                <a:gd name="T44" fmla="*/ 212 w 262"/>
                <a:gd name="T45" fmla="*/ 264 h 279"/>
                <a:gd name="T46" fmla="*/ 130 w 262"/>
                <a:gd name="T47" fmla="*/ 219 h 279"/>
                <a:gd name="T48" fmla="*/ 237 w 262"/>
                <a:gd name="T49" fmla="*/ 264 h 279"/>
                <a:gd name="T50" fmla="*/ 226 w 262"/>
                <a:gd name="T51" fmla="*/ 217 h 279"/>
                <a:gd name="T52" fmla="*/ 244 w 262"/>
                <a:gd name="T53" fmla="*/ 157 h 279"/>
                <a:gd name="T54" fmla="*/ 194 w 262"/>
                <a:gd name="T55" fmla="*/ 163 h 279"/>
                <a:gd name="T56" fmla="*/ 80 w 262"/>
                <a:gd name="T57" fmla="*/ 171 h 279"/>
                <a:gd name="T58" fmla="*/ 80 w 262"/>
                <a:gd name="T59" fmla="*/ 171 h 279"/>
                <a:gd name="T60" fmla="*/ 246 w 262"/>
                <a:gd name="T61" fmla="*/ 176 h 279"/>
                <a:gd name="T62" fmla="*/ 186 w 262"/>
                <a:gd name="T63" fmla="*/ 176 h 279"/>
                <a:gd name="T64" fmla="*/ 108 w 262"/>
                <a:gd name="T65" fmla="*/ 185 h 279"/>
                <a:gd name="T66" fmla="*/ 193 w 262"/>
                <a:gd name="T67" fmla="*/ 193 h 279"/>
                <a:gd name="T68" fmla="*/ 193 w 262"/>
                <a:gd name="T69" fmla="*/ 199 h 279"/>
                <a:gd name="T70" fmla="*/ 20 w 262"/>
                <a:gd name="T71" fmla="*/ 230 h 279"/>
                <a:gd name="T72" fmla="*/ 116 w 262"/>
                <a:gd name="T73" fmla="*/ 231 h 279"/>
                <a:gd name="T74" fmla="*/ 160 w 262"/>
                <a:gd name="T75" fmla="*/ 237 h 279"/>
                <a:gd name="T76" fmla="*/ 210 w 262"/>
                <a:gd name="T77" fmla="*/ 247 h 279"/>
                <a:gd name="T78" fmla="*/ 160 w 262"/>
                <a:gd name="T79" fmla="*/ 237 h 279"/>
                <a:gd name="T80" fmla="*/ 118 w 262"/>
                <a:gd name="T81" fmla="*/ 241 h 279"/>
                <a:gd name="T82" fmla="*/ 26 w 262"/>
                <a:gd name="T83" fmla="*/ 238 h 279"/>
                <a:gd name="T84" fmla="*/ 116 w 262"/>
                <a:gd name="T85" fmla="*/ 252 h 279"/>
                <a:gd name="T86" fmla="*/ 39 w 262"/>
                <a:gd name="T87"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279">
                  <a:moveTo>
                    <a:pt x="91" y="21"/>
                  </a:moveTo>
                  <a:cubicBezTo>
                    <a:pt x="97" y="12"/>
                    <a:pt x="103" y="5"/>
                    <a:pt x="112" y="0"/>
                  </a:cubicBezTo>
                  <a:cubicBezTo>
                    <a:pt x="104" y="14"/>
                    <a:pt x="95" y="27"/>
                    <a:pt x="93" y="43"/>
                  </a:cubicBezTo>
                  <a:cubicBezTo>
                    <a:pt x="75" y="35"/>
                    <a:pt x="59" y="23"/>
                    <a:pt x="56" y="3"/>
                  </a:cubicBezTo>
                  <a:cubicBezTo>
                    <a:pt x="70" y="4"/>
                    <a:pt x="84" y="9"/>
                    <a:pt x="91" y="21"/>
                  </a:cubicBezTo>
                  <a:close/>
                  <a:moveTo>
                    <a:pt x="47" y="57"/>
                  </a:moveTo>
                  <a:cubicBezTo>
                    <a:pt x="51" y="59"/>
                    <a:pt x="55" y="62"/>
                    <a:pt x="58" y="64"/>
                  </a:cubicBezTo>
                  <a:cubicBezTo>
                    <a:pt x="64" y="59"/>
                    <a:pt x="64" y="59"/>
                    <a:pt x="64" y="59"/>
                  </a:cubicBezTo>
                  <a:cubicBezTo>
                    <a:pt x="77" y="59"/>
                    <a:pt x="65" y="72"/>
                    <a:pt x="64" y="79"/>
                  </a:cubicBezTo>
                  <a:cubicBezTo>
                    <a:pt x="60" y="79"/>
                    <a:pt x="57" y="79"/>
                    <a:pt x="53" y="80"/>
                  </a:cubicBezTo>
                  <a:cubicBezTo>
                    <a:pt x="56" y="71"/>
                    <a:pt x="49" y="64"/>
                    <a:pt x="46" y="57"/>
                  </a:cubicBezTo>
                  <a:cubicBezTo>
                    <a:pt x="28" y="84"/>
                    <a:pt x="43" y="119"/>
                    <a:pt x="67" y="137"/>
                  </a:cubicBezTo>
                  <a:cubicBezTo>
                    <a:pt x="52" y="136"/>
                    <a:pt x="36" y="135"/>
                    <a:pt x="21" y="137"/>
                  </a:cubicBezTo>
                  <a:cubicBezTo>
                    <a:pt x="10" y="140"/>
                    <a:pt x="6" y="153"/>
                    <a:pt x="3" y="163"/>
                  </a:cubicBezTo>
                  <a:cubicBezTo>
                    <a:pt x="0" y="181"/>
                    <a:pt x="2" y="203"/>
                    <a:pt x="16" y="217"/>
                  </a:cubicBezTo>
                  <a:cubicBezTo>
                    <a:pt x="48" y="222"/>
                    <a:pt x="82" y="217"/>
                    <a:pt x="115" y="219"/>
                  </a:cubicBezTo>
                  <a:cubicBezTo>
                    <a:pt x="122" y="233"/>
                    <a:pt x="121" y="249"/>
                    <a:pt x="115" y="264"/>
                  </a:cubicBezTo>
                  <a:cubicBezTo>
                    <a:pt x="81" y="265"/>
                    <a:pt x="47" y="263"/>
                    <a:pt x="13" y="265"/>
                  </a:cubicBezTo>
                  <a:cubicBezTo>
                    <a:pt x="14" y="279"/>
                    <a:pt x="29" y="276"/>
                    <a:pt x="39" y="276"/>
                  </a:cubicBezTo>
                  <a:cubicBezTo>
                    <a:pt x="106" y="275"/>
                    <a:pt x="174" y="278"/>
                    <a:pt x="242" y="275"/>
                  </a:cubicBezTo>
                  <a:cubicBezTo>
                    <a:pt x="257" y="262"/>
                    <a:pt x="256" y="239"/>
                    <a:pt x="253" y="221"/>
                  </a:cubicBezTo>
                  <a:cubicBezTo>
                    <a:pt x="255" y="217"/>
                    <a:pt x="262" y="212"/>
                    <a:pt x="256" y="207"/>
                  </a:cubicBezTo>
                  <a:cubicBezTo>
                    <a:pt x="234" y="205"/>
                    <a:pt x="212" y="209"/>
                    <a:pt x="190" y="205"/>
                  </a:cubicBezTo>
                  <a:cubicBezTo>
                    <a:pt x="178" y="189"/>
                    <a:pt x="183" y="168"/>
                    <a:pt x="189" y="150"/>
                  </a:cubicBezTo>
                  <a:cubicBezTo>
                    <a:pt x="211" y="148"/>
                    <a:pt x="234" y="150"/>
                    <a:pt x="256" y="149"/>
                  </a:cubicBezTo>
                  <a:cubicBezTo>
                    <a:pt x="257" y="146"/>
                    <a:pt x="259" y="141"/>
                    <a:pt x="260" y="138"/>
                  </a:cubicBezTo>
                  <a:cubicBezTo>
                    <a:pt x="214" y="135"/>
                    <a:pt x="166" y="137"/>
                    <a:pt x="119" y="137"/>
                  </a:cubicBezTo>
                  <a:cubicBezTo>
                    <a:pt x="145" y="118"/>
                    <a:pt x="159" y="77"/>
                    <a:pt x="137" y="51"/>
                  </a:cubicBezTo>
                  <a:cubicBezTo>
                    <a:pt x="119" y="35"/>
                    <a:pt x="96" y="54"/>
                    <a:pt x="76" y="46"/>
                  </a:cubicBezTo>
                  <a:cubicBezTo>
                    <a:pt x="65" y="41"/>
                    <a:pt x="55" y="50"/>
                    <a:pt x="47" y="57"/>
                  </a:cubicBezTo>
                  <a:close/>
                  <a:moveTo>
                    <a:pt x="20" y="151"/>
                  </a:moveTo>
                  <a:cubicBezTo>
                    <a:pt x="24" y="150"/>
                    <a:pt x="31" y="149"/>
                    <a:pt x="34" y="149"/>
                  </a:cubicBezTo>
                  <a:cubicBezTo>
                    <a:pt x="28" y="168"/>
                    <a:pt x="28" y="188"/>
                    <a:pt x="34" y="207"/>
                  </a:cubicBezTo>
                  <a:cubicBezTo>
                    <a:pt x="31" y="207"/>
                    <a:pt x="24" y="206"/>
                    <a:pt x="21" y="205"/>
                  </a:cubicBezTo>
                  <a:cubicBezTo>
                    <a:pt x="13" y="188"/>
                    <a:pt x="13" y="168"/>
                    <a:pt x="20" y="151"/>
                  </a:cubicBezTo>
                  <a:close/>
                  <a:moveTo>
                    <a:pt x="52" y="209"/>
                  </a:moveTo>
                  <a:cubicBezTo>
                    <a:pt x="39" y="191"/>
                    <a:pt x="38" y="165"/>
                    <a:pt x="52" y="147"/>
                  </a:cubicBezTo>
                  <a:cubicBezTo>
                    <a:pt x="46" y="168"/>
                    <a:pt x="47" y="189"/>
                    <a:pt x="52" y="209"/>
                  </a:cubicBezTo>
                  <a:close/>
                  <a:moveTo>
                    <a:pt x="68" y="150"/>
                  </a:moveTo>
                  <a:cubicBezTo>
                    <a:pt x="104" y="148"/>
                    <a:pt x="140" y="149"/>
                    <a:pt x="176" y="149"/>
                  </a:cubicBezTo>
                  <a:cubicBezTo>
                    <a:pt x="168" y="168"/>
                    <a:pt x="169" y="188"/>
                    <a:pt x="175" y="207"/>
                  </a:cubicBezTo>
                  <a:cubicBezTo>
                    <a:pt x="139" y="206"/>
                    <a:pt x="103" y="207"/>
                    <a:pt x="67" y="207"/>
                  </a:cubicBezTo>
                  <a:cubicBezTo>
                    <a:pt x="59" y="189"/>
                    <a:pt x="55" y="166"/>
                    <a:pt x="68" y="150"/>
                  </a:cubicBezTo>
                  <a:close/>
                  <a:moveTo>
                    <a:pt x="130" y="219"/>
                  </a:moveTo>
                  <a:cubicBezTo>
                    <a:pt x="157" y="219"/>
                    <a:pt x="185" y="219"/>
                    <a:pt x="212" y="219"/>
                  </a:cubicBezTo>
                  <a:cubicBezTo>
                    <a:pt x="218" y="234"/>
                    <a:pt x="218" y="249"/>
                    <a:pt x="212" y="264"/>
                  </a:cubicBezTo>
                  <a:cubicBezTo>
                    <a:pt x="184" y="264"/>
                    <a:pt x="156" y="264"/>
                    <a:pt x="129" y="264"/>
                  </a:cubicBezTo>
                  <a:cubicBezTo>
                    <a:pt x="133" y="249"/>
                    <a:pt x="133" y="234"/>
                    <a:pt x="130" y="219"/>
                  </a:cubicBezTo>
                  <a:close/>
                  <a:moveTo>
                    <a:pt x="226" y="217"/>
                  </a:moveTo>
                  <a:cubicBezTo>
                    <a:pt x="248" y="220"/>
                    <a:pt x="244" y="249"/>
                    <a:pt x="237" y="264"/>
                  </a:cubicBezTo>
                  <a:cubicBezTo>
                    <a:pt x="234" y="264"/>
                    <a:pt x="228" y="264"/>
                    <a:pt x="226" y="264"/>
                  </a:cubicBezTo>
                  <a:cubicBezTo>
                    <a:pt x="230" y="249"/>
                    <a:pt x="229" y="233"/>
                    <a:pt x="226" y="217"/>
                  </a:cubicBezTo>
                  <a:close/>
                  <a:moveTo>
                    <a:pt x="194" y="156"/>
                  </a:moveTo>
                  <a:cubicBezTo>
                    <a:pt x="210" y="156"/>
                    <a:pt x="227" y="155"/>
                    <a:pt x="244" y="157"/>
                  </a:cubicBezTo>
                  <a:cubicBezTo>
                    <a:pt x="244" y="158"/>
                    <a:pt x="244" y="161"/>
                    <a:pt x="244" y="162"/>
                  </a:cubicBezTo>
                  <a:cubicBezTo>
                    <a:pt x="227" y="163"/>
                    <a:pt x="211" y="162"/>
                    <a:pt x="194" y="163"/>
                  </a:cubicBezTo>
                  <a:cubicBezTo>
                    <a:pt x="194" y="161"/>
                    <a:pt x="194" y="157"/>
                    <a:pt x="194" y="156"/>
                  </a:cubicBezTo>
                  <a:close/>
                  <a:moveTo>
                    <a:pt x="80" y="171"/>
                  </a:moveTo>
                  <a:cubicBezTo>
                    <a:pt x="86" y="167"/>
                    <a:pt x="101" y="166"/>
                    <a:pt x="104" y="173"/>
                  </a:cubicBezTo>
                  <a:cubicBezTo>
                    <a:pt x="98" y="176"/>
                    <a:pt x="83" y="178"/>
                    <a:pt x="80" y="171"/>
                  </a:cubicBezTo>
                  <a:close/>
                  <a:moveTo>
                    <a:pt x="186" y="176"/>
                  </a:moveTo>
                  <a:cubicBezTo>
                    <a:pt x="206" y="173"/>
                    <a:pt x="226" y="173"/>
                    <a:pt x="246" y="176"/>
                  </a:cubicBezTo>
                  <a:cubicBezTo>
                    <a:pt x="243" y="184"/>
                    <a:pt x="233" y="180"/>
                    <a:pt x="227" y="181"/>
                  </a:cubicBezTo>
                  <a:cubicBezTo>
                    <a:pt x="214" y="180"/>
                    <a:pt x="198" y="184"/>
                    <a:pt x="186" y="176"/>
                  </a:cubicBezTo>
                  <a:close/>
                  <a:moveTo>
                    <a:pt x="76" y="181"/>
                  </a:moveTo>
                  <a:cubicBezTo>
                    <a:pt x="87" y="181"/>
                    <a:pt x="99" y="177"/>
                    <a:pt x="108" y="185"/>
                  </a:cubicBezTo>
                  <a:cubicBezTo>
                    <a:pt x="97" y="186"/>
                    <a:pt x="84" y="191"/>
                    <a:pt x="76" y="181"/>
                  </a:cubicBezTo>
                  <a:close/>
                  <a:moveTo>
                    <a:pt x="193" y="193"/>
                  </a:moveTo>
                  <a:cubicBezTo>
                    <a:pt x="211" y="193"/>
                    <a:pt x="230" y="192"/>
                    <a:pt x="248" y="194"/>
                  </a:cubicBezTo>
                  <a:cubicBezTo>
                    <a:pt x="231" y="203"/>
                    <a:pt x="211" y="198"/>
                    <a:pt x="193" y="199"/>
                  </a:cubicBezTo>
                  <a:cubicBezTo>
                    <a:pt x="193" y="193"/>
                    <a:pt x="193" y="193"/>
                    <a:pt x="193" y="193"/>
                  </a:cubicBezTo>
                  <a:close/>
                  <a:moveTo>
                    <a:pt x="20" y="230"/>
                  </a:moveTo>
                  <a:cubicBezTo>
                    <a:pt x="29" y="220"/>
                    <a:pt x="46" y="227"/>
                    <a:pt x="58" y="225"/>
                  </a:cubicBezTo>
                  <a:cubicBezTo>
                    <a:pt x="77" y="227"/>
                    <a:pt x="99" y="220"/>
                    <a:pt x="116" y="231"/>
                  </a:cubicBezTo>
                  <a:cubicBezTo>
                    <a:pt x="84" y="232"/>
                    <a:pt x="52" y="233"/>
                    <a:pt x="20" y="230"/>
                  </a:cubicBezTo>
                  <a:close/>
                  <a:moveTo>
                    <a:pt x="160" y="237"/>
                  </a:moveTo>
                  <a:cubicBezTo>
                    <a:pt x="175" y="234"/>
                    <a:pt x="191" y="234"/>
                    <a:pt x="206" y="236"/>
                  </a:cubicBezTo>
                  <a:cubicBezTo>
                    <a:pt x="207" y="239"/>
                    <a:pt x="209" y="244"/>
                    <a:pt x="210" y="247"/>
                  </a:cubicBezTo>
                  <a:cubicBezTo>
                    <a:pt x="193" y="247"/>
                    <a:pt x="176" y="249"/>
                    <a:pt x="160" y="246"/>
                  </a:cubicBezTo>
                  <a:cubicBezTo>
                    <a:pt x="160" y="244"/>
                    <a:pt x="160" y="239"/>
                    <a:pt x="160" y="237"/>
                  </a:cubicBezTo>
                  <a:close/>
                  <a:moveTo>
                    <a:pt x="26" y="238"/>
                  </a:moveTo>
                  <a:cubicBezTo>
                    <a:pt x="56" y="239"/>
                    <a:pt x="88" y="234"/>
                    <a:pt x="118" y="241"/>
                  </a:cubicBezTo>
                  <a:cubicBezTo>
                    <a:pt x="88" y="249"/>
                    <a:pt x="56" y="243"/>
                    <a:pt x="26" y="245"/>
                  </a:cubicBezTo>
                  <a:cubicBezTo>
                    <a:pt x="26" y="243"/>
                    <a:pt x="26" y="240"/>
                    <a:pt x="26" y="238"/>
                  </a:cubicBezTo>
                  <a:close/>
                  <a:moveTo>
                    <a:pt x="18" y="253"/>
                  </a:moveTo>
                  <a:cubicBezTo>
                    <a:pt x="50" y="249"/>
                    <a:pt x="83" y="251"/>
                    <a:pt x="116" y="252"/>
                  </a:cubicBezTo>
                  <a:cubicBezTo>
                    <a:pt x="114" y="253"/>
                    <a:pt x="109" y="256"/>
                    <a:pt x="107" y="257"/>
                  </a:cubicBezTo>
                  <a:cubicBezTo>
                    <a:pt x="84" y="258"/>
                    <a:pt x="62" y="257"/>
                    <a:pt x="39" y="257"/>
                  </a:cubicBezTo>
                  <a:cubicBezTo>
                    <a:pt x="31" y="258"/>
                    <a:pt x="24" y="256"/>
                    <a:pt x="18" y="25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9" name="Freeform 882"/>
            <p:cNvSpPr>
              <a:spLocks noEditPoints="1"/>
            </p:cNvSpPr>
            <p:nvPr/>
          </p:nvSpPr>
          <p:spPr bwMode="auto">
            <a:xfrm rot="1251327">
              <a:off x="3053414" y="1217096"/>
              <a:ext cx="280667" cy="413347"/>
            </a:xfrm>
            <a:custGeom>
              <a:avLst/>
              <a:gdLst>
                <a:gd name="T0" fmla="*/ 69 w 116"/>
                <a:gd name="T1" fmla="*/ 6 h 171"/>
                <a:gd name="T2" fmla="*/ 83 w 116"/>
                <a:gd name="T3" fmla="*/ 3 h 171"/>
                <a:gd name="T4" fmla="*/ 110 w 116"/>
                <a:gd name="T5" fmla="*/ 19 h 171"/>
                <a:gd name="T6" fmla="*/ 113 w 116"/>
                <a:gd name="T7" fmla="*/ 33 h 171"/>
                <a:gd name="T8" fmla="*/ 109 w 116"/>
                <a:gd name="T9" fmla="*/ 39 h 171"/>
                <a:gd name="T10" fmla="*/ 65 w 116"/>
                <a:gd name="T11" fmla="*/ 12 h 171"/>
                <a:gd name="T12" fmla="*/ 69 w 116"/>
                <a:gd name="T13" fmla="*/ 6 h 171"/>
                <a:gd name="T14" fmla="*/ 60 w 116"/>
                <a:gd name="T15" fmla="*/ 21 h 171"/>
                <a:gd name="T16" fmla="*/ 54 w 116"/>
                <a:gd name="T17" fmla="*/ 31 h 171"/>
                <a:gd name="T18" fmla="*/ 98 w 116"/>
                <a:gd name="T19" fmla="*/ 58 h 171"/>
                <a:gd name="T20" fmla="*/ 104 w 116"/>
                <a:gd name="T21" fmla="*/ 48 h 171"/>
                <a:gd name="T22" fmla="*/ 60 w 116"/>
                <a:gd name="T23" fmla="*/ 21 h 171"/>
                <a:gd name="T24" fmla="*/ 1 w 116"/>
                <a:gd name="T25" fmla="*/ 164 h 171"/>
                <a:gd name="T26" fmla="*/ 5 w 116"/>
                <a:gd name="T27" fmla="*/ 130 h 171"/>
                <a:gd name="T28" fmla="*/ 33 w 116"/>
                <a:gd name="T29" fmla="*/ 147 h 171"/>
                <a:gd name="T30" fmla="*/ 5 w 116"/>
                <a:gd name="T31" fmla="*/ 167 h 171"/>
                <a:gd name="T32" fmla="*/ 1 w 116"/>
                <a:gd name="T33" fmla="*/ 164 h 171"/>
                <a:gd name="T34" fmla="*/ 7 w 116"/>
                <a:gd name="T35" fmla="*/ 109 h 171"/>
                <a:gd name="T36" fmla="*/ 49 w 116"/>
                <a:gd name="T37" fmla="*/ 40 h 171"/>
                <a:gd name="T38" fmla="*/ 63 w 116"/>
                <a:gd name="T39" fmla="*/ 49 h 171"/>
                <a:gd name="T40" fmla="*/ 22 w 116"/>
                <a:gd name="T41" fmla="*/ 117 h 171"/>
                <a:gd name="T42" fmla="*/ 7 w 116"/>
                <a:gd name="T43" fmla="*/ 109 h 171"/>
                <a:gd name="T44" fmla="*/ 36 w 116"/>
                <a:gd name="T45" fmla="*/ 126 h 171"/>
                <a:gd name="T46" fmla="*/ 78 w 116"/>
                <a:gd name="T47" fmla="*/ 58 h 171"/>
                <a:gd name="T48" fmla="*/ 92 w 116"/>
                <a:gd name="T49" fmla="*/ 67 h 171"/>
                <a:gd name="T50" fmla="*/ 51 w 116"/>
                <a:gd name="T51" fmla="*/ 135 h 171"/>
                <a:gd name="T52" fmla="*/ 36 w 116"/>
                <a:gd name="T53" fmla="*/ 126 h 171"/>
                <a:gd name="T54" fmla="*/ 35 w 116"/>
                <a:gd name="T55" fmla="*/ 164 h 171"/>
                <a:gd name="T56" fmla="*/ 110 w 116"/>
                <a:gd name="T57" fmla="*/ 164 h 171"/>
                <a:gd name="T58" fmla="*/ 114 w 116"/>
                <a:gd name="T59" fmla="*/ 168 h 171"/>
                <a:gd name="T60" fmla="*/ 110 w 116"/>
                <a:gd name="T61" fmla="*/ 171 h 171"/>
                <a:gd name="T62" fmla="*/ 35 w 116"/>
                <a:gd name="T63" fmla="*/ 171 h 171"/>
                <a:gd name="T64" fmla="*/ 31 w 116"/>
                <a:gd name="T65" fmla="*/ 168 h 171"/>
                <a:gd name="T66" fmla="*/ 35 w 116"/>
                <a:gd name="T67" fmla="*/ 1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71">
                  <a:moveTo>
                    <a:pt x="69" y="6"/>
                  </a:moveTo>
                  <a:cubicBezTo>
                    <a:pt x="72" y="1"/>
                    <a:pt x="78" y="0"/>
                    <a:pt x="83" y="3"/>
                  </a:cubicBezTo>
                  <a:cubicBezTo>
                    <a:pt x="110" y="19"/>
                    <a:pt x="110" y="19"/>
                    <a:pt x="110" y="19"/>
                  </a:cubicBezTo>
                  <a:cubicBezTo>
                    <a:pt x="114" y="22"/>
                    <a:pt x="116" y="28"/>
                    <a:pt x="113" y="33"/>
                  </a:cubicBezTo>
                  <a:cubicBezTo>
                    <a:pt x="109" y="39"/>
                    <a:pt x="109" y="39"/>
                    <a:pt x="109" y="39"/>
                  </a:cubicBezTo>
                  <a:cubicBezTo>
                    <a:pt x="65" y="12"/>
                    <a:pt x="65" y="12"/>
                    <a:pt x="65" y="12"/>
                  </a:cubicBezTo>
                  <a:lnTo>
                    <a:pt x="69" y="6"/>
                  </a:lnTo>
                  <a:close/>
                  <a:moveTo>
                    <a:pt x="60" y="21"/>
                  </a:moveTo>
                  <a:cubicBezTo>
                    <a:pt x="54" y="31"/>
                    <a:pt x="54" y="31"/>
                    <a:pt x="54" y="31"/>
                  </a:cubicBezTo>
                  <a:cubicBezTo>
                    <a:pt x="98" y="58"/>
                    <a:pt x="98" y="58"/>
                    <a:pt x="98" y="58"/>
                  </a:cubicBezTo>
                  <a:cubicBezTo>
                    <a:pt x="104" y="48"/>
                    <a:pt x="104" y="48"/>
                    <a:pt x="104" y="48"/>
                  </a:cubicBezTo>
                  <a:lnTo>
                    <a:pt x="60" y="21"/>
                  </a:lnTo>
                  <a:close/>
                  <a:moveTo>
                    <a:pt x="1" y="164"/>
                  </a:moveTo>
                  <a:cubicBezTo>
                    <a:pt x="5" y="130"/>
                    <a:pt x="5" y="130"/>
                    <a:pt x="5" y="130"/>
                  </a:cubicBezTo>
                  <a:cubicBezTo>
                    <a:pt x="33" y="147"/>
                    <a:pt x="33" y="147"/>
                    <a:pt x="33" y="147"/>
                  </a:cubicBezTo>
                  <a:cubicBezTo>
                    <a:pt x="5" y="167"/>
                    <a:pt x="5" y="167"/>
                    <a:pt x="5" y="167"/>
                  </a:cubicBezTo>
                  <a:cubicBezTo>
                    <a:pt x="2" y="169"/>
                    <a:pt x="0" y="168"/>
                    <a:pt x="1" y="164"/>
                  </a:cubicBezTo>
                  <a:close/>
                  <a:moveTo>
                    <a:pt x="7" y="109"/>
                  </a:moveTo>
                  <a:cubicBezTo>
                    <a:pt x="49" y="40"/>
                    <a:pt x="49" y="40"/>
                    <a:pt x="49" y="40"/>
                  </a:cubicBezTo>
                  <a:cubicBezTo>
                    <a:pt x="63" y="49"/>
                    <a:pt x="63" y="49"/>
                    <a:pt x="63" y="49"/>
                  </a:cubicBezTo>
                  <a:cubicBezTo>
                    <a:pt x="22" y="117"/>
                    <a:pt x="22" y="117"/>
                    <a:pt x="22" y="117"/>
                  </a:cubicBezTo>
                  <a:lnTo>
                    <a:pt x="7" y="109"/>
                  </a:lnTo>
                  <a:close/>
                  <a:moveTo>
                    <a:pt x="36" y="126"/>
                  </a:moveTo>
                  <a:cubicBezTo>
                    <a:pt x="78" y="58"/>
                    <a:pt x="78" y="58"/>
                    <a:pt x="78" y="58"/>
                  </a:cubicBezTo>
                  <a:cubicBezTo>
                    <a:pt x="92" y="67"/>
                    <a:pt x="92" y="67"/>
                    <a:pt x="92" y="67"/>
                  </a:cubicBezTo>
                  <a:cubicBezTo>
                    <a:pt x="51" y="135"/>
                    <a:pt x="51" y="135"/>
                    <a:pt x="51" y="135"/>
                  </a:cubicBezTo>
                  <a:lnTo>
                    <a:pt x="36" y="126"/>
                  </a:lnTo>
                  <a:close/>
                  <a:moveTo>
                    <a:pt x="35" y="164"/>
                  </a:moveTo>
                  <a:cubicBezTo>
                    <a:pt x="110" y="164"/>
                    <a:pt x="110" y="164"/>
                    <a:pt x="110" y="164"/>
                  </a:cubicBezTo>
                  <a:cubicBezTo>
                    <a:pt x="112" y="164"/>
                    <a:pt x="114" y="165"/>
                    <a:pt x="114" y="168"/>
                  </a:cubicBezTo>
                  <a:cubicBezTo>
                    <a:pt x="114" y="170"/>
                    <a:pt x="112" y="171"/>
                    <a:pt x="110" y="171"/>
                  </a:cubicBezTo>
                  <a:cubicBezTo>
                    <a:pt x="35" y="171"/>
                    <a:pt x="35" y="171"/>
                    <a:pt x="35" y="171"/>
                  </a:cubicBezTo>
                  <a:cubicBezTo>
                    <a:pt x="32" y="171"/>
                    <a:pt x="31" y="170"/>
                    <a:pt x="31" y="168"/>
                  </a:cubicBezTo>
                  <a:cubicBezTo>
                    <a:pt x="31" y="165"/>
                    <a:pt x="32" y="164"/>
                    <a:pt x="35" y="164"/>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0" name="Freeform 884"/>
            <p:cNvSpPr>
              <a:spLocks noEditPoints="1"/>
            </p:cNvSpPr>
            <p:nvPr/>
          </p:nvSpPr>
          <p:spPr bwMode="auto">
            <a:xfrm rot="1453019">
              <a:off x="571398" y="3407016"/>
              <a:ext cx="500098" cy="408243"/>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1" name="Freeform 886"/>
            <p:cNvSpPr>
              <a:spLocks noEditPoints="1"/>
            </p:cNvSpPr>
            <p:nvPr/>
          </p:nvSpPr>
          <p:spPr bwMode="auto">
            <a:xfrm rot="19761083">
              <a:off x="5310396" y="3427372"/>
              <a:ext cx="584552" cy="476578"/>
            </a:xfrm>
            <a:custGeom>
              <a:avLst/>
              <a:gdLst>
                <a:gd name="T0" fmla="*/ 14 w 199"/>
                <a:gd name="T1" fmla="*/ 0 h 162"/>
                <a:gd name="T2" fmla="*/ 0 w 199"/>
                <a:gd name="T3" fmla="*/ 148 h 162"/>
                <a:gd name="T4" fmla="*/ 184 w 199"/>
                <a:gd name="T5" fmla="*/ 162 h 162"/>
                <a:gd name="T6" fmla="*/ 199 w 199"/>
                <a:gd name="T7" fmla="*/ 15 h 162"/>
                <a:gd name="T8" fmla="*/ 188 w 199"/>
                <a:gd name="T9" fmla="*/ 145 h 162"/>
                <a:gd name="T10" fmla="*/ 18 w 199"/>
                <a:gd name="T11" fmla="*/ 152 h 162"/>
                <a:gd name="T12" fmla="*/ 10 w 199"/>
                <a:gd name="T13" fmla="*/ 18 h 162"/>
                <a:gd name="T14" fmla="*/ 181 w 199"/>
                <a:gd name="T15" fmla="*/ 11 h 162"/>
                <a:gd name="T16" fmla="*/ 188 w 199"/>
                <a:gd name="T17" fmla="*/ 145 h 162"/>
                <a:gd name="T18" fmla="*/ 25 w 199"/>
                <a:gd name="T19" fmla="*/ 21 h 162"/>
                <a:gd name="T20" fmla="*/ 21 w 199"/>
                <a:gd name="T21" fmla="*/ 138 h 162"/>
                <a:gd name="T22" fmla="*/ 115 w 199"/>
                <a:gd name="T23" fmla="*/ 142 h 162"/>
                <a:gd name="T24" fmla="*/ 117 w 199"/>
                <a:gd name="T25" fmla="*/ 132 h 162"/>
                <a:gd name="T26" fmla="*/ 164 w 199"/>
                <a:gd name="T27" fmla="*/ 134 h 162"/>
                <a:gd name="T28" fmla="*/ 173 w 199"/>
                <a:gd name="T29" fmla="*/ 142 h 162"/>
                <a:gd name="T30" fmla="*/ 177 w 199"/>
                <a:gd name="T31" fmla="*/ 25 h 162"/>
                <a:gd name="T32" fmla="*/ 76 w 199"/>
                <a:gd name="T33" fmla="*/ 96 h 162"/>
                <a:gd name="T34" fmla="*/ 59 w 199"/>
                <a:gd name="T35" fmla="*/ 105 h 162"/>
                <a:gd name="T36" fmla="*/ 45 w 199"/>
                <a:gd name="T37" fmla="*/ 99 h 162"/>
                <a:gd name="T38" fmla="*/ 47 w 199"/>
                <a:gd name="T39" fmla="*/ 93 h 162"/>
                <a:gd name="T40" fmla="*/ 52 w 199"/>
                <a:gd name="T41" fmla="*/ 95 h 162"/>
                <a:gd name="T42" fmla="*/ 56 w 199"/>
                <a:gd name="T43" fmla="*/ 99 h 162"/>
                <a:gd name="T44" fmla="*/ 68 w 199"/>
                <a:gd name="T45" fmla="*/ 93 h 162"/>
                <a:gd name="T46" fmla="*/ 64 w 199"/>
                <a:gd name="T47" fmla="*/ 81 h 162"/>
                <a:gd name="T48" fmla="*/ 56 w 199"/>
                <a:gd name="T49" fmla="*/ 81 h 162"/>
                <a:gd name="T50" fmla="*/ 51 w 199"/>
                <a:gd name="T51" fmla="*/ 80 h 162"/>
                <a:gd name="T52" fmla="*/ 53 w 199"/>
                <a:gd name="T53" fmla="*/ 75 h 162"/>
                <a:gd name="T54" fmla="*/ 62 w 199"/>
                <a:gd name="T55" fmla="*/ 68 h 162"/>
                <a:gd name="T56" fmla="*/ 59 w 199"/>
                <a:gd name="T57" fmla="*/ 65 h 162"/>
                <a:gd name="T58" fmla="*/ 50 w 199"/>
                <a:gd name="T59" fmla="*/ 68 h 162"/>
                <a:gd name="T60" fmla="*/ 45 w 199"/>
                <a:gd name="T61" fmla="*/ 71 h 162"/>
                <a:gd name="T62" fmla="*/ 42 w 199"/>
                <a:gd name="T63" fmla="*/ 65 h 162"/>
                <a:gd name="T64" fmla="*/ 63 w 199"/>
                <a:gd name="T65" fmla="*/ 60 h 162"/>
                <a:gd name="T66" fmla="*/ 70 w 199"/>
                <a:gd name="T67" fmla="*/ 71 h 162"/>
                <a:gd name="T68" fmla="*/ 70 w 199"/>
                <a:gd name="T69" fmla="*/ 77 h 162"/>
                <a:gd name="T70" fmla="*/ 76 w 199"/>
                <a:gd name="T71" fmla="*/ 96 h 162"/>
                <a:gd name="T72" fmla="*/ 118 w 199"/>
                <a:gd name="T73" fmla="*/ 78 h 162"/>
                <a:gd name="T74" fmla="*/ 108 w 199"/>
                <a:gd name="T75" fmla="*/ 79 h 162"/>
                <a:gd name="T76" fmla="*/ 107 w 199"/>
                <a:gd name="T77" fmla="*/ 85 h 162"/>
                <a:gd name="T78" fmla="*/ 106 w 199"/>
                <a:gd name="T79" fmla="*/ 92 h 162"/>
                <a:gd name="T80" fmla="*/ 104 w 199"/>
                <a:gd name="T81" fmla="*/ 91 h 162"/>
                <a:gd name="T82" fmla="*/ 100 w 199"/>
                <a:gd name="T83" fmla="*/ 81 h 162"/>
                <a:gd name="T84" fmla="*/ 93 w 199"/>
                <a:gd name="T85" fmla="*/ 83 h 162"/>
                <a:gd name="T86" fmla="*/ 89 w 199"/>
                <a:gd name="T87" fmla="*/ 81 h 162"/>
                <a:gd name="T88" fmla="*/ 90 w 199"/>
                <a:gd name="T89" fmla="*/ 78 h 162"/>
                <a:gd name="T90" fmla="*/ 100 w 199"/>
                <a:gd name="T91" fmla="*/ 76 h 162"/>
                <a:gd name="T92" fmla="*/ 103 w 199"/>
                <a:gd name="T93" fmla="*/ 65 h 162"/>
                <a:gd name="T94" fmla="*/ 106 w 199"/>
                <a:gd name="T95" fmla="*/ 71 h 162"/>
                <a:gd name="T96" fmla="*/ 112 w 199"/>
                <a:gd name="T97" fmla="*/ 74 h 162"/>
                <a:gd name="T98" fmla="*/ 119 w 199"/>
                <a:gd name="T99" fmla="*/ 75 h 162"/>
                <a:gd name="T100" fmla="*/ 148 w 199"/>
                <a:gd name="T101" fmla="*/ 87 h 162"/>
                <a:gd name="T102" fmla="*/ 145 w 199"/>
                <a:gd name="T103" fmla="*/ 90 h 162"/>
                <a:gd name="T104" fmla="*/ 141 w 199"/>
                <a:gd name="T105" fmla="*/ 88 h 162"/>
                <a:gd name="T106" fmla="*/ 136 w 199"/>
                <a:gd name="T107" fmla="*/ 55 h 162"/>
                <a:gd name="T108" fmla="*/ 125 w 199"/>
                <a:gd name="T109" fmla="*/ 62 h 162"/>
                <a:gd name="T110" fmla="*/ 120 w 199"/>
                <a:gd name="T111" fmla="*/ 58 h 162"/>
                <a:gd name="T112" fmla="*/ 133 w 199"/>
                <a:gd name="T113" fmla="*/ 48 h 162"/>
                <a:gd name="T114" fmla="*/ 141 w 199"/>
                <a:gd name="T115" fmla="*/ 45 h 162"/>
                <a:gd name="T116" fmla="*/ 144 w 199"/>
                <a:gd name="T117" fmla="*/ 50 h 162"/>
                <a:gd name="T118" fmla="*/ 148 w 199"/>
                <a:gd name="T119" fmla="*/ 8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162">
                  <a:moveTo>
                    <a:pt x="184" y="0"/>
                  </a:moveTo>
                  <a:cubicBezTo>
                    <a:pt x="14" y="0"/>
                    <a:pt x="14" y="0"/>
                    <a:pt x="14" y="0"/>
                  </a:cubicBezTo>
                  <a:cubicBezTo>
                    <a:pt x="6" y="0"/>
                    <a:pt x="0" y="7"/>
                    <a:pt x="0" y="15"/>
                  </a:cubicBezTo>
                  <a:cubicBezTo>
                    <a:pt x="0" y="148"/>
                    <a:pt x="0" y="148"/>
                    <a:pt x="0" y="148"/>
                  </a:cubicBezTo>
                  <a:cubicBezTo>
                    <a:pt x="0" y="156"/>
                    <a:pt x="6" y="162"/>
                    <a:pt x="14" y="162"/>
                  </a:cubicBezTo>
                  <a:cubicBezTo>
                    <a:pt x="184" y="162"/>
                    <a:pt x="184" y="162"/>
                    <a:pt x="184" y="162"/>
                  </a:cubicBezTo>
                  <a:cubicBezTo>
                    <a:pt x="192" y="162"/>
                    <a:pt x="199" y="156"/>
                    <a:pt x="199" y="148"/>
                  </a:cubicBezTo>
                  <a:cubicBezTo>
                    <a:pt x="199" y="15"/>
                    <a:pt x="199" y="15"/>
                    <a:pt x="199" y="15"/>
                  </a:cubicBezTo>
                  <a:cubicBezTo>
                    <a:pt x="199" y="7"/>
                    <a:pt x="192" y="0"/>
                    <a:pt x="184" y="0"/>
                  </a:cubicBezTo>
                  <a:close/>
                  <a:moveTo>
                    <a:pt x="188" y="145"/>
                  </a:moveTo>
                  <a:cubicBezTo>
                    <a:pt x="188" y="149"/>
                    <a:pt x="185" y="152"/>
                    <a:pt x="181" y="152"/>
                  </a:cubicBezTo>
                  <a:cubicBezTo>
                    <a:pt x="18" y="152"/>
                    <a:pt x="18" y="152"/>
                    <a:pt x="18" y="152"/>
                  </a:cubicBezTo>
                  <a:cubicBezTo>
                    <a:pt x="14" y="152"/>
                    <a:pt x="10" y="149"/>
                    <a:pt x="10" y="145"/>
                  </a:cubicBezTo>
                  <a:cubicBezTo>
                    <a:pt x="10" y="18"/>
                    <a:pt x="10" y="18"/>
                    <a:pt x="10" y="18"/>
                  </a:cubicBezTo>
                  <a:cubicBezTo>
                    <a:pt x="10" y="15"/>
                    <a:pt x="14" y="11"/>
                    <a:pt x="18" y="11"/>
                  </a:cubicBezTo>
                  <a:cubicBezTo>
                    <a:pt x="181" y="11"/>
                    <a:pt x="181" y="11"/>
                    <a:pt x="181" y="11"/>
                  </a:cubicBezTo>
                  <a:cubicBezTo>
                    <a:pt x="185" y="11"/>
                    <a:pt x="188" y="15"/>
                    <a:pt x="188" y="18"/>
                  </a:cubicBezTo>
                  <a:lnTo>
                    <a:pt x="188" y="145"/>
                  </a:lnTo>
                  <a:close/>
                  <a:moveTo>
                    <a:pt x="173" y="21"/>
                  </a:moveTo>
                  <a:cubicBezTo>
                    <a:pt x="25" y="21"/>
                    <a:pt x="25" y="21"/>
                    <a:pt x="25" y="21"/>
                  </a:cubicBezTo>
                  <a:cubicBezTo>
                    <a:pt x="23" y="21"/>
                    <a:pt x="21" y="23"/>
                    <a:pt x="21" y="25"/>
                  </a:cubicBezTo>
                  <a:cubicBezTo>
                    <a:pt x="21" y="138"/>
                    <a:pt x="21" y="138"/>
                    <a:pt x="21" y="138"/>
                  </a:cubicBezTo>
                  <a:cubicBezTo>
                    <a:pt x="21" y="140"/>
                    <a:pt x="23" y="142"/>
                    <a:pt x="25" y="142"/>
                  </a:cubicBezTo>
                  <a:cubicBezTo>
                    <a:pt x="115" y="142"/>
                    <a:pt x="115" y="142"/>
                    <a:pt x="115" y="142"/>
                  </a:cubicBezTo>
                  <a:cubicBezTo>
                    <a:pt x="115" y="134"/>
                    <a:pt x="115" y="134"/>
                    <a:pt x="115" y="134"/>
                  </a:cubicBezTo>
                  <a:cubicBezTo>
                    <a:pt x="115" y="133"/>
                    <a:pt x="116" y="132"/>
                    <a:pt x="117" y="132"/>
                  </a:cubicBezTo>
                  <a:cubicBezTo>
                    <a:pt x="162" y="132"/>
                    <a:pt x="162" y="132"/>
                    <a:pt x="162" y="132"/>
                  </a:cubicBezTo>
                  <a:cubicBezTo>
                    <a:pt x="163" y="132"/>
                    <a:pt x="164" y="133"/>
                    <a:pt x="164" y="134"/>
                  </a:cubicBezTo>
                  <a:cubicBezTo>
                    <a:pt x="164" y="142"/>
                    <a:pt x="164" y="142"/>
                    <a:pt x="164" y="142"/>
                  </a:cubicBezTo>
                  <a:cubicBezTo>
                    <a:pt x="173" y="142"/>
                    <a:pt x="173" y="142"/>
                    <a:pt x="173" y="142"/>
                  </a:cubicBezTo>
                  <a:cubicBezTo>
                    <a:pt x="175" y="142"/>
                    <a:pt x="177" y="140"/>
                    <a:pt x="177" y="138"/>
                  </a:cubicBezTo>
                  <a:cubicBezTo>
                    <a:pt x="177" y="25"/>
                    <a:pt x="177" y="25"/>
                    <a:pt x="177" y="25"/>
                  </a:cubicBezTo>
                  <a:cubicBezTo>
                    <a:pt x="177" y="23"/>
                    <a:pt x="175" y="21"/>
                    <a:pt x="173" y="21"/>
                  </a:cubicBezTo>
                  <a:close/>
                  <a:moveTo>
                    <a:pt x="76" y="96"/>
                  </a:moveTo>
                  <a:cubicBezTo>
                    <a:pt x="73" y="101"/>
                    <a:pt x="69" y="104"/>
                    <a:pt x="63" y="105"/>
                  </a:cubicBezTo>
                  <a:cubicBezTo>
                    <a:pt x="62" y="105"/>
                    <a:pt x="60" y="105"/>
                    <a:pt x="59" y="105"/>
                  </a:cubicBezTo>
                  <a:cubicBezTo>
                    <a:pt x="57" y="105"/>
                    <a:pt x="54" y="105"/>
                    <a:pt x="51" y="104"/>
                  </a:cubicBezTo>
                  <a:cubicBezTo>
                    <a:pt x="48" y="102"/>
                    <a:pt x="46" y="101"/>
                    <a:pt x="45" y="99"/>
                  </a:cubicBezTo>
                  <a:cubicBezTo>
                    <a:pt x="43" y="97"/>
                    <a:pt x="43" y="96"/>
                    <a:pt x="44" y="95"/>
                  </a:cubicBezTo>
                  <a:cubicBezTo>
                    <a:pt x="44" y="94"/>
                    <a:pt x="45" y="93"/>
                    <a:pt x="47" y="93"/>
                  </a:cubicBezTo>
                  <a:cubicBezTo>
                    <a:pt x="49" y="92"/>
                    <a:pt x="51" y="93"/>
                    <a:pt x="52" y="94"/>
                  </a:cubicBezTo>
                  <a:cubicBezTo>
                    <a:pt x="52" y="94"/>
                    <a:pt x="52" y="95"/>
                    <a:pt x="52" y="95"/>
                  </a:cubicBezTo>
                  <a:cubicBezTo>
                    <a:pt x="53" y="96"/>
                    <a:pt x="53" y="96"/>
                    <a:pt x="53" y="96"/>
                  </a:cubicBezTo>
                  <a:cubicBezTo>
                    <a:pt x="54" y="98"/>
                    <a:pt x="55" y="98"/>
                    <a:pt x="56" y="99"/>
                  </a:cubicBezTo>
                  <a:cubicBezTo>
                    <a:pt x="58" y="99"/>
                    <a:pt x="59" y="100"/>
                    <a:pt x="61" y="99"/>
                  </a:cubicBezTo>
                  <a:cubicBezTo>
                    <a:pt x="64" y="99"/>
                    <a:pt x="66" y="97"/>
                    <a:pt x="68" y="93"/>
                  </a:cubicBezTo>
                  <a:cubicBezTo>
                    <a:pt x="70" y="89"/>
                    <a:pt x="69" y="86"/>
                    <a:pt x="67" y="84"/>
                  </a:cubicBezTo>
                  <a:cubicBezTo>
                    <a:pt x="66" y="82"/>
                    <a:pt x="65" y="81"/>
                    <a:pt x="64" y="81"/>
                  </a:cubicBezTo>
                  <a:cubicBezTo>
                    <a:pt x="62" y="80"/>
                    <a:pt x="60" y="80"/>
                    <a:pt x="58" y="80"/>
                  </a:cubicBezTo>
                  <a:cubicBezTo>
                    <a:pt x="58" y="80"/>
                    <a:pt x="57" y="81"/>
                    <a:pt x="56" y="81"/>
                  </a:cubicBezTo>
                  <a:cubicBezTo>
                    <a:pt x="55" y="81"/>
                    <a:pt x="55" y="81"/>
                    <a:pt x="54" y="82"/>
                  </a:cubicBezTo>
                  <a:cubicBezTo>
                    <a:pt x="53" y="82"/>
                    <a:pt x="52" y="81"/>
                    <a:pt x="51" y="80"/>
                  </a:cubicBezTo>
                  <a:cubicBezTo>
                    <a:pt x="50" y="79"/>
                    <a:pt x="50" y="77"/>
                    <a:pt x="50" y="77"/>
                  </a:cubicBezTo>
                  <a:cubicBezTo>
                    <a:pt x="51" y="76"/>
                    <a:pt x="52" y="76"/>
                    <a:pt x="53" y="75"/>
                  </a:cubicBezTo>
                  <a:cubicBezTo>
                    <a:pt x="56" y="74"/>
                    <a:pt x="59" y="72"/>
                    <a:pt x="60" y="71"/>
                  </a:cubicBezTo>
                  <a:cubicBezTo>
                    <a:pt x="61" y="70"/>
                    <a:pt x="62" y="69"/>
                    <a:pt x="62" y="68"/>
                  </a:cubicBezTo>
                  <a:cubicBezTo>
                    <a:pt x="62" y="68"/>
                    <a:pt x="62" y="67"/>
                    <a:pt x="61" y="67"/>
                  </a:cubicBezTo>
                  <a:cubicBezTo>
                    <a:pt x="61" y="66"/>
                    <a:pt x="60" y="66"/>
                    <a:pt x="59" y="65"/>
                  </a:cubicBezTo>
                  <a:cubicBezTo>
                    <a:pt x="58" y="65"/>
                    <a:pt x="57" y="65"/>
                    <a:pt x="56" y="65"/>
                  </a:cubicBezTo>
                  <a:cubicBezTo>
                    <a:pt x="54" y="66"/>
                    <a:pt x="52" y="67"/>
                    <a:pt x="50" y="68"/>
                  </a:cubicBezTo>
                  <a:cubicBezTo>
                    <a:pt x="50" y="68"/>
                    <a:pt x="49" y="69"/>
                    <a:pt x="47" y="70"/>
                  </a:cubicBezTo>
                  <a:cubicBezTo>
                    <a:pt x="47" y="71"/>
                    <a:pt x="46" y="71"/>
                    <a:pt x="45" y="71"/>
                  </a:cubicBezTo>
                  <a:cubicBezTo>
                    <a:pt x="43" y="71"/>
                    <a:pt x="42" y="71"/>
                    <a:pt x="41" y="70"/>
                  </a:cubicBezTo>
                  <a:cubicBezTo>
                    <a:pt x="41" y="69"/>
                    <a:pt x="40" y="67"/>
                    <a:pt x="42" y="65"/>
                  </a:cubicBezTo>
                  <a:cubicBezTo>
                    <a:pt x="46" y="62"/>
                    <a:pt x="50" y="60"/>
                    <a:pt x="54" y="59"/>
                  </a:cubicBezTo>
                  <a:cubicBezTo>
                    <a:pt x="57" y="59"/>
                    <a:pt x="60" y="59"/>
                    <a:pt x="63" y="60"/>
                  </a:cubicBezTo>
                  <a:cubicBezTo>
                    <a:pt x="66" y="61"/>
                    <a:pt x="68" y="62"/>
                    <a:pt x="70" y="64"/>
                  </a:cubicBezTo>
                  <a:cubicBezTo>
                    <a:pt x="71" y="66"/>
                    <a:pt x="71" y="69"/>
                    <a:pt x="70" y="71"/>
                  </a:cubicBezTo>
                  <a:cubicBezTo>
                    <a:pt x="69" y="73"/>
                    <a:pt x="68" y="74"/>
                    <a:pt x="66" y="76"/>
                  </a:cubicBezTo>
                  <a:cubicBezTo>
                    <a:pt x="67" y="76"/>
                    <a:pt x="69" y="76"/>
                    <a:pt x="70" y="77"/>
                  </a:cubicBezTo>
                  <a:cubicBezTo>
                    <a:pt x="72" y="77"/>
                    <a:pt x="74" y="79"/>
                    <a:pt x="75" y="81"/>
                  </a:cubicBezTo>
                  <a:cubicBezTo>
                    <a:pt x="79" y="85"/>
                    <a:pt x="79" y="90"/>
                    <a:pt x="76" y="96"/>
                  </a:cubicBezTo>
                  <a:close/>
                  <a:moveTo>
                    <a:pt x="120" y="77"/>
                  </a:moveTo>
                  <a:cubicBezTo>
                    <a:pt x="119" y="77"/>
                    <a:pt x="119" y="78"/>
                    <a:pt x="118" y="78"/>
                  </a:cubicBezTo>
                  <a:cubicBezTo>
                    <a:pt x="118" y="78"/>
                    <a:pt x="117" y="78"/>
                    <a:pt x="116" y="78"/>
                  </a:cubicBezTo>
                  <a:cubicBezTo>
                    <a:pt x="115" y="78"/>
                    <a:pt x="114" y="78"/>
                    <a:pt x="108" y="79"/>
                  </a:cubicBezTo>
                  <a:cubicBezTo>
                    <a:pt x="107" y="80"/>
                    <a:pt x="107" y="80"/>
                    <a:pt x="107" y="80"/>
                  </a:cubicBezTo>
                  <a:cubicBezTo>
                    <a:pt x="107" y="81"/>
                    <a:pt x="107" y="83"/>
                    <a:pt x="107" y="85"/>
                  </a:cubicBezTo>
                  <a:cubicBezTo>
                    <a:pt x="108" y="87"/>
                    <a:pt x="108" y="89"/>
                    <a:pt x="108" y="90"/>
                  </a:cubicBezTo>
                  <a:cubicBezTo>
                    <a:pt x="107" y="91"/>
                    <a:pt x="107" y="91"/>
                    <a:pt x="106" y="92"/>
                  </a:cubicBezTo>
                  <a:cubicBezTo>
                    <a:pt x="105" y="92"/>
                    <a:pt x="105" y="92"/>
                    <a:pt x="105" y="92"/>
                  </a:cubicBezTo>
                  <a:cubicBezTo>
                    <a:pt x="105" y="92"/>
                    <a:pt x="104" y="92"/>
                    <a:pt x="104" y="91"/>
                  </a:cubicBezTo>
                  <a:cubicBezTo>
                    <a:pt x="103" y="91"/>
                    <a:pt x="103" y="91"/>
                    <a:pt x="102" y="90"/>
                  </a:cubicBezTo>
                  <a:cubicBezTo>
                    <a:pt x="102" y="90"/>
                    <a:pt x="101" y="88"/>
                    <a:pt x="100" y="81"/>
                  </a:cubicBezTo>
                  <a:cubicBezTo>
                    <a:pt x="98" y="81"/>
                    <a:pt x="96" y="82"/>
                    <a:pt x="95" y="82"/>
                  </a:cubicBezTo>
                  <a:cubicBezTo>
                    <a:pt x="94" y="82"/>
                    <a:pt x="93" y="82"/>
                    <a:pt x="93" y="83"/>
                  </a:cubicBezTo>
                  <a:cubicBezTo>
                    <a:pt x="92" y="83"/>
                    <a:pt x="91" y="83"/>
                    <a:pt x="90" y="82"/>
                  </a:cubicBezTo>
                  <a:cubicBezTo>
                    <a:pt x="89" y="82"/>
                    <a:pt x="89" y="82"/>
                    <a:pt x="89" y="81"/>
                  </a:cubicBezTo>
                  <a:cubicBezTo>
                    <a:pt x="88" y="81"/>
                    <a:pt x="88" y="80"/>
                    <a:pt x="88" y="79"/>
                  </a:cubicBezTo>
                  <a:cubicBezTo>
                    <a:pt x="88" y="79"/>
                    <a:pt x="89" y="78"/>
                    <a:pt x="90" y="78"/>
                  </a:cubicBezTo>
                  <a:cubicBezTo>
                    <a:pt x="91" y="78"/>
                    <a:pt x="94" y="77"/>
                    <a:pt x="99" y="76"/>
                  </a:cubicBezTo>
                  <a:cubicBezTo>
                    <a:pt x="100" y="76"/>
                    <a:pt x="100" y="76"/>
                    <a:pt x="100" y="76"/>
                  </a:cubicBezTo>
                  <a:cubicBezTo>
                    <a:pt x="100" y="73"/>
                    <a:pt x="100" y="71"/>
                    <a:pt x="100" y="69"/>
                  </a:cubicBezTo>
                  <a:cubicBezTo>
                    <a:pt x="100" y="67"/>
                    <a:pt x="101" y="65"/>
                    <a:pt x="103" y="65"/>
                  </a:cubicBezTo>
                  <a:cubicBezTo>
                    <a:pt x="104" y="65"/>
                    <a:pt x="105" y="65"/>
                    <a:pt x="106" y="66"/>
                  </a:cubicBezTo>
                  <a:cubicBezTo>
                    <a:pt x="106" y="66"/>
                    <a:pt x="106" y="67"/>
                    <a:pt x="106" y="71"/>
                  </a:cubicBezTo>
                  <a:cubicBezTo>
                    <a:pt x="106" y="72"/>
                    <a:pt x="106" y="73"/>
                    <a:pt x="106" y="75"/>
                  </a:cubicBezTo>
                  <a:cubicBezTo>
                    <a:pt x="109" y="74"/>
                    <a:pt x="111" y="74"/>
                    <a:pt x="112" y="74"/>
                  </a:cubicBezTo>
                  <a:cubicBezTo>
                    <a:pt x="114" y="73"/>
                    <a:pt x="116" y="73"/>
                    <a:pt x="117" y="73"/>
                  </a:cubicBezTo>
                  <a:cubicBezTo>
                    <a:pt x="118" y="74"/>
                    <a:pt x="119" y="74"/>
                    <a:pt x="119" y="75"/>
                  </a:cubicBezTo>
                  <a:cubicBezTo>
                    <a:pt x="120" y="76"/>
                    <a:pt x="120" y="76"/>
                    <a:pt x="120" y="77"/>
                  </a:cubicBezTo>
                  <a:close/>
                  <a:moveTo>
                    <a:pt x="148" y="87"/>
                  </a:moveTo>
                  <a:cubicBezTo>
                    <a:pt x="148" y="89"/>
                    <a:pt x="147" y="89"/>
                    <a:pt x="146" y="89"/>
                  </a:cubicBezTo>
                  <a:cubicBezTo>
                    <a:pt x="146" y="89"/>
                    <a:pt x="145" y="90"/>
                    <a:pt x="145" y="90"/>
                  </a:cubicBezTo>
                  <a:cubicBezTo>
                    <a:pt x="144" y="90"/>
                    <a:pt x="144" y="89"/>
                    <a:pt x="143" y="89"/>
                  </a:cubicBezTo>
                  <a:cubicBezTo>
                    <a:pt x="142" y="89"/>
                    <a:pt x="141" y="88"/>
                    <a:pt x="141" y="88"/>
                  </a:cubicBezTo>
                  <a:cubicBezTo>
                    <a:pt x="140" y="87"/>
                    <a:pt x="138" y="84"/>
                    <a:pt x="137" y="72"/>
                  </a:cubicBezTo>
                  <a:cubicBezTo>
                    <a:pt x="136" y="64"/>
                    <a:pt x="135" y="59"/>
                    <a:pt x="136" y="55"/>
                  </a:cubicBezTo>
                  <a:cubicBezTo>
                    <a:pt x="134" y="56"/>
                    <a:pt x="133" y="57"/>
                    <a:pt x="132" y="58"/>
                  </a:cubicBezTo>
                  <a:cubicBezTo>
                    <a:pt x="129" y="60"/>
                    <a:pt x="127" y="61"/>
                    <a:pt x="125" y="62"/>
                  </a:cubicBezTo>
                  <a:cubicBezTo>
                    <a:pt x="124" y="62"/>
                    <a:pt x="122" y="61"/>
                    <a:pt x="121" y="60"/>
                  </a:cubicBezTo>
                  <a:cubicBezTo>
                    <a:pt x="120" y="59"/>
                    <a:pt x="120" y="59"/>
                    <a:pt x="120" y="58"/>
                  </a:cubicBezTo>
                  <a:cubicBezTo>
                    <a:pt x="120" y="57"/>
                    <a:pt x="121" y="57"/>
                    <a:pt x="122" y="56"/>
                  </a:cubicBezTo>
                  <a:cubicBezTo>
                    <a:pt x="125" y="55"/>
                    <a:pt x="128" y="52"/>
                    <a:pt x="133" y="48"/>
                  </a:cubicBezTo>
                  <a:cubicBezTo>
                    <a:pt x="135" y="46"/>
                    <a:pt x="137" y="45"/>
                    <a:pt x="138" y="44"/>
                  </a:cubicBezTo>
                  <a:cubicBezTo>
                    <a:pt x="139" y="44"/>
                    <a:pt x="140" y="44"/>
                    <a:pt x="141" y="45"/>
                  </a:cubicBezTo>
                  <a:cubicBezTo>
                    <a:pt x="142" y="45"/>
                    <a:pt x="143" y="46"/>
                    <a:pt x="144" y="46"/>
                  </a:cubicBezTo>
                  <a:cubicBezTo>
                    <a:pt x="144" y="47"/>
                    <a:pt x="145" y="48"/>
                    <a:pt x="144" y="50"/>
                  </a:cubicBezTo>
                  <a:cubicBezTo>
                    <a:pt x="144" y="65"/>
                    <a:pt x="145" y="76"/>
                    <a:pt x="147" y="84"/>
                  </a:cubicBezTo>
                  <a:cubicBezTo>
                    <a:pt x="148" y="86"/>
                    <a:pt x="148" y="87"/>
                    <a:pt x="148"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2" name="Freeform 887"/>
            <p:cNvSpPr>
              <a:spLocks noEditPoints="1"/>
            </p:cNvSpPr>
            <p:nvPr/>
          </p:nvSpPr>
          <p:spPr bwMode="auto">
            <a:xfrm rot="20269109">
              <a:off x="1107719" y="2025130"/>
              <a:ext cx="587034" cy="429416"/>
            </a:xfrm>
            <a:custGeom>
              <a:avLst/>
              <a:gdLst>
                <a:gd name="T0" fmla="*/ 0 w 200"/>
                <a:gd name="T1" fmla="*/ 0 h 146"/>
                <a:gd name="T2" fmla="*/ 0 w 200"/>
                <a:gd name="T3" fmla="*/ 146 h 146"/>
                <a:gd name="T4" fmla="*/ 200 w 200"/>
                <a:gd name="T5" fmla="*/ 146 h 146"/>
                <a:gd name="T6" fmla="*/ 200 w 200"/>
                <a:gd name="T7" fmla="*/ 0 h 146"/>
                <a:gd name="T8" fmla="*/ 0 w 200"/>
                <a:gd name="T9" fmla="*/ 0 h 146"/>
                <a:gd name="T10" fmla="*/ 192 w 200"/>
                <a:gd name="T11" fmla="*/ 138 h 146"/>
                <a:gd name="T12" fmla="*/ 8 w 200"/>
                <a:gd name="T13" fmla="*/ 138 h 146"/>
                <a:gd name="T14" fmla="*/ 8 w 200"/>
                <a:gd name="T15" fmla="*/ 8 h 146"/>
                <a:gd name="T16" fmla="*/ 192 w 200"/>
                <a:gd name="T17" fmla="*/ 8 h 146"/>
                <a:gd name="T18" fmla="*/ 192 w 200"/>
                <a:gd name="T19" fmla="*/ 138 h 146"/>
                <a:gd name="T20" fmla="*/ 173 w 200"/>
                <a:gd name="T21" fmla="*/ 86 h 146"/>
                <a:gd name="T22" fmla="*/ 164 w 200"/>
                <a:gd name="T23" fmla="*/ 102 h 146"/>
                <a:gd name="T24" fmla="*/ 164 w 200"/>
                <a:gd name="T25" fmla="*/ 102 h 146"/>
                <a:gd name="T26" fmla="*/ 164 w 200"/>
                <a:gd name="T27" fmla="*/ 130 h 146"/>
                <a:gd name="T28" fmla="*/ 155 w 200"/>
                <a:gd name="T29" fmla="*/ 118 h 146"/>
                <a:gd name="T30" fmla="*/ 146 w 200"/>
                <a:gd name="T31" fmla="*/ 130 h 146"/>
                <a:gd name="T32" fmla="*/ 146 w 200"/>
                <a:gd name="T33" fmla="*/ 102 h 146"/>
                <a:gd name="T34" fmla="*/ 146 w 200"/>
                <a:gd name="T35" fmla="*/ 102 h 146"/>
                <a:gd name="T36" fmla="*/ 137 w 200"/>
                <a:gd name="T37" fmla="*/ 86 h 146"/>
                <a:gd name="T38" fmla="*/ 155 w 200"/>
                <a:gd name="T39" fmla="*/ 68 h 146"/>
                <a:gd name="T40" fmla="*/ 173 w 200"/>
                <a:gd name="T41" fmla="*/ 86 h 146"/>
                <a:gd name="T42" fmla="*/ 22 w 200"/>
                <a:gd name="T43" fmla="*/ 31 h 146"/>
                <a:gd name="T44" fmla="*/ 25 w 200"/>
                <a:gd name="T45" fmla="*/ 28 h 146"/>
                <a:gd name="T46" fmla="*/ 171 w 200"/>
                <a:gd name="T47" fmla="*/ 28 h 146"/>
                <a:gd name="T48" fmla="*/ 174 w 200"/>
                <a:gd name="T49" fmla="*/ 31 h 146"/>
                <a:gd name="T50" fmla="*/ 171 w 200"/>
                <a:gd name="T51" fmla="*/ 33 h 146"/>
                <a:gd name="T52" fmla="*/ 25 w 200"/>
                <a:gd name="T53" fmla="*/ 33 h 146"/>
                <a:gd name="T54" fmla="*/ 22 w 200"/>
                <a:gd name="T55" fmla="*/ 31 h 146"/>
                <a:gd name="T56" fmla="*/ 150 w 200"/>
                <a:gd name="T57" fmla="*/ 55 h 146"/>
                <a:gd name="T58" fmla="*/ 38 w 200"/>
                <a:gd name="T59" fmla="*/ 55 h 146"/>
                <a:gd name="T60" fmla="*/ 35 w 200"/>
                <a:gd name="T61" fmla="*/ 52 h 146"/>
                <a:gd name="T62" fmla="*/ 38 w 200"/>
                <a:gd name="T63" fmla="*/ 49 h 146"/>
                <a:gd name="T64" fmla="*/ 150 w 200"/>
                <a:gd name="T65" fmla="*/ 49 h 146"/>
                <a:gd name="T66" fmla="*/ 153 w 200"/>
                <a:gd name="T67" fmla="*/ 52 h 146"/>
                <a:gd name="T68" fmla="*/ 150 w 200"/>
                <a:gd name="T69" fmla="*/ 55 h 146"/>
                <a:gd name="T70" fmla="*/ 109 w 200"/>
                <a:gd name="T71" fmla="*/ 88 h 146"/>
                <a:gd name="T72" fmla="*/ 107 w 200"/>
                <a:gd name="T73" fmla="*/ 91 h 146"/>
                <a:gd name="T74" fmla="*/ 43 w 200"/>
                <a:gd name="T75" fmla="*/ 91 h 146"/>
                <a:gd name="T76" fmla="*/ 40 w 200"/>
                <a:gd name="T77" fmla="*/ 88 h 146"/>
                <a:gd name="T78" fmla="*/ 43 w 200"/>
                <a:gd name="T79" fmla="*/ 85 h 146"/>
                <a:gd name="T80" fmla="*/ 107 w 200"/>
                <a:gd name="T81" fmla="*/ 85 h 146"/>
                <a:gd name="T82" fmla="*/ 109 w 200"/>
                <a:gd name="T83" fmla="*/ 88 h 146"/>
                <a:gd name="T84" fmla="*/ 109 w 200"/>
                <a:gd name="T85" fmla="*/ 109 h 146"/>
                <a:gd name="T86" fmla="*/ 107 w 200"/>
                <a:gd name="T87" fmla="*/ 112 h 146"/>
                <a:gd name="T88" fmla="*/ 43 w 200"/>
                <a:gd name="T89" fmla="*/ 112 h 146"/>
                <a:gd name="T90" fmla="*/ 40 w 200"/>
                <a:gd name="T91" fmla="*/ 109 h 146"/>
                <a:gd name="T92" fmla="*/ 43 w 200"/>
                <a:gd name="T93" fmla="*/ 106 h 146"/>
                <a:gd name="T94" fmla="*/ 107 w 200"/>
                <a:gd name="T95" fmla="*/ 106 h 146"/>
                <a:gd name="T96" fmla="*/ 109 w 200"/>
                <a:gd name="T9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146">
                  <a:moveTo>
                    <a:pt x="0" y="0"/>
                  </a:moveTo>
                  <a:cubicBezTo>
                    <a:pt x="0" y="146"/>
                    <a:pt x="0" y="146"/>
                    <a:pt x="0" y="146"/>
                  </a:cubicBezTo>
                  <a:cubicBezTo>
                    <a:pt x="200" y="146"/>
                    <a:pt x="200" y="146"/>
                    <a:pt x="200" y="146"/>
                  </a:cubicBezTo>
                  <a:cubicBezTo>
                    <a:pt x="200" y="0"/>
                    <a:pt x="200" y="0"/>
                    <a:pt x="200" y="0"/>
                  </a:cubicBezTo>
                  <a:lnTo>
                    <a:pt x="0" y="0"/>
                  </a:lnTo>
                  <a:close/>
                  <a:moveTo>
                    <a:pt x="192" y="138"/>
                  </a:moveTo>
                  <a:cubicBezTo>
                    <a:pt x="8" y="138"/>
                    <a:pt x="8" y="138"/>
                    <a:pt x="8" y="138"/>
                  </a:cubicBezTo>
                  <a:cubicBezTo>
                    <a:pt x="8" y="8"/>
                    <a:pt x="8" y="8"/>
                    <a:pt x="8" y="8"/>
                  </a:cubicBezTo>
                  <a:cubicBezTo>
                    <a:pt x="192" y="8"/>
                    <a:pt x="192" y="8"/>
                    <a:pt x="192" y="8"/>
                  </a:cubicBezTo>
                  <a:lnTo>
                    <a:pt x="192" y="138"/>
                  </a:lnTo>
                  <a:close/>
                  <a:moveTo>
                    <a:pt x="173" y="86"/>
                  </a:moveTo>
                  <a:cubicBezTo>
                    <a:pt x="173" y="93"/>
                    <a:pt x="169" y="99"/>
                    <a:pt x="164" y="102"/>
                  </a:cubicBezTo>
                  <a:cubicBezTo>
                    <a:pt x="164" y="102"/>
                    <a:pt x="164" y="102"/>
                    <a:pt x="164" y="102"/>
                  </a:cubicBezTo>
                  <a:cubicBezTo>
                    <a:pt x="164" y="102"/>
                    <a:pt x="164" y="130"/>
                    <a:pt x="164" y="130"/>
                  </a:cubicBezTo>
                  <a:cubicBezTo>
                    <a:pt x="155" y="118"/>
                    <a:pt x="155" y="118"/>
                    <a:pt x="155" y="118"/>
                  </a:cubicBezTo>
                  <a:cubicBezTo>
                    <a:pt x="146" y="130"/>
                    <a:pt x="146" y="130"/>
                    <a:pt x="146" y="130"/>
                  </a:cubicBezTo>
                  <a:cubicBezTo>
                    <a:pt x="146" y="102"/>
                    <a:pt x="146" y="102"/>
                    <a:pt x="146" y="102"/>
                  </a:cubicBezTo>
                  <a:cubicBezTo>
                    <a:pt x="146" y="102"/>
                    <a:pt x="146" y="102"/>
                    <a:pt x="146" y="102"/>
                  </a:cubicBezTo>
                  <a:cubicBezTo>
                    <a:pt x="140" y="99"/>
                    <a:pt x="137" y="93"/>
                    <a:pt x="137" y="86"/>
                  </a:cubicBezTo>
                  <a:cubicBezTo>
                    <a:pt x="137" y="76"/>
                    <a:pt x="145" y="68"/>
                    <a:pt x="155" y="68"/>
                  </a:cubicBezTo>
                  <a:cubicBezTo>
                    <a:pt x="165" y="68"/>
                    <a:pt x="173" y="76"/>
                    <a:pt x="173" y="86"/>
                  </a:cubicBezTo>
                  <a:close/>
                  <a:moveTo>
                    <a:pt x="22" y="31"/>
                  </a:moveTo>
                  <a:cubicBezTo>
                    <a:pt x="22" y="29"/>
                    <a:pt x="23" y="28"/>
                    <a:pt x="25" y="28"/>
                  </a:cubicBezTo>
                  <a:cubicBezTo>
                    <a:pt x="171" y="28"/>
                    <a:pt x="171" y="28"/>
                    <a:pt x="171" y="28"/>
                  </a:cubicBezTo>
                  <a:cubicBezTo>
                    <a:pt x="173" y="28"/>
                    <a:pt x="174" y="29"/>
                    <a:pt x="174" y="31"/>
                  </a:cubicBezTo>
                  <a:cubicBezTo>
                    <a:pt x="174" y="32"/>
                    <a:pt x="173" y="33"/>
                    <a:pt x="171" y="33"/>
                  </a:cubicBezTo>
                  <a:cubicBezTo>
                    <a:pt x="25" y="33"/>
                    <a:pt x="25" y="33"/>
                    <a:pt x="25" y="33"/>
                  </a:cubicBezTo>
                  <a:cubicBezTo>
                    <a:pt x="23" y="33"/>
                    <a:pt x="22" y="32"/>
                    <a:pt x="22" y="31"/>
                  </a:cubicBezTo>
                  <a:close/>
                  <a:moveTo>
                    <a:pt x="150" y="55"/>
                  </a:moveTo>
                  <a:cubicBezTo>
                    <a:pt x="38" y="55"/>
                    <a:pt x="38" y="55"/>
                    <a:pt x="38" y="55"/>
                  </a:cubicBezTo>
                  <a:cubicBezTo>
                    <a:pt x="37" y="55"/>
                    <a:pt x="35" y="54"/>
                    <a:pt x="35" y="52"/>
                  </a:cubicBezTo>
                  <a:cubicBezTo>
                    <a:pt x="35" y="50"/>
                    <a:pt x="37" y="49"/>
                    <a:pt x="38" y="49"/>
                  </a:cubicBezTo>
                  <a:cubicBezTo>
                    <a:pt x="150" y="49"/>
                    <a:pt x="150" y="49"/>
                    <a:pt x="150" y="49"/>
                  </a:cubicBezTo>
                  <a:cubicBezTo>
                    <a:pt x="151" y="49"/>
                    <a:pt x="153" y="50"/>
                    <a:pt x="153" y="52"/>
                  </a:cubicBezTo>
                  <a:cubicBezTo>
                    <a:pt x="153" y="54"/>
                    <a:pt x="151" y="55"/>
                    <a:pt x="150" y="55"/>
                  </a:cubicBezTo>
                  <a:close/>
                  <a:moveTo>
                    <a:pt x="109" y="88"/>
                  </a:moveTo>
                  <a:cubicBezTo>
                    <a:pt x="109" y="90"/>
                    <a:pt x="108" y="91"/>
                    <a:pt x="107" y="91"/>
                  </a:cubicBezTo>
                  <a:cubicBezTo>
                    <a:pt x="43" y="91"/>
                    <a:pt x="43" y="91"/>
                    <a:pt x="43" y="91"/>
                  </a:cubicBezTo>
                  <a:cubicBezTo>
                    <a:pt x="41" y="91"/>
                    <a:pt x="40" y="90"/>
                    <a:pt x="40" y="88"/>
                  </a:cubicBezTo>
                  <a:cubicBezTo>
                    <a:pt x="40" y="86"/>
                    <a:pt x="41" y="85"/>
                    <a:pt x="43" y="85"/>
                  </a:cubicBezTo>
                  <a:cubicBezTo>
                    <a:pt x="107" y="85"/>
                    <a:pt x="107" y="85"/>
                    <a:pt x="107" y="85"/>
                  </a:cubicBezTo>
                  <a:cubicBezTo>
                    <a:pt x="108" y="85"/>
                    <a:pt x="109" y="86"/>
                    <a:pt x="109" y="88"/>
                  </a:cubicBezTo>
                  <a:close/>
                  <a:moveTo>
                    <a:pt x="109" y="109"/>
                  </a:moveTo>
                  <a:cubicBezTo>
                    <a:pt x="109" y="111"/>
                    <a:pt x="108" y="112"/>
                    <a:pt x="107" y="112"/>
                  </a:cubicBezTo>
                  <a:cubicBezTo>
                    <a:pt x="43" y="112"/>
                    <a:pt x="43" y="112"/>
                    <a:pt x="43" y="112"/>
                  </a:cubicBezTo>
                  <a:cubicBezTo>
                    <a:pt x="41" y="112"/>
                    <a:pt x="40" y="111"/>
                    <a:pt x="40" y="109"/>
                  </a:cubicBezTo>
                  <a:cubicBezTo>
                    <a:pt x="40" y="107"/>
                    <a:pt x="41" y="106"/>
                    <a:pt x="43" y="106"/>
                  </a:cubicBezTo>
                  <a:cubicBezTo>
                    <a:pt x="107" y="106"/>
                    <a:pt x="107" y="106"/>
                    <a:pt x="107" y="106"/>
                  </a:cubicBezTo>
                  <a:cubicBezTo>
                    <a:pt x="108" y="106"/>
                    <a:pt x="109" y="107"/>
                    <a:pt x="109" y="109"/>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3" name="Freeform 888"/>
            <p:cNvSpPr/>
            <p:nvPr/>
          </p:nvSpPr>
          <p:spPr bwMode="auto">
            <a:xfrm>
              <a:off x="618566" y="2906513"/>
              <a:ext cx="606242" cy="330677"/>
            </a:xfrm>
            <a:custGeom>
              <a:avLst/>
              <a:gdLst>
                <a:gd name="T0" fmla="*/ 3 w 251"/>
                <a:gd name="T1" fmla="*/ 43 h 137"/>
                <a:gd name="T2" fmla="*/ 123 w 251"/>
                <a:gd name="T3" fmla="*/ 0 h 137"/>
                <a:gd name="T4" fmla="*/ 125 w 251"/>
                <a:gd name="T5" fmla="*/ 0 h 137"/>
                <a:gd name="T6" fmla="*/ 248 w 251"/>
                <a:gd name="T7" fmla="*/ 43 h 137"/>
                <a:gd name="T8" fmla="*/ 251 w 251"/>
                <a:gd name="T9" fmla="*/ 47 h 137"/>
                <a:gd name="T10" fmla="*/ 248 w 251"/>
                <a:gd name="T11" fmla="*/ 50 h 137"/>
                <a:gd name="T12" fmla="*/ 206 w 251"/>
                <a:gd name="T13" fmla="*/ 62 h 137"/>
                <a:gd name="T14" fmla="*/ 124 w 251"/>
                <a:gd name="T15" fmla="*/ 43 h 137"/>
                <a:gd name="T16" fmla="*/ 121 w 251"/>
                <a:gd name="T17" fmla="*/ 47 h 137"/>
                <a:gd name="T18" fmla="*/ 124 w 251"/>
                <a:gd name="T19" fmla="*/ 51 h 137"/>
                <a:gd name="T20" fmla="*/ 200 w 251"/>
                <a:gd name="T21" fmla="*/ 67 h 137"/>
                <a:gd name="T22" fmla="*/ 200 w 251"/>
                <a:gd name="T23" fmla="*/ 93 h 137"/>
                <a:gd name="T24" fmla="*/ 200 w 251"/>
                <a:gd name="T25" fmla="*/ 93 h 137"/>
                <a:gd name="T26" fmla="*/ 124 w 251"/>
                <a:gd name="T27" fmla="*/ 111 h 137"/>
                <a:gd name="T28" fmla="*/ 48 w 251"/>
                <a:gd name="T29" fmla="*/ 93 h 137"/>
                <a:gd name="T30" fmla="*/ 48 w 251"/>
                <a:gd name="T31" fmla="*/ 93 h 137"/>
                <a:gd name="T32" fmla="*/ 48 w 251"/>
                <a:gd name="T33" fmla="*/ 63 h 137"/>
                <a:gd name="T34" fmla="*/ 26 w 251"/>
                <a:gd name="T35" fmla="*/ 57 h 137"/>
                <a:gd name="T36" fmla="*/ 26 w 251"/>
                <a:gd name="T37" fmla="*/ 91 h 137"/>
                <a:gd name="T38" fmla="*/ 34 w 251"/>
                <a:gd name="T39" fmla="*/ 101 h 137"/>
                <a:gd name="T40" fmla="*/ 28 w 251"/>
                <a:gd name="T41" fmla="*/ 111 h 137"/>
                <a:gd name="T42" fmla="*/ 30 w 251"/>
                <a:gd name="T43" fmla="*/ 124 h 137"/>
                <a:gd name="T44" fmla="*/ 10 w 251"/>
                <a:gd name="T45" fmla="*/ 132 h 137"/>
                <a:gd name="T46" fmla="*/ 15 w 251"/>
                <a:gd name="T47" fmla="*/ 110 h 137"/>
                <a:gd name="T48" fmla="*/ 10 w 251"/>
                <a:gd name="T49" fmla="*/ 101 h 137"/>
                <a:gd name="T50" fmla="*/ 17 w 251"/>
                <a:gd name="T51" fmla="*/ 91 h 137"/>
                <a:gd name="T52" fmla="*/ 17 w 251"/>
                <a:gd name="T53" fmla="*/ 54 h 137"/>
                <a:gd name="T54" fmla="*/ 3 w 251"/>
                <a:gd name="T55" fmla="*/ 50 h 137"/>
                <a:gd name="T56" fmla="*/ 0 w 251"/>
                <a:gd name="T57" fmla="*/ 47 h 137"/>
                <a:gd name="T58" fmla="*/ 3 w 251"/>
                <a:gd name="T59" fmla="*/ 4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1" h="137">
                  <a:moveTo>
                    <a:pt x="3" y="43"/>
                  </a:moveTo>
                  <a:cubicBezTo>
                    <a:pt x="123" y="0"/>
                    <a:pt x="123" y="0"/>
                    <a:pt x="123" y="0"/>
                  </a:cubicBezTo>
                  <a:cubicBezTo>
                    <a:pt x="124" y="0"/>
                    <a:pt x="125" y="0"/>
                    <a:pt x="125" y="0"/>
                  </a:cubicBezTo>
                  <a:cubicBezTo>
                    <a:pt x="248" y="43"/>
                    <a:pt x="248" y="43"/>
                    <a:pt x="248" y="43"/>
                  </a:cubicBezTo>
                  <a:cubicBezTo>
                    <a:pt x="250" y="43"/>
                    <a:pt x="251" y="45"/>
                    <a:pt x="251" y="47"/>
                  </a:cubicBezTo>
                  <a:cubicBezTo>
                    <a:pt x="251" y="48"/>
                    <a:pt x="249" y="50"/>
                    <a:pt x="248" y="50"/>
                  </a:cubicBezTo>
                  <a:cubicBezTo>
                    <a:pt x="206" y="62"/>
                    <a:pt x="206" y="62"/>
                    <a:pt x="206" y="62"/>
                  </a:cubicBezTo>
                  <a:cubicBezTo>
                    <a:pt x="197" y="49"/>
                    <a:pt x="158" y="43"/>
                    <a:pt x="124" y="43"/>
                  </a:cubicBezTo>
                  <a:cubicBezTo>
                    <a:pt x="122" y="43"/>
                    <a:pt x="121" y="45"/>
                    <a:pt x="121" y="47"/>
                  </a:cubicBezTo>
                  <a:cubicBezTo>
                    <a:pt x="121" y="49"/>
                    <a:pt x="122" y="51"/>
                    <a:pt x="124" y="51"/>
                  </a:cubicBezTo>
                  <a:cubicBezTo>
                    <a:pt x="166" y="51"/>
                    <a:pt x="196" y="59"/>
                    <a:pt x="200" y="67"/>
                  </a:cubicBezTo>
                  <a:cubicBezTo>
                    <a:pt x="200" y="93"/>
                    <a:pt x="200" y="93"/>
                    <a:pt x="200" y="93"/>
                  </a:cubicBezTo>
                  <a:cubicBezTo>
                    <a:pt x="200" y="93"/>
                    <a:pt x="200" y="93"/>
                    <a:pt x="200" y="93"/>
                  </a:cubicBezTo>
                  <a:cubicBezTo>
                    <a:pt x="200" y="103"/>
                    <a:pt x="166" y="111"/>
                    <a:pt x="124" y="111"/>
                  </a:cubicBezTo>
                  <a:cubicBezTo>
                    <a:pt x="82" y="111"/>
                    <a:pt x="48" y="103"/>
                    <a:pt x="48" y="93"/>
                  </a:cubicBezTo>
                  <a:cubicBezTo>
                    <a:pt x="48" y="93"/>
                    <a:pt x="48" y="93"/>
                    <a:pt x="48" y="93"/>
                  </a:cubicBezTo>
                  <a:cubicBezTo>
                    <a:pt x="48" y="63"/>
                    <a:pt x="48" y="63"/>
                    <a:pt x="48" y="63"/>
                  </a:cubicBezTo>
                  <a:cubicBezTo>
                    <a:pt x="26" y="57"/>
                    <a:pt x="26" y="57"/>
                    <a:pt x="26" y="57"/>
                  </a:cubicBezTo>
                  <a:cubicBezTo>
                    <a:pt x="26" y="91"/>
                    <a:pt x="26" y="91"/>
                    <a:pt x="26" y="91"/>
                  </a:cubicBezTo>
                  <a:cubicBezTo>
                    <a:pt x="31" y="92"/>
                    <a:pt x="34" y="96"/>
                    <a:pt x="34" y="101"/>
                  </a:cubicBezTo>
                  <a:cubicBezTo>
                    <a:pt x="34" y="105"/>
                    <a:pt x="31" y="109"/>
                    <a:pt x="28" y="111"/>
                  </a:cubicBezTo>
                  <a:cubicBezTo>
                    <a:pt x="30" y="124"/>
                    <a:pt x="30" y="124"/>
                    <a:pt x="30" y="124"/>
                  </a:cubicBezTo>
                  <a:cubicBezTo>
                    <a:pt x="32" y="129"/>
                    <a:pt x="10" y="137"/>
                    <a:pt x="10" y="132"/>
                  </a:cubicBezTo>
                  <a:cubicBezTo>
                    <a:pt x="15" y="110"/>
                    <a:pt x="15" y="110"/>
                    <a:pt x="15" y="110"/>
                  </a:cubicBezTo>
                  <a:cubicBezTo>
                    <a:pt x="12" y="108"/>
                    <a:pt x="10" y="105"/>
                    <a:pt x="10" y="101"/>
                  </a:cubicBezTo>
                  <a:cubicBezTo>
                    <a:pt x="10" y="96"/>
                    <a:pt x="13" y="92"/>
                    <a:pt x="17" y="91"/>
                  </a:cubicBezTo>
                  <a:cubicBezTo>
                    <a:pt x="17" y="54"/>
                    <a:pt x="17" y="54"/>
                    <a:pt x="17" y="54"/>
                  </a:cubicBezTo>
                  <a:cubicBezTo>
                    <a:pt x="3" y="50"/>
                    <a:pt x="3" y="50"/>
                    <a:pt x="3" y="50"/>
                  </a:cubicBezTo>
                  <a:cubicBezTo>
                    <a:pt x="1" y="50"/>
                    <a:pt x="0" y="48"/>
                    <a:pt x="0" y="47"/>
                  </a:cubicBezTo>
                  <a:cubicBezTo>
                    <a:pt x="0" y="45"/>
                    <a:pt x="1" y="43"/>
                    <a:pt x="3" y="4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4" name="Freeform 889"/>
            <p:cNvSpPr>
              <a:spLocks noEditPoints="1"/>
            </p:cNvSpPr>
            <p:nvPr/>
          </p:nvSpPr>
          <p:spPr bwMode="auto">
            <a:xfrm rot="19922768">
              <a:off x="2078550" y="2147606"/>
              <a:ext cx="429676" cy="447026"/>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5" name="Freeform 898"/>
            <p:cNvSpPr>
              <a:spLocks noEditPoints="1"/>
            </p:cNvSpPr>
            <p:nvPr/>
          </p:nvSpPr>
          <p:spPr bwMode="auto">
            <a:xfrm rot="982724">
              <a:off x="5771501" y="4052747"/>
              <a:ext cx="298018" cy="457232"/>
            </a:xfrm>
            <a:custGeom>
              <a:avLst/>
              <a:gdLst>
                <a:gd name="T0" fmla="*/ 47 w 123"/>
                <a:gd name="T1" fmla="*/ 8 h 189"/>
                <a:gd name="T2" fmla="*/ 49 w 123"/>
                <a:gd name="T3" fmla="*/ 4 h 189"/>
                <a:gd name="T4" fmla="*/ 59 w 123"/>
                <a:gd name="T5" fmla="*/ 1 h 189"/>
                <a:gd name="T6" fmla="*/ 64 w 123"/>
                <a:gd name="T7" fmla="*/ 3 h 189"/>
                <a:gd name="T8" fmla="*/ 64 w 123"/>
                <a:gd name="T9" fmla="*/ 5 h 189"/>
                <a:gd name="T10" fmla="*/ 62 w 123"/>
                <a:gd name="T11" fmla="*/ 9 h 189"/>
                <a:gd name="T12" fmla="*/ 52 w 123"/>
                <a:gd name="T13" fmla="*/ 13 h 189"/>
                <a:gd name="T14" fmla="*/ 48 w 123"/>
                <a:gd name="T15" fmla="*/ 10 h 189"/>
                <a:gd name="T16" fmla="*/ 47 w 123"/>
                <a:gd name="T17" fmla="*/ 8 h 189"/>
                <a:gd name="T18" fmla="*/ 76 w 123"/>
                <a:gd name="T19" fmla="*/ 106 h 189"/>
                <a:gd name="T20" fmla="*/ 72 w 123"/>
                <a:gd name="T21" fmla="*/ 111 h 189"/>
                <a:gd name="T22" fmla="*/ 79 w 123"/>
                <a:gd name="T23" fmla="*/ 114 h 189"/>
                <a:gd name="T24" fmla="*/ 97 w 123"/>
                <a:gd name="T25" fmla="*/ 108 h 189"/>
                <a:gd name="T26" fmla="*/ 102 w 123"/>
                <a:gd name="T27" fmla="*/ 102 h 189"/>
                <a:gd name="T28" fmla="*/ 95 w 123"/>
                <a:gd name="T29" fmla="*/ 100 h 189"/>
                <a:gd name="T30" fmla="*/ 76 w 123"/>
                <a:gd name="T31" fmla="*/ 106 h 189"/>
                <a:gd name="T32" fmla="*/ 123 w 123"/>
                <a:gd name="T33" fmla="*/ 134 h 189"/>
                <a:gd name="T34" fmla="*/ 123 w 123"/>
                <a:gd name="T35" fmla="*/ 138 h 189"/>
                <a:gd name="T36" fmla="*/ 120 w 123"/>
                <a:gd name="T37" fmla="*/ 141 h 189"/>
                <a:gd name="T38" fmla="*/ 114 w 123"/>
                <a:gd name="T39" fmla="*/ 141 h 189"/>
                <a:gd name="T40" fmla="*/ 83 w 123"/>
                <a:gd name="T41" fmla="*/ 166 h 189"/>
                <a:gd name="T42" fmla="*/ 108 w 123"/>
                <a:gd name="T43" fmla="*/ 182 h 189"/>
                <a:gd name="T44" fmla="*/ 102 w 123"/>
                <a:gd name="T45" fmla="*/ 189 h 189"/>
                <a:gd name="T46" fmla="*/ 23 w 123"/>
                <a:gd name="T47" fmla="*/ 189 h 189"/>
                <a:gd name="T48" fmla="*/ 17 w 123"/>
                <a:gd name="T49" fmla="*/ 182 h 189"/>
                <a:gd name="T50" fmla="*/ 38 w 123"/>
                <a:gd name="T51" fmla="*/ 167 h 189"/>
                <a:gd name="T52" fmla="*/ 0 w 123"/>
                <a:gd name="T53" fmla="*/ 107 h 189"/>
                <a:gd name="T54" fmla="*/ 52 w 123"/>
                <a:gd name="T55" fmla="*/ 46 h 189"/>
                <a:gd name="T56" fmla="*/ 46 w 123"/>
                <a:gd name="T57" fmla="*/ 25 h 189"/>
                <a:gd name="T58" fmla="*/ 49 w 123"/>
                <a:gd name="T59" fmla="*/ 18 h 189"/>
                <a:gd name="T60" fmla="*/ 68 w 123"/>
                <a:gd name="T61" fmla="*/ 12 h 189"/>
                <a:gd name="T62" fmla="*/ 75 w 123"/>
                <a:gd name="T63" fmla="*/ 16 h 189"/>
                <a:gd name="T64" fmla="*/ 97 w 123"/>
                <a:gd name="T65" fmla="*/ 87 h 189"/>
                <a:gd name="T66" fmla="*/ 93 w 123"/>
                <a:gd name="T67" fmla="*/ 94 h 189"/>
                <a:gd name="T68" fmla="*/ 75 w 123"/>
                <a:gd name="T69" fmla="*/ 100 h 189"/>
                <a:gd name="T70" fmla="*/ 68 w 123"/>
                <a:gd name="T71" fmla="*/ 96 h 189"/>
                <a:gd name="T72" fmla="*/ 59 w 123"/>
                <a:gd name="T73" fmla="*/ 67 h 189"/>
                <a:gd name="T74" fmla="*/ 22 w 123"/>
                <a:gd name="T75" fmla="*/ 105 h 189"/>
                <a:gd name="T76" fmla="*/ 56 w 123"/>
                <a:gd name="T77" fmla="*/ 147 h 189"/>
                <a:gd name="T78" fmla="*/ 74 w 123"/>
                <a:gd name="T79" fmla="*/ 141 h 189"/>
                <a:gd name="T80" fmla="*/ 68 w 123"/>
                <a:gd name="T81" fmla="*/ 141 h 189"/>
                <a:gd name="T82" fmla="*/ 65 w 123"/>
                <a:gd name="T83" fmla="*/ 138 h 189"/>
                <a:gd name="T84" fmla="*/ 65 w 123"/>
                <a:gd name="T85" fmla="*/ 134 h 189"/>
                <a:gd name="T86" fmla="*/ 68 w 123"/>
                <a:gd name="T87" fmla="*/ 131 h 189"/>
                <a:gd name="T88" fmla="*/ 120 w 123"/>
                <a:gd name="T89" fmla="*/ 131 h 189"/>
                <a:gd name="T90" fmla="*/ 123 w 123"/>
                <a:gd name="T91" fmla="*/ 134 h 189"/>
                <a:gd name="T92" fmla="*/ 67 w 123"/>
                <a:gd name="T93" fmla="*/ 35 h 189"/>
                <a:gd name="T94" fmla="*/ 78 w 123"/>
                <a:gd name="T95" fmla="*/ 74 h 189"/>
                <a:gd name="T96" fmla="*/ 80 w 123"/>
                <a:gd name="T97" fmla="*/ 76 h 189"/>
                <a:gd name="T98" fmla="*/ 82 w 123"/>
                <a:gd name="T99" fmla="*/ 76 h 189"/>
                <a:gd name="T100" fmla="*/ 84 w 123"/>
                <a:gd name="T101" fmla="*/ 72 h 189"/>
                <a:gd name="T102" fmla="*/ 72 w 123"/>
                <a:gd name="T103" fmla="*/ 34 h 189"/>
                <a:gd name="T104" fmla="*/ 69 w 123"/>
                <a:gd name="T105" fmla="*/ 32 h 189"/>
                <a:gd name="T106" fmla="*/ 67 w 123"/>
                <a:gd name="T107" fmla="*/ 35 h 189"/>
                <a:gd name="T108" fmla="*/ 67 w 123"/>
                <a:gd name="T109" fmla="*/ 162 h 189"/>
                <a:gd name="T110" fmla="*/ 55 w 123"/>
                <a:gd name="T111" fmla="*/ 162 h 189"/>
                <a:gd name="T112" fmla="*/ 55 w 123"/>
                <a:gd name="T113" fmla="*/ 174 h 189"/>
                <a:gd name="T114" fmla="*/ 67 w 123"/>
                <a:gd name="T115" fmla="*/ 174 h 189"/>
                <a:gd name="T116" fmla="*/ 67 w 123"/>
                <a:gd name="T117"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89">
                  <a:moveTo>
                    <a:pt x="47" y="8"/>
                  </a:moveTo>
                  <a:cubicBezTo>
                    <a:pt x="46" y="6"/>
                    <a:pt x="47" y="5"/>
                    <a:pt x="49" y="4"/>
                  </a:cubicBezTo>
                  <a:cubicBezTo>
                    <a:pt x="59" y="1"/>
                    <a:pt x="59" y="1"/>
                    <a:pt x="59" y="1"/>
                  </a:cubicBezTo>
                  <a:cubicBezTo>
                    <a:pt x="61" y="0"/>
                    <a:pt x="63" y="1"/>
                    <a:pt x="64" y="3"/>
                  </a:cubicBezTo>
                  <a:cubicBezTo>
                    <a:pt x="64" y="5"/>
                    <a:pt x="64" y="5"/>
                    <a:pt x="64" y="5"/>
                  </a:cubicBezTo>
                  <a:cubicBezTo>
                    <a:pt x="65" y="7"/>
                    <a:pt x="64" y="9"/>
                    <a:pt x="62" y="9"/>
                  </a:cubicBezTo>
                  <a:cubicBezTo>
                    <a:pt x="52" y="13"/>
                    <a:pt x="52" y="13"/>
                    <a:pt x="52" y="13"/>
                  </a:cubicBezTo>
                  <a:cubicBezTo>
                    <a:pt x="50" y="13"/>
                    <a:pt x="48" y="12"/>
                    <a:pt x="48" y="10"/>
                  </a:cubicBezTo>
                  <a:lnTo>
                    <a:pt x="47" y="8"/>
                  </a:lnTo>
                  <a:close/>
                  <a:moveTo>
                    <a:pt x="76" y="106"/>
                  </a:moveTo>
                  <a:cubicBezTo>
                    <a:pt x="73" y="107"/>
                    <a:pt x="71" y="109"/>
                    <a:pt x="72" y="111"/>
                  </a:cubicBezTo>
                  <a:cubicBezTo>
                    <a:pt x="73" y="114"/>
                    <a:pt x="76" y="115"/>
                    <a:pt x="79" y="114"/>
                  </a:cubicBezTo>
                  <a:cubicBezTo>
                    <a:pt x="97" y="108"/>
                    <a:pt x="97" y="108"/>
                    <a:pt x="97" y="108"/>
                  </a:cubicBezTo>
                  <a:cubicBezTo>
                    <a:pt x="100" y="107"/>
                    <a:pt x="102" y="105"/>
                    <a:pt x="102" y="102"/>
                  </a:cubicBezTo>
                  <a:cubicBezTo>
                    <a:pt x="101" y="100"/>
                    <a:pt x="98" y="99"/>
                    <a:pt x="95" y="100"/>
                  </a:cubicBezTo>
                  <a:lnTo>
                    <a:pt x="76" y="106"/>
                  </a:lnTo>
                  <a:close/>
                  <a:moveTo>
                    <a:pt x="123" y="134"/>
                  </a:moveTo>
                  <a:cubicBezTo>
                    <a:pt x="123" y="138"/>
                    <a:pt x="123" y="138"/>
                    <a:pt x="123" y="138"/>
                  </a:cubicBezTo>
                  <a:cubicBezTo>
                    <a:pt x="123" y="140"/>
                    <a:pt x="122" y="141"/>
                    <a:pt x="120" y="141"/>
                  </a:cubicBezTo>
                  <a:cubicBezTo>
                    <a:pt x="114" y="141"/>
                    <a:pt x="114" y="141"/>
                    <a:pt x="114" y="141"/>
                  </a:cubicBezTo>
                  <a:cubicBezTo>
                    <a:pt x="108" y="150"/>
                    <a:pt x="95" y="160"/>
                    <a:pt x="83" y="166"/>
                  </a:cubicBezTo>
                  <a:cubicBezTo>
                    <a:pt x="96" y="169"/>
                    <a:pt x="108" y="177"/>
                    <a:pt x="108" y="182"/>
                  </a:cubicBezTo>
                  <a:cubicBezTo>
                    <a:pt x="108" y="186"/>
                    <a:pt x="105" y="189"/>
                    <a:pt x="102" y="189"/>
                  </a:cubicBezTo>
                  <a:cubicBezTo>
                    <a:pt x="23" y="189"/>
                    <a:pt x="23" y="189"/>
                    <a:pt x="23" y="189"/>
                  </a:cubicBezTo>
                  <a:cubicBezTo>
                    <a:pt x="20" y="189"/>
                    <a:pt x="17" y="186"/>
                    <a:pt x="17" y="182"/>
                  </a:cubicBezTo>
                  <a:cubicBezTo>
                    <a:pt x="17" y="177"/>
                    <a:pt x="26" y="171"/>
                    <a:pt x="38" y="167"/>
                  </a:cubicBezTo>
                  <a:cubicBezTo>
                    <a:pt x="9" y="150"/>
                    <a:pt x="0" y="133"/>
                    <a:pt x="0" y="107"/>
                  </a:cubicBezTo>
                  <a:cubicBezTo>
                    <a:pt x="0" y="80"/>
                    <a:pt x="19" y="54"/>
                    <a:pt x="52" y="46"/>
                  </a:cubicBezTo>
                  <a:cubicBezTo>
                    <a:pt x="46" y="25"/>
                    <a:pt x="46" y="25"/>
                    <a:pt x="46" y="25"/>
                  </a:cubicBezTo>
                  <a:cubicBezTo>
                    <a:pt x="45" y="22"/>
                    <a:pt x="46" y="19"/>
                    <a:pt x="49" y="18"/>
                  </a:cubicBezTo>
                  <a:cubicBezTo>
                    <a:pt x="68" y="12"/>
                    <a:pt x="68" y="12"/>
                    <a:pt x="68" y="12"/>
                  </a:cubicBezTo>
                  <a:cubicBezTo>
                    <a:pt x="71" y="11"/>
                    <a:pt x="74" y="13"/>
                    <a:pt x="75" y="16"/>
                  </a:cubicBezTo>
                  <a:cubicBezTo>
                    <a:pt x="97" y="87"/>
                    <a:pt x="97" y="87"/>
                    <a:pt x="97" y="87"/>
                  </a:cubicBezTo>
                  <a:cubicBezTo>
                    <a:pt x="98" y="90"/>
                    <a:pt x="96" y="93"/>
                    <a:pt x="93" y="94"/>
                  </a:cubicBezTo>
                  <a:cubicBezTo>
                    <a:pt x="75" y="100"/>
                    <a:pt x="75" y="100"/>
                    <a:pt x="75" y="100"/>
                  </a:cubicBezTo>
                  <a:cubicBezTo>
                    <a:pt x="72" y="100"/>
                    <a:pt x="69" y="99"/>
                    <a:pt x="68" y="96"/>
                  </a:cubicBezTo>
                  <a:cubicBezTo>
                    <a:pt x="59" y="67"/>
                    <a:pt x="59" y="67"/>
                    <a:pt x="59" y="67"/>
                  </a:cubicBezTo>
                  <a:cubicBezTo>
                    <a:pt x="42" y="69"/>
                    <a:pt x="22" y="85"/>
                    <a:pt x="22" y="105"/>
                  </a:cubicBezTo>
                  <a:cubicBezTo>
                    <a:pt x="22" y="127"/>
                    <a:pt x="38" y="147"/>
                    <a:pt x="56" y="147"/>
                  </a:cubicBezTo>
                  <a:cubicBezTo>
                    <a:pt x="64" y="147"/>
                    <a:pt x="70" y="145"/>
                    <a:pt x="74" y="141"/>
                  </a:cubicBezTo>
                  <a:cubicBezTo>
                    <a:pt x="68" y="141"/>
                    <a:pt x="68" y="141"/>
                    <a:pt x="68" y="141"/>
                  </a:cubicBezTo>
                  <a:cubicBezTo>
                    <a:pt x="66" y="141"/>
                    <a:pt x="65" y="140"/>
                    <a:pt x="65" y="138"/>
                  </a:cubicBezTo>
                  <a:cubicBezTo>
                    <a:pt x="65" y="134"/>
                    <a:pt x="65" y="134"/>
                    <a:pt x="65" y="134"/>
                  </a:cubicBezTo>
                  <a:cubicBezTo>
                    <a:pt x="65" y="133"/>
                    <a:pt x="66" y="131"/>
                    <a:pt x="68" y="131"/>
                  </a:cubicBezTo>
                  <a:cubicBezTo>
                    <a:pt x="120" y="131"/>
                    <a:pt x="120" y="131"/>
                    <a:pt x="120" y="131"/>
                  </a:cubicBezTo>
                  <a:cubicBezTo>
                    <a:pt x="122" y="131"/>
                    <a:pt x="123" y="133"/>
                    <a:pt x="123" y="134"/>
                  </a:cubicBezTo>
                  <a:close/>
                  <a:moveTo>
                    <a:pt x="67" y="35"/>
                  </a:moveTo>
                  <a:cubicBezTo>
                    <a:pt x="78" y="74"/>
                    <a:pt x="78" y="74"/>
                    <a:pt x="78" y="74"/>
                  </a:cubicBezTo>
                  <a:cubicBezTo>
                    <a:pt x="78" y="75"/>
                    <a:pt x="79" y="75"/>
                    <a:pt x="80" y="76"/>
                  </a:cubicBezTo>
                  <a:cubicBezTo>
                    <a:pt x="81" y="76"/>
                    <a:pt x="81" y="76"/>
                    <a:pt x="82" y="76"/>
                  </a:cubicBezTo>
                  <a:cubicBezTo>
                    <a:pt x="83" y="75"/>
                    <a:pt x="84" y="74"/>
                    <a:pt x="84" y="72"/>
                  </a:cubicBezTo>
                  <a:cubicBezTo>
                    <a:pt x="72" y="34"/>
                    <a:pt x="72" y="34"/>
                    <a:pt x="72" y="34"/>
                  </a:cubicBezTo>
                  <a:cubicBezTo>
                    <a:pt x="72" y="32"/>
                    <a:pt x="70" y="31"/>
                    <a:pt x="69" y="32"/>
                  </a:cubicBezTo>
                  <a:cubicBezTo>
                    <a:pt x="67" y="32"/>
                    <a:pt x="66" y="34"/>
                    <a:pt x="67" y="35"/>
                  </a:cubicBezTo>
                  <a:close/>
                  <a:moveTo>
                    <a:pt x="67" y="162"/>
                  </a:moveTo>
                  <a:cubicBezTo>
                    <a:pt x="64" y="159"/>
                    <a:pt x="58" y="159"/>
                    <a:pt x="55" y="162"/>
                  </a:cubicBezTo>
                  <a:cubicBezTo>
                    <a:pt x="52" y="165"/>
                    <a:pt x="52" y="171"/>
                    <a:pt x="55" y="174"/>
                  </a:cubicBezTo>
                  <a:cubicBezTo>
                    <a:pt x="58" y="177"/>
                    <a:pt x="64" y="177"/>
                    <a:pt x="67" y="174"/>
                  </a:cubicBezTo>
                  <a:cubicBezTo>
                    <a:pt x="70" y="171"/>
                    <a:pt x="70" y="165"/>
                    <a:pt x="67" y="16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6" name="Freeform 899"/>
            <p:cNvSpPr>
              <a:spLocks noEditPoints="1"/>
            </p:cNvSpPr>
            <p:nvPr/>
          </p:nvSpPr>
          <p:spPr bwMode="auto">
            <a:xfrm>
              <a:off x="1401236" y="2551770"/>
              <a:ext cx="431717" cy="427635"/>
            </a:xfrm>
            <a:custGeom>
              <a:avLst/>
              <a:gdLst>
                <a:gd name="T0" fmla="*/ 104 w 179"/>
                <a:gd name="T1" fmla="*/ 75 h 177"/>
                <a:gd name="T2" fmla="*/ 79 w 179"/>
                <a:gd name="T3" fmla="*/ 65 h 177"/>
                <a:gd name="T4" fmla="*/ 61 w 179"/>
                <a:gd name="T5" fmla="*/ 72 h 177"/>
                <a:gd name="T6" fmla="*/ 10 w 179"/>
                <a:gd name="T7" fmla="*/ 99 h 177"/>
                <a:gd name="T8" fmla="*/ 10 w 179"/>
                <a:gd name="T9" fmla="*/ 99 h 177"/>
                <a:gd name="T10" fmla="*/ 6 w 179"/>
                <a:gd name="T11" fmla="*/ 110 h 177"/>
                <a:gd name="T12" fmla="*/ 70 w 179"/>
                <a:gd name="T13" fmla="*/ 174 h 177"/>
                <a:gd name="T14" fmla="*/ 75 w 179"/>
                <a:gd name="T15" fmla="*/ 177 h 177"/>
                <a:gd name="T16" fmla="*/ 81 w 179"/>
                <a:gd name="T17" fmla="*/ 170 h 177"/>
                <a:gd name="T18" fmla="*/ 108 w 179"/>
                <a:gd name="T19" fmla="*/ 119 h 177"/>
                <a:gd name="T20" fmla="*/ 104 w 179"/>
                <a:gd name="T21" fmla="*/ 75 h 177"/>
                <a:gd name="T22" fmla="*/ 86 w 179"/>
                <a:gd name="T23" fmla="*/ 79 h 177"/>
                <a:gd name="T24" fmla="*/ 82 w 179"/>
                <a:gd name="T25" fmla="*/ 81 h 177"/>
                <a:gd name="T26" fmla="*/ 69 w 179"/>
                <a:gd name="T27" fmla="*/ 86 h 177"/>
                <a:gd name="T28" fmla="*/ 23 w 179"/>
                <a:gd name="T29" fmla="*/ 112 h 177"/>
                <a:gd name="T30" fmla="*/ 22 w 179"/>
                <a:gd name="T31" fmla="*/ 112 h 177"/>
                <a:gd name="T32" fmla="*/ 19 w 179"/>
                <a:gd name="T33" fmla="*/ 110 h 177"/>
                <a:gd name="T34" fmla="*/ 21 w 179"/>
                <a:gd name="T35" fmla="*/ 106 h 177"/>
                <a:gd name="T36" fmla="*/ 65 w 179"/>
                <a:gd name="T37" fmla="*/ 81 h 177"/>
                <a:gd name="T38" fmla="*/ 84 w 179"/>
                <a:gd name="T39" fmla="*/ 74 h 177"/>
                <a:gd name="T40" fmla="*/ 86 w 179"/>
                <a:gd name="T41" fmla="*/ 79 h 177"/>
                <a:gd name="T42" fmla="*/ 171 w 179"/>
                <a:gd name="T43" fmla="*/ 36 h 177"/>
                <a:gd name="T44" fmla="*/ 116 w 179"/>
                <a:gd name="T45" fmla="*/ 81 h 177"/>
                <a:gd name="T46" fmla="*/ 115 w 179"/>
                <a:gd name="T47" fmla="*/ 82 h 177"/>
                <a:gd name="T48" fmla="*/ 108 w 179"/>
                <a:gd name="T49" fmla="*/ 72 h 177"/>
                <a:gd name="T50" fmla="*/ 97 w 179"/>
                <a:gd name="T51" fmla="*/ 64 h 177"/>
                <a:gd name="T52" fmla="*/ 99 w 179"/>
                <a:gd name="T53" fmla="*/ 64 h 177"/>
                <a:gd name="T54" fmla="*/ 144 w 179"/>
                <a:gd name="T55" fmla="*/ 8 h 177"/>
                <a:gd name="T56" fmla="*/ 170 w 179"/>
                <a:gd name="T57" fmla="*/ 9 h 177"/>
                <a:gd name="T58" fmla="*/ 171 w 179"/>
                <a:gd name="T59" fmla="*/ 36 h 177"/>
                <a:gd name="T60" fmla="*/ 60 w 179"/>
                <a:gd name="T61" fmla="*/ 173 h 177"/>
                <a:gd name="T62" fmla="*/ 40 w 179"/>
                <a:gd name="T63" fmla="*/ 168 h 177"/>
                <a:gd name="T64" fmla="*/ 34 w 179"/>
                <a:gd name="T65" fmla="*/ 147 h 177"/>
                <a:gd name="T66" fmla="*/ 58 w 179"/>
                <a:gd name="T67" fmla="*/ 170 h 177"/>
                <a:gd name="T68" fmla="*/ 60 w 179"/>
                <a:gd name="T69"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 h="177">
                  <a:moveTo>
                    <a:pt x="104" y="75"/>
                  </a:moveTo>
                  <a:cubicBezTo>
                    <a:pt x="97" y="68"/>
                    <a:pt x="88" y="65"/>
                    <a:pt x="79" y="65"/>
                  </a:cubicBezTo>
                  <a:cubicBezTo>
                    <a:pt x="72" y="65"/>
                    <a:pt x="66" y="67"/>
                    <a:pt x="61" y="72"/>
                  </a:cubicBezTo>
                  <a:cubicBezTo>
                    <a:pt x="50" y="83"/>
                    <a:pt x="29" y="98"/>
                    <a:pt x="10" y="99"/>
                  </a:cubicBezTo>
                  <a:cubicBezTo>
                    <a:pt x="10" y="99"/>
                    <a:pt x="10" y="99"/>
                    <a:pt x="10" y="99"/>
                  </a:cubicBezTo>
                  <a:cubicBezTo>
                    <a:pt x="5" y="99"/>
                    <a:pt x="0" y="103"/>
                    <a:pt x="6" y="110"/>
                  </a:cubicBezTo>
                  <a:cubicBezTo>
                    <a:pt x="8" y="113"/>
                    <a:pt x="67" y="172"/>
                    <a:pt x="70" y="174"/>
                  </a:cubicBezTo>
                  <a:cubicBezTo>
                    <a:pt x="72" y="176"/>
                    <a:pt x="74" y="177"/>
                    <a:pt x="75" y="177"/>
                  </a:cubicBezTo>
                  <a:cubicBezTo>
                    <a:pt x="79" y="177"/>
                    <a:pt x="81" y="173"/>
                    <a:pt x="81" y="170"/>
                  </a:cubicBezTo>
                  <a:cubicBezTo>
                    <a:pt x="82" y="150"/>
                    <a:pt x="97" y="130"/>
                    <a:pt x="108" y="119"/>
                  </a:cubicBezTo>
                  <a:cubicBezTo>
                    <a:pt x="119" y="108"/>
                    <a:pt x="117" y="89"/>
                    <a:pt x="104" y="75"/>
                  </a:cubicBezTo>
                  <a:close/>
                  <a:moveTo>
                    <a:pt x="86" y="79"/>
                  </a:moveTo>
                  <a:cubicBezTo>
                    <a:pt x="86" y="80"/>
                    <a:pt x="84" y="81"/>
                    <a:pt x="82" y="81"/>
                  </a:cubicBezTo>
                  <a:cubicBezTo>
                    <a:pt x="78" y="79"/>
                    <a:pt x="74" y="81"/>
                    <a:pt x="69" y="86"/>
                  </a:cubicBezTo>
                  <a:cubicBezTo>
                    <a:pt x="58" y="97"/>
                    <a:pt x="40" y="108"/>
                    <a:pt x="23" y="112"/>
                  </a:cubicBezTo>
                  <a:cubicBezTo>
                    <a:pt x="23" y="112"/>
                    <a:pt x="23" y="112"/>
                    <a:pt x="22" y="112"/>
                  </a:cubicBezTo>
                  <a:cubicBezTo>
                    <a:pt x="21" y="112"/>
                    <a:pt x="20" y="112"/>
                    <a:pt x="19" y="110"/>
                  </a:cubicBezTo>
                  <a:cubicBezTo>
                    <a:pt x="19" y="108"/>
                    <a:pt x="20" y="106"/>
                    <a:pt x="21" y="106"/>
                  </a:cubicBezTo>
                  <a:cubicBezTo>
                    <a:pt x="37" y="101"/>
                    <a:pt x="54" y="92"/>
                    <a:pt x="65" y="81"/>
                  </a:cubicBezTo>
                  <a:cubicBezTo>
                    <a:pt x="67" y="79"/>
                    <a:pt x="75" y="71"/>
                    <a:pt x="84" y="74"/>
                  </a:cubicBezTo>
                  <a:cubicBezTo>
                    <a:pt x="86" y="75"/>
                    <a:pt x="87" y="77"/>
                    <a:pt x="86" y="79"/>
                  </a:cubicBezTo>
                  <a:close/>
                  <a:moveTo>
                    <a:pt x="171" y="36"/>
                  </a:moveTo>
                  <a:cubicBezTo>
                    <a:pt x="152" y="56"/>
                    <a:pt x="132" y="54"/>
                    <a:pt x="116" y="81"/>
                  </a:cubicBezTo>
                  <a:cubicBezTo>
                    <a:pt x="116" y="81"/>
                    <a:pt x="116" y="82"/>
                    <a:pt x="115" y="82"/>
                  </a:cubicBezTo>
                  <a:cubicBezTo>
                    <a:pt x="113" y="79"/>
                    <a:pt x="111" y="75"/>
                    <a:pt x="108" y="72"/>
                  </a:cubicBezTo>
                  <a:cubicBezTo>
                    <a:pt x="105" y="69"/>
                    <a:pt x="101" y="66"/>
                    <a:pt x="97" y="64"/>
                  </a:cubicBezTo>
                  <a:cubicBezTo>
                    <a:pt x="98" y="64"/>
                    <a:pt x="98" y="64"/>
                    <a:pt x="99" y="64"/>
                  </a:cubicBezTo>
                  <a:cubicBezTo>
                    <a:pt x="126" y="48"/>
                    <a:pt x="124" y="28"/>
                    <a:pt x="144" y="8"/>
                  </a:cubicBezTo>
                  <a:cubicBezTo>
                    <a:pt x="152" y="0"/>
                    <a:pt x="163" y="2"/>
                    <a:pt x="170" y="9"/>
                  </a:cubicBezTo>
                  <a:cubicBezTo>
                    <a:pt x="178" y="17"/>
                    <a:pt x="179" y="28"/>
                    <a:pt x="171" y="36"/>
                  </a:cubicBezTo>
                  <a:close/>
                  <a:moveTo>
                    <a:pt x="60" y="173"/>
                  </a:moveTo>
                  <a:cubicBezTo>
                    <a:pt x="54" y="176"/>
                    <a:pt x="46" y="174"/>
                    <a:pt x="40" y="168"/>
                  </a:cubicBezTo>
                  <a:cubicBezTo>
                    <a:pt x="33" y="162"/>
                    <a:pt x="32" y="153"/>
                    <a:pt x="34" y="147"/>
                  </a:cubicBezTo>
                  <a:cubicBezTo>
                    <a:pt x="41" y="154"/>
                    <a:pt x="50" y="163"/>
                    <a:pt x="58" y="170"/>
                  </a:cubicBezTo>
                  <a:cubicBezTo>
                    <a:pt x="59" y="171"/>
                    <a:pt x="59" y="172"/>
                    <a:pt x="60" y="17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7" name="Freeform 900"/>
            <p:cNvSpPr>
              <a:spLocks noEditPoints="1"/>
            </p:cNvSpPr>
            <p:nvPr/>
          </p:nvSpPr>
          <p:spPr bwMode="auto">
            <a:xfrm>
              <a:off x="4938717" y="4217132"/>
              <a:ext cx="582070" cy="543596"/>
            </a:xfrm>
            <a:custGeom>
              <a:avLst/>
              <a:gdLst>
                <a:gd name="T0" fmla="*/ 194 w 198"/>
                <a:gd name="T1" fmla="*/ 94 h 185"/>
                <a:gd name="T2" fmla="*/ 94 w 198"/>
                <a:gd name="T3" fmla="*/ 14 h 185"/>
                <a:gd name="T4" fmla="*/ 78 w 198"/>
                <a:gd name="T5" fmla="*/ 57 h 185"/>
                <a:gd name="T6" fmla="*/ 98 w 198"/>
                <a:gd name="T7" fmla="*/ 95 h 185"/>
                <a:gd name="T8" fmla="*/ 98 w 198"/>
                <a:gd name="T9" fmla="*/ 96 h 185"/>
                <a:gd name="T10" fmla="*/ 105 w 198"/>
                <a:gd name="T11" fmla="*/ 95 h 185"/>
                <a:gd name="T12" fmla="*/ 132 w 198"/>
                <a:gd name="T13" fmla="*/ 127 h 185"/>
                <a:gd name="T14" fmla="*/ 135 w 198"/>
                <a:gd name="T15" fmla="*/ 143 h 185"/>
                <a:gd name="T16" fmla="*/ 133 w 198"/>
                <a:gd name="T17" fmla="*/ 154 h 185"/>
                <a:gd name="T18" fmla="*/ 126 w 198"/>
                <a:gd name="T19" fmla="*/ 157 h 185"/>
                <a:gd name="T20" fmla="*/ 112 w 198"/>
                <a:gd name="T21" fmla="*/ 152 h 185"/>
                <a:gd name="T22" fmla="*/ 100 w 198"/>
                <a:gd name="T23" fmla="*/ 147 h 185"/>
                <a:gd name="T24" fmla="*/ 79 w 198"/>
                <a:gd name="T25" fmla="*/ 124 h 185"/>
                <a:gd name="T26" fmla="*/ 78 w 198"/>
                <a:gd name="T27" fmla="*/ 115 h 185"/>
                <a:gd name="T28" fmla="*/ 75 w 198"/>
                <a:gd name="T29" fmla="*/ 113 h 185"/>
                <a:gd name="T30" fmla="*/ 43 w 198"/>
                <a:gd name="T31" fmla="*/ 85 h 185"/>
                <a:gd name="T32" fmla="*/ 103 w 198"/>
                <a:gd name="T33" fmla="*/ 178 h 185"/>
                <a:gd name="T34" fmla="*/ 173 w 198"/>
                <a:gd name="T35" fmla="*/ 163 h 185"/>
                <a:gd name="T36" fmla="*/ 194 w 198"/>
                <a:gd name="T37" fmla="*/ 94 h 185"/>
                <a:gd name="T38" fmla="*/ 124 w 198"/>
                <a:gd name="T39" fmla="*/ 56 h 185"/>
                <a:gd name="T40" fmla="*/ 107 w 198"/>
                <a:gd name="T41" fmla="*/ 60 h 185"/>
                <a:gd name="T42" fmla="*/ 103 w 198"/>
                <a:gd name="T43" fmla="*/ 43 h 185"/>
                <a:gd name="T44" fmla="*/ 120 w 198"/>
                <a:gd name="T45" fmla="*/ 39 h 185"/>
                <a:gd name="T46" fmla="*/ 124 w 198"/>
                <a:gd name="T47" fmla="*/ 56 h 185"/>
                <a:gd name="T48" fmla="*/ 137 w 198"/>
                <a:gd name="T49" fmla="*/ 66 h 185"/>
                <a:gd name="T50" fmla="*/ 154 w 198"/>
                <a:gd name="T51" fmla="*/ 62 h 185"/>
                <a:gd name="T52" fmla="*/ 158 w 198"/>
                <a:gd name="T53" fmla="*/ 79 h 185"/>
                <a:gd name="T54" fmla="*/ 141 w 198"/>
                <a:gd name="T55" fmla="*/ 84 h 185"/>
                <a:gd name="T56" fmla="*/ 137 w 198"/>
                <a:gd name="T57" fmla="*/ 66 h 185"/>
                <a:gd name="T58" fmla="*/ 170 w 198"/>
                <a:gd name="T59" fmla="*/ 121 h 185"/>
                <a:gd name="T60" fmla="*/ 153 w 198"/>
                <a:gd name="T61" fmla="*/ 125 h 185"/>
                <a:gd name="T62" fmla="*/ 149 w 198"/>
                <a:gd name="T63" fmla="*/ 108 h 185"/>
                <a:gd name="T64" fmla="*/ 166 w 198"/>
                <a:gd name="T65" fmla="*/ 104 h 185"/>
                <a:gd name="T66" fmla="*/ 170 w 198"/>
                <a:gd name="T67" fmla="*/ 121 h 185"/>
                <a:gd name="T68" fmla="*/ 1 w 198"/>
                <a:gd name="T69" fmla="*/ 14 h 185"/>
                <a:gd name="T70" fmla="*/ 3 w 198"/>
                <a:gd name="T71" fmla="*/ 5 h 185"/>
                <a:gd name="T72" fmla="*/ 8 w 198"/>
                <a:gd name="T73" fmla="*/ 3 h 185"/>
                <a:gd name="T74" fmla="*/ 13 w 198"/>
                <a:gd name="T75" fmla="*/ 5 h 185"/>
                <a:gd name="T76" fmla="*/ 63 w 198"/>
                <a:gd name="T77" fmla="*/ 52 h 185"/>
                <a:gd name="T78" fmla="*/ 92 w 198"/>
                <a:gd name="T79" fmla="*/ 96 h 185"/>
                <a:gd name="T80" fmla="*/ 78 w 198"/>
                <a:gd name="T81" fmla="*/ 108 h 185"/>
                <a:gd name="T82" fmla="*/ 41 w 198"/>
                <a:gd name="T83" fmla="*/ 70 h 185"/>
                <a:gd name="T84" fmla="*/ 1 w 198"/>
                <a:gd name="T85" fmla="*/ 14 h 185"/>
                <a:gd name="T86" fmla="*/ 84 w 198"/>
                <a:gd name="T87" fmla="*/ 112 h 185"/>
                <a:gd name="T88" fmla="*/ 85 w 198"/>
                <a:gd name="T89" fmla="*/ 110 h 185"/>
                <a:gd name="T90" fmla="*/ 95 w 198"/>
                <a:gd name="T91" fmla="*/ 102 h 185"/>
                <a:gd name="T92" fmla="*/ 95 w 198"/>
                <a:gd name="T93" fmla="*/ 102 h 185"/>
                <a:gd name="T94" fmla="*/ 108 w 198"/>
                <a:gd name="T95" fmla="*/ 101 h 185"/>
                <a:gd name="T96" fmla="*/ 125 w 198"/>
                <a:gd name="T97" fmla="*/ 127 h 185"/>
                <a:gd name="T98" fmla="*/ 128 w 198"/>
                <a:gd name="T99" fmla="*/ 149 h 185"/>
                <a:gd name="T100" fmla="*/ 126 w 198"/>
                <a:gd name="T101" fmla="*/ 150 h 185"/>
                <a:gd name="T102" fmla="*/ 102 w 198"/>
                <a:gd name="T103" fmla="*/ 141 h 185"/>
                <a:gd name="T104" fmla="*/ 84 w 198"/>
                <a:gd name="T105" fmla="*/ 11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185">
                  <a:moveTo>
                    <a:pt x="194" y="94"/>
                  </a:moveTo>
                  <a:cubicBezTo>
                    <a:pt x="184" y="38"/>
                    <a:pt x="128" y="0"/>
                    <a:pt x="94" y="14"/>
                  </a:cubicBezTo>
                  <a:cubicBezTo>
                    <a:pt x="73" y="24"/>
                    <a:pt x="77" y="42"/>
                    <a:pt x="78" y="57"/>
                  </a:cubicBezTo>
                  <a:cubicBezTo>
                    <a:pt x="87" y="68"/>
                    <a:pt x="96" y="83"/>
                    <a:pt x="98" y="95"/>
                  </a:cubicBezTo>
                  <a:cubicBezTo>
                    <a:pt x="98" y="96"/>
                    <a:pt x="98" y="96"/>
                    <a:pt x="98" y="96"/>
                  </a:cubicBezTo>
                  <a:cubicBezTo>
                    <a:pt x="100" y="95"/>
                    <a:pt x="103" y="95"/>
                    <a:pt x="105" y="95"/>
                  </a:cubicBezTo>
                  <a:cubicBezTo>
                    <a:pt x="113" y="96"/>
                    <a:pt x="129" y="98"/>
                    <a:pt x="132" y="127"/>
                  </a:cubicBezTo>
                  <a:cubicBezTo>
                    <a:pt x="133" y="136"/>
                    <a:pt x="134" y="141"/>
                    <a:pt x="135" y="143"/>
                  </a:cubicBezTo>
                  <a:cubicBezTo>
                    <a:pt x="136" y="146"/>
                    <a:pt x="137" y="150"/>
                    <a:pt x="133" y="154"/>
                  </a:cubicBezTo>
                  <a:cubicBezTo>
                    <a:pt x="131" y="156"/>
                    <a:pt x="128" y="157"/>
                    <a:pt x="126" y="157"/>
                  </a:cubicBezTo>
                  <a:cubicBezTo>
                    <a:pt x="123" y="157"/>
                    <a:pt x="120" y="155"/>
                    <a:pt x="112" y="152"/>
                  </a:cubicBezTo>
                  <a:cubicBezTo>
                    <a:pt x="109" y="151"/>
                    <a:pt x="105" y="149"/>
                    <a:pt x="100" y="147"/>
                  </a:cubicBezTo>
                  <a:cubicBezTo>
                    <a:pt x="85" y="141"/>
                    <a:pt x="80" y="131"/>
                    <a:pt x="79" y="124"/>
                  </a:cubicBezTo>
                  <a:cubicBezTo>
                    <a:pt x="78" y="121"/>
                    <a:pt x="78" y="118"/>
                    <a:pt x="78" y="115"/>
                  </a:cubicBezTo>
                  <a:cubicBezTo>
                    <a:pt x="75" y="113"/>
                    <a:pt x="75" y="113"/>
                    <a:pt x="75" y="113"/>
                  </a:cubicBezTo>
                  <a:cubicBezTo>
                    <a:pt x="61" y="107"/>
                    <a:pt x="50" y="94"/>
                    <a:pt x="43" y="85"/>
                  </a:cubicBezTo>
                  <a:cubicBezTo>
                    <a:pt x="25" y="106"/>
                    <a:pt x="57" y="163"/>
                    <a:pt x="103" y="178"/>
                  </a:cubicBezTo>
                  <a:cubicBezTo>
                    <a:pt x="126" y="185"/>
                    <a:pt x="153" y="179"/>
                    <a:pt x="173" y="163"/>
                  </a:cubicBezTo>
                  <a:cubicBezTo>
                    <a:pt x="193" y="146"/>
                    <a:pt x="198" y="119"/>
                    <a:pt x="194" y="94"/>
                  </a:cubicBezTo>
                  <a:close/>
                  <a:moveTo>
                    <a:pt x="124" y="56"/>
                  </a:moveTo>
                  <a:cubicBezTo>
                    <a:pt x="121" y="62"/>
                    <a:pt x="113" y="64"/>
                    <a:pt x="107" y="60"/>
                  </a:cubicBezTo>
                  <a:cubicBezTo>
                    <a:pt x="101" y="57"/>
                    <a:pt x="99" y="49"/>
                    <a:pt x="103" y="43"/>
                  </a:cubicBezTo>
                  <a:cubicBezTo>
                    <a:pt x="107" y="37"/>
                    <a:pt x="114" y="35"/>
                    <a:pt x="120" y="39"/>
                  </a:cubicBezTo>
                  <a:cubicBezTo>
                    <a:pt x="126" y="42"/>
                    <a:pt x="128" y="50"/>
                    <a:pt x="124" y="56"/>
                  </a:cubicBezTo>
                  <a:close/>
                  <a:moveTo>
                    <a:pt x="137" y="66"/>
                  </a:moveTo>
                  <a:cubicBezTo>
                    <a:pt x="140" y="61"/>
                    <a:pt x="148" y="59"/>
                    <a:pt x="154" y="62"/>
                  </a:cubicBezTo>
                  <a:cubicBezTo>
                    <a:pt x="160" y="66"/>
                    <a:pt x="162" y="73"/>
                    <a:pt x="158" y="79"/>
                  </a:cubicBezTo>
                  <a:cubicBezTo>
                    <a:pt x="154" y="85"/>
                    <a:pt x="147" y="87"/>
                    <a:pt x="141" y="84"/>
                  </a:cubicBezTo>
                  <a:cubicBezTo>
                    <a:pt x="135" y="80"/>
                    <a:pt x="133" y="72"/>
                    <a:pt x="137" y="66"/>
                  </a:cubicBezTo>
                  <a:close/>
                  <a:moveTo>
                    <a:pt x="170" y="121"/>
                  </a:moveTo>
                  <a:cubicBezTo>
                    <a:pt x="166" y="127"/>
                    <a:pt x="159" y="129"/>
                    <a:pt x="153" y="125"/>
                  </a:cubicBezTo>
                  <a:cubicBezTo>
                    <a:pt x="147" y="122"/>
                    <a:pt x="145" y="114"/>
                    <a:pt x="149" y="108"/>
                  </a:cubicBezTo>
                  <a:cubicBezTo>
                    <a:pt x="152" y="102"/>
                    <a:pt x="160" y="100"/>
                    <a:pt x="166" y="104"/>
                  </a:cubicBezTo>
                  <a:cubicBezTo>
                    <a:pt x="172" y="108"/>
                    <a:pt x="174" y="115"/>
                    <a:pt x="170" y="121"/>
                  </a:cubicBezTo>
                  <a:close/>
                  <a:moveTo>
                    <a:pt x="1" y="14"/>
                  </a:moveTo>
                  <a:cubicBezTo>
                    <a:pt x="0" y="11"/>
                    <a:pt x="0" y="7"/>
                    <a:pt x="3" y="5"/>
                  </a:cubicBezTo>
                  <a:cubicBezTo>
                    <a:pt x="5" y="4"/>
                    <a:pt x="6" y="3"/>
                    <a:pt x="8" y="3"/>
                  </a:cubicBezTo>
                  <a:cubicBezTo>
                    <a:pt x="10" y="3"/>
                    <a:pt x="12" y="4"/>
                    <a:pt x="13" y="5"/>
                  </a:cubicBezTo>
                  <a:cubicBezTo>
                    <a:pt x="20" y="12"/>
                    <a:pt x="44" y="36"/>
                    <a:pt x="63" y="52"/>
                  </a:cubicBezTo>
                  <a:cubicBezTo>
                    <a:pt x="74" y="61"/>
                    <a:pt x="90" y="81"/>
                    <a:pt x="92" y="96"/>
                  </a:cubicBezTo>
                  <a:cubicBezTo>
                    <a:pt x="78" y="108"/>
                    <a:pt x="78" y="108"/>
                    <a:pt x="78" y="108"/>
                  </a:cubicBezTo>
                  <a:cubicBezTo>
                    <a:pt x="62" y="100"/>
                    <a:pt x="48" y="82"/>
                    <a:pt x="41" y="70"/>
                  </a:cubicBezTo>
                  <a:cubicBezTo>
                    <a:pt x="25" y="43"/>
                    <a:pt x="5" y="21"/>
                    <a:pt x="1" y="14"/>
                  </a:cubicBezTo>
                  <a:close/>
                  <a:moveTo>
                    <a:pt x="84" y="112"/>
                  </a:moveTo>
                  <a:cubicBezTo>
                    <a:pt x="84" y="111"/>
                    <a:pt x="85" y="110"/>
                    <a:pt x="85" y="110"/>
                  </a:cubicBezTo>
                  <a:cubicBezTo>
                    <a:pt x="95" y="102"/>
                    <a:pt x="95" y="102"/>
                    <a:pt x="95" y="102"/>
                  </a:cubicBezTo>
                  <a:cubicBezTo>
                    <a:pt x="95" y="102"/>
                    <a:pt x="95" y="102"/>
                    <a:pt x="95" y="102"/>
                  </a:cubicBezTo>
                  <a:cubicBezTo>
                    <a:pt x="99" y="101"/>
                    <a:pt x="103" y="100"/>
                    <a:pt x="108" y="101"/>
                  </a:cubicBezTo>
                  <a:cubicBezTo>
                    <a:pt x="114" y="103"/>
                    <a:pt x="123" y="106"/>
                    <a:pt x="125" y="127"/>
                  </a:cubicBezTo>
                  <a:cubicBezTo>
                    <a:pt x="127" y="147"/>
                    <a:pt x="131" y="147"/>
                    <a:pt x="128" y="149"/>
                  </a:cubicBezTo>
                  <a:cubicBezTo>
                    <a:pt x="128" y="150"/>
                    <a:pt x="127" y="150"/>
                    <a:pt x="126" y="150"/>
                  </a:cubicBezTo>
                  <a:cubicBezTo>
                    <a:pt x="123" y="150"/>
                    <a:pt x="118" y="147"/>
                    <a:pt x="102" y="141"/>
                  </a:cubicBezTo>
                  <a:cubicBezTo>
                    <a:pt x="80" y="132"/>
                    <a:pt x="84" y="115"/>
                    <a:pt x="84" y="112"/>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38" name="组合 37"/>
            <p:cNvGrpSpPr/>
            <p:nvPr/>
          </p:nvGrpSpPr>
          <p:grpSpPr>
            <a:xfrm rot="1059019">
              <a:off x="4976554" y="2525496"/>
              <a:ext cx="560313" cy="379666"/>
              <a:chOff x="6931360" y="2490556"/>
              <a:chExt cx="681357" cy="461685"/>
            </a:xfrm>
            <a:solidFill>
              <a:srgbClr val="FFC000"/>
            </a:solidFill>
          </p:grpSpPr>
          <p:sp>
            <p:nvSpPr>
              <p:cNvPr id="39" name="Freeform 885"/>
              <p:cNvSpPr>
                <a:spLocks noEditPoints="1"/>
              </p:cNvSpPr>
              <p:nvPr/>
            </p:nvSpPr>
            <p:spPr bwMode="auto">
              <a:xfrm>
                <a:off x="6931360" y="2490556"/>
                <a:ext cx="681357" cy="461685"/>
              </a:xfrm>
              <a:custGeom>
                <a:avLst/>
                <a:gdLst>
                  <a:gd name="T0" fmla="*/ 231 w 232"/>
                  <a:gd name="T1" fmla="*/ 16 h 157"/>
                  <a:gd name="T2" fmla="*/ 173 w 232"/>
                  <a:gd name="T3" fmla="*/ 0 h 157"/>
                  <a:gd name="T4" fmla="*/ 116 w 232"/>
                  <a:gd name="T5" fmla="*/ 15 h 157"/>
                  <a:gd name="T6" fmla="*/ 62 w 232"/>
                  <a:gd name="T7" fmla="*/ 0 h 157"/>
                  <a:gd name="T8" fmla="*/ 2 w 232"/>
                  <a:gd name="T9" fmla="*/ 16 h 157"/>
                  <a:gd name="T10" fmla="*/ 0 w 232"/>
                  <a:gd name="T11" fmla="*/ 19 h 157"/>
                  <a:gd name="T12" fmla="*/ 0 w 232"/>
                  <a:gd name="T13" fmla="*/ 151 h 157"/>
                  <a:gd name="T14" fmla="*/ 9 w 232"/>
                  <a:gd name="T15" fmla="*/ 157 h 157"/>
                  <a:gd name="T16" fmla="*/ 115 w 232"/>
                  <a:gd name="T17" fmla="*/ 157 h 157"/>
                  <a:gd name="T18" fmla="*/ 224 w 232"/>
                  <a:gd name="T19" fmla="*/ 157 h 157"/>
                  <a:gd name="T20" fmla="*/ 232 w 232"/>
                  <a:gd name="T21" fmla="*/ 151 h 157"/>
                  <a:gd name="T22" fmla="*/ 232 w 232"/>
                  <a:gd name="T23" fmla="*/ 19 h 157"/>
                  <a:gd name="T24" fmla="*/ 231 w 232"/>
                  <a:gd name="T25" fmla="*/ 16 h 157"/>
                  <a:gd name="T26" fmla="*/ 112 w 232"/>
                  <a:gd name="T27" fmla="*/ 22 h 157"/>
                  <a:gd name="T28" fmla="*/ 112 w 232"/>
                  <a:gd name="T29" fmla="*/ 144 h 157"/>
                  <a:gd name="T30" fmla="*/ 62 w 232"/>
                  <a:gd name="T31" fmla="*/ 130 h 157"/>
                  <a:gd name="T32" fmla="*/ 15 w 232"/>
                  <a:gd name="T33" fmla="*/ 139 h 157"/>
                  <a:gd name="T34" fmla="*/ 15 w 232"/>
                  <a:gd name="T35" fmla="*/ 16 h 157"/>
                  <a:gd name="T36" fmla="*/ 63 w 232"/>
                  <a:gd name="T37" fmla="*/ 7 h 157"/>
                  <a:gd name="T38" fmla="*/ 112 w 232"/>
                  <a:gd name="T39" fmla="*/ 22 h 157"/>
                  <a:gd name="T40" fmla="*/ 217 w 232"/>
                  <a:gd name="T41" fmla="*/ 16 h 157"/>
                  <a:gd name="T42" fmla="*/ 217 w 232"/>
                  <a:gd name="T43" fmla="*/ 139 h 157"/>
                  <a:gd name="T44" fmla="*/ 170 w 232"/>
                  <a:gd name="T45" fmla="*/ 131 h 157"/>
                  <a:gd name="T46" fmla="*/ 119 w 232"/>
                  <a:gd name="T47" fmla="*/ 144 h 157"/>
                  <a:gd name="T48" fmla="*/ 119 w 232"/>
                  <a:gd name="T49" fmla="*/ 22 h 157"/>
                  <a:gd name="T50" fmla="*/ 173 w 232"/>
                  <a:gd name="T51" fmla="*/ 7 h 157"/>
                  <a:gd name="T52" fmla="*/ 217 w 232"/>
                  <a:gd name="T53"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57">
                    <a:moveTo>
                      <a:pt x="231" y="16"/>
                    </a:moveTo>
                    <a:cubicBezTo>
                      <a:pt x="218" y="6"/>
                      <a:pt x="197" y="0"/>
                      <a:pt x="173" y="0"/>
                    </a:cubicBezTo>
                    <a:cubicBezTo>
                      <a:pt x="150" y="0"/>
                      <a:pt x="129" y="5"/>
                      <a:pt x="116" y="15"/>
                    </a:cubicBezTo>
                    <a:cubicBezTo>
                      <a:pt x="106" y="5"/>
                      <a:pt x="86" y="0"/>
                      <a:pt x="62" y="0"/>
                    </a:cubicBezTo>
                    <a:cubicBezTo>
                      <a:pt x="37" y="0"/>
                      <a:pt x="14" y="6"/>
                      <a:pt x="2" y="16"/>
                    </a:cubicBezTo>
                    <a:cubicBezTo>
                      <a:pt x="1" y="16"/>
                      <a:pt x="0" y="17"/>
                      <a:pt x="0" y="19"/>
                    </a:cubicBezTo>
                    <a:cubicBezTo>
                      <a:pt x="0" y="151"/>
                      <a:pt x="0" y="151"/>
                      <a:pt x="0" y="151"/>
                    </a:cubicBezTo>
                    <a:cubicBezTo>
                      <a:pt x="0" y="153"/>
                      <a:pt x="4" y="157"/>
                      <a:pt x="9" y="157"/>
                    </a:cubicBezTo>
                    <a:cubicBezTo>
                      <a:pt x="115" y="157"/>
                      <a:pt x="115" y="157"/>
                      <a:pt x="115" y="157"/>
                    </a:cubicBezTo>
                    <a:cubicBezTo>
                      <a:pt x="116" y="157"/>
                      <a:pt x="224" y="157"/>
                      <a:pt x="224" y="157"/>
                    </a:cubicBezTo>
                    <a:cubicBezTo>
                      <a:pt x="227" y="157"/>
                      <a:pt x="232" y="155"/>
                      <a:pt x="232" y="151"/>
                    </a:cubicBezTo>
                    <a:cubicBezTo>
                      <a:pt x="232" y="19"/>
                      <a:pt x="232" y="19"/>
                      <a:pt x="232" y="19"/>
                    </a:cubicBezTo>
                    <a:cubicBezTo>
                      <a:pt x="232" y="17"/>
                      <a:pt x="232" y="16"/>
                      <a:pt x="231" y="16"/>
                    </a:cubicBezTo>
                    <a:close/>
                    <a:moveTo>
                      <a:pt x="112" y="22"/>
                    </a:moveTo>
                    <a:cubicBezTo>
                      <a:pt x="112" y="24"/>
                      <a:pt x="112" y="144"/>
                      <a:pt x="112" y="144"/>
                    </a:cubicBezTo>
                    <a:cubicBezTo>
                      <a:pt x="102" y="135"/>
                      <a:pt x="84" y="130"/>
                      <a:pt x="62" y="130"/>
                    </a:cubicBezTo>
                    <a:cubicBezTo>
                      <a:pt x="44" y="130"/>
                      <a:pt x="28" y="133"/>
                      <a:pt x="15" y="139"/>
                    </a:cubicBezTo>
                    <a:cubicBezTo>
                      <a:pt x="15" y="16"/>
                      <a:pt x="15" y="16"/>
                      <a:pt x="15" y="16"/>
                    </a:cubicBezTo>
                    <a:cubicBezTo>
                      <a:pt x="15" y="16"/>
                      <a:pt x="32" y="7"/>
                      <a:pt x="63" y="7"/>
                    </a:cubicBezTo>
                    <a:cubicBezTo>
                      <a:pt x="98" y="7"/>
                      <a:pt x="112" y="21"/>
                      <a:pt x="112" y="22"/>
                    </a:cubicBezTo>
                    <a:close/>
                    <a:moveTo>
                      <a:pt x="217" y="16"/>
                    </a:moveTo>
                    <a:cubicBezTo>
                      <a:pt x="217" y="139"/>
                      <a:pt x="217" y="139"/>
                      <a:pt x="217" y="139"/>
                    </a:cubicBezTo>
                    <a:cubicBezTo>
                      <a:pt x="204" y="134"/>
                      <a:pt x="186" y="131"/>
                      <a:pt x="170" y="131"/>
                    </a:cubicBezTo>
                    <a:cubicBezTo>
                      <a:pt x="148" y="131"/>
                      <a:pt x="130" y="136"/>
                      <a:pt x="119" y="144"/>
                    </a:cubicBezTo>
                    <a:cubicBezTo>
                      <a:pt x="119" y="22"/>
                      <a:pt x="119" y="22"/>
                      <a:pt x="119" y="22"/>
                    </a:cubicBezTo>
                    <a:cubicBezTo>
                      <a:pt x="119" y="22"/>
                      <a:pt x="136" y="7"/>
                      <a:pt x="173" y="7"/>
                    </a:cubicBezTo>
                    <a:cubicBezTo>
                      <a:pt x="201" y="7"/>
                      <a:pt x="217" y="16"/>
                      <a:pt x="21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0" name="Freeform 901"/>
              <p:cNvSpPr/>
              <p:nvPr/>
            </p:nvSpPr>
            <p:spPr bwMode="auto">
              <a:xfrm>
                <a:off x="7019477" y="2552610"/>
                <a:ext cx="204779" cy="47161"/>
              </a:xfrm>
              <a:custGeom>
                <a:avLst/>
                <a:gdLst>
                  <a:gd name="T0" fmla="*/ 67 w 70"/>
                  <a:gd name="T1" fmla="*/ 16 h 16"/>
                  <a:gd name="T2" fmla="*/ 66 w 70"/>
                  <a:gd name="T3" fmla="*/ 16 h 16"/>
                  <a:gd name="T4" fmla="*/ 4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7" y="16"/>
                      <a:pt x="66" y="16"/>
                    </a:cubicBezTo>
                    <a:cubicBezTo>
                      <a:pt x="55" y="8"/>
                      <a:pt x="31" y="4"/>
                      <a:pt x="4" y="12"/>
                    </a:cubicBezTo>
                    <a:cubicBezTo>
                      <a:pt x="2" y="12"/>
                      <a:pt x="1" y="11"/>
                      <a:pt x="0" y="10"/>
                    </a:cubicBezTo>
                    <a:cubicBezTo>
                      <a:pt x="0" y="8"/>
                      <a:pt x="1" y="7"/>
                      <a:pt x="2" y="7"/>
                    </a:cubicBezTo>
                    <a:cubicBezTo>
                      <a:pt x="27" y="0"/>
                      <a:pt x="54" y="2"/>
                      <a:pt x="69" y="11"/>
                    </a:cubicBezTo>
                    <a:cubicBezTo>
                      <a:pt x="70" y="12"/>
                      <a:pt x="70" y="14"/>
                      <a:pt x="70" y="15"/>
                    </a:cubicBezTo>
                    <a:cubicBezTo>
                      <a:pt x="69" y="16"/>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1" name="Freeform 902"/>
              <p:cNvSpPr/>
              <p:nvPr/>
            </p:nvSpPr>
            <p:spPr bwMode="auto">
              <a:xfrm>
                <a:off x="7019477" y="2610941"/>
                <a:ext cx="204779" cy="47161"/>
              </a:xfrm>
              <a:custGeom>
                <a:avLst/>
                <a:gdLst>
                  <a:gd name="T0" fmla="*/ 67 w 70"/>
                  <a:gd name="T1" fmla="*/ 16 h 16"/>
                  <a:gd name="T2" fmla="*/ 66 w 70"/>
                  <a:gd name="T3" fmla="*/ 15 h 16"/>
                  <a:gd name="T4" fmla="*/ 3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6" y="16"/>
                      <a:pt x="66" y="15"/>
                    </a:cubicBezTo>
                    <a:cubicBezTo>
                      <a:pt x="55" y="8"/>
                      <a:pt x="31" y="4"/>
                      <a:pt x="3" y="12"/>
                    </a:cubicBezTo>
                    <a:cubicBezTo>
                      <a:pt x="2" y="12"/>
                      <a:pt x="1" y="11"/>
                      <a:pt x="0" y="10"/>
                    </a:cubicBezTo>
                    <a:cubicBezTo>
                      <a:pt x="0" y="9"/>
                      <a:pt x="1" y="7"/>
                      <a:pt x="2" y="7"/>
                    </a:cubicBezTo>
                    <a:cubicBezTo>
                      <a:pt x="27" y="0"/>
                      <a:pt x="54" y="2"/>
                      <a:pt x="69" y="11"/>
                    </a:cubicBezTo>
                    <a:cubicBezTo>
                      <a:pt x="70" y="12"/>
                      <a:pt x="70" y="13"/>
                      <a:pt x="70" y="15"/>
                    </a:cubicBezTo>
                    <a:cubicBezTo>
                      <a:pt x="69" y="15"/>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2" name="Freeform 903"/>
              <p:cNvSpPr/>
              <p:nvPr/>
            </p:nvSpPr>
            <p:spPr bwMode="auto">
              <a:xfrm>
                <a:off x="7019477" y="2670514"/>
                <a:ext cx="208503" cy="47161"/>
              </a:xfrm>
              <a:custGeom>
                <a:avLst/>
                <a:gdLst>
                  <a:gd name="T0" fmla="*/ 68 w 71"/>
                  <a:gd name="T1" fmla="*/ 16 h 16"/>
                  <a:gd name="T2" fmla="*/ 66 w 71"/>
                  <a:gd name="T3" fmla="*/ 15 h 16"/>
                  <a:gd name="T4" fmla="*/ 3 w 71"/>
                  <a:gd name="T5" fmla="*/ 12 h 16"/>
                  <a:gd name="T6" fmla="*/ 0 w 71"/>
                  <a:gd name="T7" fmla="*/ 10 h 16"/>
                  <a:gd name="T8" fmla="*/ 2 w 71"/>
                  <a:gd name="T9" fmla="*/ 7 h 16"/>
                  <a:gd name="T10" fmla="*/ 69 w 71"/>
                  <a:gd name="T11" fmla="*/ 11 h 16"/>
                  <a:gd name="T12" fmla="*/ 70 w 71"/>
                  <a:gd name="T13" fmla="*/ 14 h 16"/>
                  <a:gd name="T14" fmla="*/ 68 w 71"/>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6">
                    <a:moveTo>
                      <a:pt x="68" y="16"/>
                    </a:moveTo>
                    <a:cubicBezTo>
                      <a:pt x="67" y="16"/>
                      <a:pt x="67" y="15"/>
                      <a:pt x="66" y="15"/>
                    </a:cubicBezTo>
                    <a:cubicBezTo>
                      <a:pt x="55" y="8"/>
                      <a:pt x="31" y="4"/>
                      <a:pt x="3" y="12"/>
                    </a:cubicBezTo>
                    <a:cubicBezTo>
                      <a:pt x="2" y="12"/>
                      <a:pt x="1" y="11"/>
                      <a:pt x="0" y="10"/>
                    </a:cubicBezTo>
                    <a:cubicBezTo>
                      <a:pt x="0" y="8"/>
                      <a:pt x="1" y="7"/>
                      <a:pt x="2" y="7"/>
                    </a:cubicBezTo>
                    <a:cubicBezTo>
                      <a:pt x="27" y="0"/>
                      <a:pt x="55" y="1"/>
                      <a:pt x="69" y="11"/>
                    </a:cubicBezTo>
                    <a:cubicBezTo>
                      <a:pt x="70" y="12"/>
                      <a:pt x="71" y="13"/>
                      <a:pt x="70" y="14"/>
                    </a:cubicBezTo>
                    <a:cubicBezTo>
                      <a:pt x="69" y="15"/>
                      <a:pt x="69" y="16"/>
                      <a:pt x="68"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3" name="Freeform 904"/>
              <p:cNvSpPr/>
              <p:nvPr/>
            </p:nvSpPr>
            <p:spPr bwMode="auto">
              <a:xfrm>
                <a:off x="7019477" y="2726362"/>
                <a:ext cx="208503" cy="49644"/>
              </a:xfrm>
              <a:custGeom>
                <a:avLst/>
                <a:gdLst>
                  <a:gd name="T0" fmla="*/ 68 w 71"/>
                  <a:gd name="T1" fmla="*/ 17 h 17"/>
                  <a:gd name="T2" fmla="*/ 67 w 71"/>
                  <a:gd name="T3" fmla="*/ 16 h 17"/>
                  <a:gd name="T4" fmla="*/ 3 w 71"/>
                  <a:gd name="T5" fmla="*/ 13 h 17"/>
                  <a:gd name="T6" fmla="*/ 0 w 71"/>
                  <a:gd name="T7" fmla="*/ 11 h 17"/>
                  <a:gd name="T8" fmla="*/ 2 w 71"/>
                  <a:gd name="T9" fmla="*/ 8 h 17"/>
                  <a:gd name="T10" fmla="*/ 70 w 71"/>
                  <a:gd name="T11" fmla="*/ 12 h 17"/>
                  <a:gd name="T12" fmla="*/ 70 w 71"/>
                  <a:gd name="T13" fmla="*/ 15 h 17"/>
                  <a:gd name="T14" fmla="*/ 68 w 7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7">
                    <a:moveTo>
                      <a:pt x="68" y="17"/>
                    </a:moveTo>
                    <a:cubicBezTo>
                      <a:pt x="68" y="17"/>
                      <a:pt x="67" y="16"/>
                      <a:pt x="67" y="16"/>
                    </a:cubicBezTo>
                    <a:cubicBezTo>
                      <a:pt x="53" y="7"/>
                      <a:pt x="29" y="6"/>
                      <a:pt x="3" y="13"/>
                    </a:cubicBezTo>
                    <a:cubicBezTo>
                      <a:pt x="2" y="13"/>
                      <a:pt x="1" y="12"/>
                      <a:pt x="0" y="11"/>
                    </a:cubicBezTo>
                    <a:cubicBezTo>
                      <a:pt x="0" y="10"/>
                      <a:pt x="1" y="8"/>
                      <a:pt x="2" y="8"/>
                    </a:cubicBezTo>
                    <a:cubicBezTo>
                      <a:pt x="29" y="0"/>
                      <a:pt x="54" y="2"/>
                      <a:pt x="70" y="12"/>
                    </a:cubicBezTo>
                    <a:cubicBezTo>
                      <a:pt x="71" y="13"/>
                      <a:pt x="71" y="14"/>
                      <a:pt x="70" y="15"/>
                    </a:cubicBezTo>
                    <a:cubicBezTo>
                      <a:pt x="70" y="16"/>
                      <a:pt x="69" y="17"/>
                      <a:pt x="68"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4" name="Freeform 905"/>
              <p:cNvSpPr/>
              <p:nvPr/>
            </p:nvSpPr>
            <p:spPr bwMode="auto">
              <a:xfrm>
                <a:off x="7019477" y="2782211"/>
                <a:ext cx="208503" cy="52126"/>
              </a:xfrm>
              <a:custGeom>
                <a:avLst/>
                <a:gdLst>
                  <a:gd name="T0" fmla="*/ 68 w 71"/>
                  <a:gd name="T1" fmla="*/ 18 h 18"/>
                  <a:gd name="T2" fmla="*/ 67 w 71"/>
                  <a:gd name="T3" fmla="*/ 17 h 18"/>
                  <a:gd name="T4" fmla="*/ 4 w 71"/>
                  <a:gd name="T5" fmla="*/ 14 h 18"/>
                  <a:gd name="T6" fmla="*/ 0 w 71"/>
                  <a:gd name="T7" fmla="*/ 13 h 18"/>
                  <a:gd name="T8" fmla="*/ 2 w 71"/>
                  <a:gd name="T9" fmla="*/ 9 h 18"/>
                  <a:gd name="T10" fmla="*/ 70 w 71"/>
                  <a:gd name="T11" fmla="*/ 13 h 18"/>
                  <a:gd name="T12" fmla="*/ 70 w 71"/>
                  <a:gd name="T13" fmla="*/ 16 h 18"/>
                  <a:gd name="T14" fmla="*/ 68 w 71"/>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8">
                    <a:moveTo>
                      <a:pt x="68" y="18"/>
                    </a:moveTo>
                    <a:cubicBezTo>
                      <a:pt x="68" y="18"/>
                      <a:pt x="67" y="17"/>
                      <a:pt x="67" y="17"/>
                    </a:cubicBezTo>
                    <a:cubicBezTo>
                      <a:pt x="54" y="9"/>
                      <a:pt x="24" y="6"/>
                      <a:pt x="4" y="14"/>
                    </a:cubicBezTo>
                    <a:cubicBezTo>
                      <a:pt x="2" y="15"/>
                      <a:pt x="1" y="14"/>
                      <a:pt x="0" y="13"/>
                    </a:cubicBezTo>
                    <a:cubicBezTo>
                      <a:pt x="0" y="11"/>
                      <a:pt x="0" y="10"/>
                      <a:pt x="2" y="9"/>
                    </a:cubicBezTo>
                    <a:cubicBezTo>
                      <a:pt x="25" y="0"/>
                      <a:pt x="56" y="4"/>
                      <a:pt x="70" y="13"/>
                    </a:cubicBezTo>
                    <a:cubicBezTo>
                      <a:pt x="71" y="14"/>
                      <a:pt x="71" y="15"/>
                      <a:pt x="70" y="16"/>
                    </a:cubicBezTo>
                    <a:cubicBezTo>
                      <a:pt x="70" y="17"/>
                      <a:pt x="69" y="18"/>
                      <a:pt x="68" y="18"/>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5" name="Freeform 906"/>
              <p:cNvSpPr/>
              <p:nvPr/>
            </p:nvSpPr>
            <p:spPr bwMode="auto">
              <a:xfrm>
                <a:off x="7316097" y="2552610"/>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6" name="Freeform 907"/>
              <p:cNvSpPr/>
              <p:nvPr/>
            </p:nvSpPr>
            <p:spPr bwMode="auto">
              <a:xfrm>
                <a:off x="7316097" y="2610941"/>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7" name="Freeform 908"/>
              <p:cNvSpPr/>
              <p:nvPr/>
            </p:nvSpPr>
            <p:spPr bwMode="auto">
              <a:xfrm>
                <a:off x="7316097" y="2670514"/>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9"/>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8" name="Freeform 909"/>
              <p:cNvSpPr/>
              <p:nvPr/>
            </p:nvSpPr>
            <p:spPr bwMode="auto">
              <a:xfrm>
                <a:off x="7316097" y="2726362"/>
                <a:ext cx="210985" cy="49644"/>
              </a:xfrm>
              <a:custGeom>
                <a:avLst/>
                <a:gdLst>
                  <a:gd name="T0" fmla="*/ 3 w 72"/>
                  <a:gd name="T1" fmla="*/ 17 h 17"/>
                  <a:gd name="T2" fmla="*/ 1 w 72"/>
                  <a:gd name="T3" fmla="*/ 16 h 17"/>
                  <a:gd name="T4" fmla="*/ 2 w 72"/>
                  <a:gd name="T5" fmla="*/ 12 h 17"/>
                  <a:gd name="T6" fmla="*/ 69 w 72"/>
                  <a:gd name="T7" fmla="*/ 7 h 17"/>
                  <a:gd name="T8" fmla="*/ 71 w 72"/>
                  <a:gd name="T9" fmla="*/ 11 h 17"/>
                  <a:gd name="T10" fmla="*/ 68 w 72"/>
                  <a:gd name="T11" fmla="*/ 12 h 17"/>
                  <a:gd name="T12" fmla="*/ 5 w 72"/>
                  <a:gd name="T13" fmla="*/ 16 h 17"/>
                  <a:gd name="T14" fmla="*/ 3 w 7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
                    <a:moveTo>
                      <a:pt x="3" y="17"/>
                    </a:moveTo>
                    <a:cubicBezTo>
                      <a:pt x="2" y="17"/>
                      <a:pt x="2" y="16"/>
                      <a:pt x="1" y="16"/>
                    </a:cubicBezTo>
                    <a:cubicBezTo>
                      <a:pt x="0" y="14"/>
                      <a:pt x="1" y="13"/>
                      <a:pt x="2" y="12"/>
                    </a:cubicBezTo>
                    <a:cubicBezTo>
                      <a:pt x="14" y="4"/>
                      <a:pt x="43" y="0"/>
                      <a:pt x="69" y="7"/>
                    </a:cubicBezTo>
                    <a:cubicBezTo>
                      <a:pt x="71" y="8"/>
                      <a:pt x="72" y="9"/>
                      <a:pt x="71" y="11"/>
                    </a:cubicBezTo>
                    <a:cubicBezTo>
                      <a:pt x="71" y="12"/>
                      <a:pt x="69" y="13"/>
                      <a:pt x="68" y="12"/>
                    </a:cubicBezTo>
                    <a:cubicBezTo>
                      <a:pt x="44" y="6"/>
                      <a:pt x="16" y="9"/>
                      <a:pt x="5" y="16"/>
                    </a:cubicBezTo>
                    <a:cubicBezTo>
                      <a:pt x="4" y="17"/>
                      <a:pt x="4" y="17"/>
                      <a:pt x="3"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9" name="Freeform 910"/>
              <p:cNvSpPr/>
              <p:nvPr/>
            </p:nvSpPr>
            <p:spPr bwMode="auto">
              <a:xfrm>
                <a:off x="7316097" y="2788417"/>
                <a:ext cx="210985" cy="45920"/>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1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1"/>
                      <a:pt x="45" y="0"/>
                      <a:pt x="69" y="7"/>
                    </a:cubicBezTo>
                    <a:cubicBezTo>
                      <a:pt x="71" y="7"/>
                      <a:pt x="72" y="8"/>
                      <a:pt x="71" y="10"/>
                    </a:cubicBezTo>
                    <a:cubicBezTo>
                      <a:pt x="71" y="11"/>
                      <a:pt x="69" y="12"/>
                      <a:pt x="68" y="11"/>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50" name="Freeform 860"/>
            <p:cNvSpPr>
              <a:spLocks noEditPoints="1"/>
            </p:cNvSpPr>
            <p:nvPr/>
          </p:nvSpPr>
          <p:spPr bwMode="auto">
            <a:xfrm rot="20292389">
              <a:off x="5337439" y="1975669"/>
              <a:ext cx="447675" cy="381000"/>
            </a:xfrm>
            <a:custGeom>
              <a:avLst/>
              <a:gdLst>
                <a:gd name="T0" fmla="*/ 105 w 291"/>
                <a:gd name="T1" fmla="*/ 4 h 248"/>
                <a:gd name="T2" fmla="*/ 160 w 291"/>
                <a:gd name="T3" fmla="*/ 2 h 248"/>
                <a:gd name="T4" fmla="*/ 192 w 291"/>
                <a:gd name="T5" fmla="*/ 7 h 248"/>
                <a:gd name="T6" fmla="*/ 199 w 291"/>
                <a:gd name="T7" fmla="*/ 34 h 248"/>
                <a:gd name="T8" fmla="*/ 187 w 291"/>
                <a:gd name="T9" fmla="*/ 40 h 248"/>
                <a:gd name="T10" fmla="*/ 183 w 291"/>
                <a:gd name="T11" fmla="*/ 16 h 248"/>
                <a:gd name="T12" fmla="*/ 109 w 291"/>
                <a:gd name="T13" fmla="*/ 16 h 248"/>
                <a:gd name="T14" fmla="*/ 96 w 291"/>
                <a:gd name="T15" fmla="*/ 40 h 248"/>
                <a:gd name="T16" fmla="*/ 105 w 291"/>
                <a:gd name="T17" fmla="*/ 4 h 248"/>
                <a:gd name="T18" fmla="*/ 28 w 291"/>
                <a:gd name="T19" fmla="*/ 44 h 248"/>
                <a:gd name="T20" fmla="*/ 266 w 291"/>
                <a:gd name="T21" fmla="*/ 45 h 248"/>
                <a:gd name="T22" fmla="*/ 263 w 291"/>
                <a:gd name="T23" fmla="*/ 91 h 248"/>
                <a:gd name="T24" fmla="*/ 290 w 291"/>
                <a:gd name="T25" fmla="*/ 199 h 248"/>
                <a:gd name="T26" fmla="*/ 273 w 291"/>
                <a:gd name="T27" fmla="*/ 230 h 248"/>
                <a:gd name="T28" fmla="*/ 237 w 291"/>
                <a:gd name="T29" fmla="*/ 247 h 248"/>
                <a:gd name="T30" fmla="*/ 45 w 291"/>
                <a:gd name="T31" fmla="*/ 245 h 248"/>
                <a:gd name="T32" fmla="*/ 4 w 291"/>
                <a:gd name="T33" fmla="*/ 209 h 248"/>
                <a:gd name="T34" fmla="*/ 31 w 291"/>
                <a:gd name="T35" fmla="*/ 88 h 248"/>
                <a:gd name="T36" fmla="*/ 28 w 291"/>
                <a:gd name="T37" fmla="*/ 44 h 248"/>
                <a:gd name="T38" fmla="*/ 38 w 291"/>
                <a:gd name="T39" fmla="*/ 57 h 248"/>
                <a:gd name="T40" fmla="*/ 53 w 291"/>
                <a:gd name="T41" fmla="*/ 97 h 248"/>
                <a:gd name="T42" fmla="*/ 88 w 291"/>
                <a:gd name="T43" fmla="*/ 119 h 248"/>
                <a:gd name="T44" fmla="*/ 100 w 291"/>
                <a:gd name="T45" fmla="*/ 102 h 248"/>
                <a:gd name="T46" fmla="*/ 119 w 291"/>
                <a:gd name="T47" fmla="*/ 119 h 248"/>
                <a:gd name="T48" fmla="*/ 176 w 291"/>
                <a:gd name="T49" fmla="*/ 119 h 248"/>
                <a:gd name="T50" fmla="*/ 183 w 291"/>
                <a:gd name="T51" fmla="*/ 101 h 248"/>
                <a:gd name="T52" fmla="*/ 218 w 291"/>
                <a:gd name="T53" fmla="*/ 113 h 248"/>
                <a:gd name="T54" fmla="*/ 253 w 291"/>
                <a:gd name="T55" fmla="*/ 57 h 248"/>
                <a:gd name="T56" fmla="*/ 38 w 291"/>
                <a:gd name="T57" fmla="*/ 57 h 248"/>
                <a:gd name="T58" fmla="*/ 44 w 291"/>
                <a:gd name="T59" fmla="*/ 108 h 248"/>
                <a:gd name="T60" fmla="*/ 45 w 291"/>
                <a:gd name="T61" fmla="*/ 233 h 248"/>
                <a:gd name="T62" fmla="*/ 248 w 291"/>
                <a:gd name="T63" fmla="*/ 233 h 248"/>
                <a:gd name="T64" fmla="*/ 248 w 291"/>
                <a:gd name="T65" fmla="*/ 110 h 248"/>
                <a:gd name="T66" fmla="*/ 204 w 291"/>
                <a:gd name="T67" fmla="*/ 133 h 248"/>
                <a:gd name="T68" fmla="*/ 179 w 291"/>
                <a:gd name="T69" fmla="*/ 148 h 248"/>
                <a:gd name="T70" fmla="*/ 178 w 291"/>
                <a:gd name="T71" fmla="*/ 131 h 248"/>
                <a:gd name="T72" fmla="*/ 117 w 291"/>
                <a:gd name="T73" fmla="*/ 131 h 248"/>
                <a:gd name="T74" fmla="*/ 111 w 291"/>
                <a:gd name="T75" fmla="*/ 150 h 248"/>
                <a:gd name="T76" fmla="*/ 90 w 291"/>
                <a:gd name="T77" fmla="*/ 132 h 248"/>
                <a:gd name="T78" fmla="*/ 44 w 291"/>
                <a:gd name="T79" fmla="*/ 108 h 248"/>
                <a:gd name="T80" fmla="*/ 15 w 291"/>
                <a:gd name="T81" fmla="*/ 199 h 248"/>
                <a:gd name="T82" fmla="*/ 31 w 291"/>
                <a:gd name="T83" fmla="*/ 224 h 248"/>
                <a:gd name="T84" fmla="*/ 32 w 291"/>
                <a:gd name="T85" fmla="*/ 125 h 248"/>
                <a:gd name="T86" fmla="*/ 15 w 291"/>
                <a:gd name="T87" fmla="*/ 199 h 248"/>
                <a:gd name="T88" fmla="*/ 262 w 291"/>
                <a:gd name="T89" fmla="*/ 129 h 248"/>
                <a:gd name="T90" fmla="*/ 262 w 291"/>
                <a:gd name="T91" fmla="*/ 223 h 248"/>
                <a:gd name="T92" fmla="*/ 277 w 291"/>
                <a:gd name="T93" fmla="*/ 204 h 248"/>
                <a:gd name="T94" fmla="*/ 262 w 291"/>
                <a:gd name="T95" fmla="*/ 129 h 248"/>
                <a:gd name="T96" fmla="*/ 68 w 291"/>
                <a:gd name="T97" fmla="*/ 131 h 248"/>
                <a:gd name="T98" fmla="*/ 70 w 291"/>
                <a:gd name="T99" fmla="*/ 207 h 248"/>
                <a:gd name="T100" fmla="*/ 125 w 291"/>
                <a:gd name="T101" fmla="*/ 211 h 248"/>
                <a:gd name="T102" fmla="*/ 225 w 291"/>
                <a:gd name="T103" fmla="*/ 207 h 248"/>
                <a:gd name="T104" fmla="*/ 225 w 291"/>
                <a:gd name="T105" fmla="*/ 130 h 248"/>
                <a:gd name="T106" fmla="*/ 201 w 291"/>
                <a:gd name="T107" fmla="*/ 150 h 248"/>
                <a:gd name="T108" fmla="*/ 177 w 291"/>
                <a:gd name="T109" fmla="*/ 154 h 248"/>
                <a:gd name="T110" fmla="*/ 172 w 291"/>
                <a:gd name="T111" fmla="*/ 138 h 248"/>
                <a:gd name="T112" fmla="*/ 123 w 291"/>
                <a:gd name="T113" fmla="*/ 137 h 248"/>
                <a:gd name="T114" fmla="*/ 102 w 291"/>
                <a:gd name="T115" fmla="*/ 155 h 248"/>
                <a:gd name="T116" fmla="*/ 85 w 291"/>
                <a:gd name="T117" fmla="*/ 137 h 248"/>
                <a:gd name="T118" fmla="*/ 68 w 291"/>
                <a:gd name="T119" fmla="*/ 13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248">
                  <a:moveTo>
                    <a:pt x="105" y="4"/>
                  </a:moveTo>
                  <a:cubicBezTo>
                    <a:pt x="123" y="0"/>
                    <a:pt x="141" y="3"/>
                    <a:pt x="160" y="2"/>
                  </a:cubicBezTo>
                  <a:cubicBezTo>
                    <a:pt x="170" y="3"/>
                    <a:pt x="183" y="0"/>
                    <a:pt x="192" y="7"/>
                  </a:cubicBezTo>
                  <a:cubicBezTo>
                    <a:pt x="199" y="14"/>
                    <a:pt x="197" y="25"/>
                    <a:pt x="199" y="34"/>
                  </a:cubicBezTo>
                  <a:cubicBezTo>
                    <a:pt x="196" y="36"/>
                    <a:pt x="190" y="39"/>
                    <a:pt x="187" y="40"/>
                  </a:cubicBezTo>
                  <a:cubicBezTo>
                    <a:pt x="186" y="32"/>
                    <a:pt x="184" y="24"/>
                    <a:pt x="183" y="16"/>
                  </a:cubicBezTo>
                  <a:cubicBezTo>
                    <a:pt x="159" y="15"/>
                    <a:pt x="134" y="15"/>
                    <a:pt x="109" y="16"/>
                  </a:cubicBezTo>
                  <a:cubicBezTo>
                    <a:pt x="107" y="25"/>
                    <a:pt x="110" y="40"/>
                    <a:pt x="96" y="40"/>
                  </a:cubicBezTo>
                  <a:cubicBezTo>
                    <a:pt x="96" y="28"/>
                    <a:pt x="91" y="11"/>
                    <a:pt x="105" y="4"/>
                  </a:cubicBezTo>
                  <a:close/>
                  <a:moveTo>
                    <a:pt x="28" y="44"/>
                  </a:moveTo>
                  <a:cubicBezTo>
                    <a:pt x="107" y="44"/>
                    <a:pt x="186" y="43"/>
                    <a:pt x="266" y="45"/>
                  </a:cubicBezTo>
                  <a:cubicBezTo>
                    <a:pt x="267" y="61"/>
                    <a:pt x="262" y="76"/>
                    <a:pt x="263" y="91"/>
                  </a:cubicBezTo>
                  <a:cubicBezTo>
                    <a:pt x="275" y="126"/>
                    <a:pt x="289" y="161"/>
                    <a:pt x="290" y="199"/>
                  </a:cubicBezTo>
                  <a:cubicBezTo>
                    <a:pt x="291" y="212"/>
                    <a:pt x="285" y="225"/>
                    <a:pt x="273" y="230"/>
                  </a:cubicBezTo>
                  <a:cubicBezTo>
                    <a:pt x="261" y="235"/>
                    <a:pt x="251" y="248"/>
                    <a:pt x="237" y="247"/>
                  </a:cubicBezTo>
                  <a:cubicBezTo>
                    <a:pt x="173" y="246"/>
                    <a:pt x="109" y="248"/>
                    <a:pt x="45" y="245"/>
                  </a:cubicBezTo>
                  <a:cubicBezTo>
                    <a:pt x="31" y="234"/>
                    <a:pt x="6" y="230"/>
                    <a:pt x="4" y="209"/>
                  </a:cubicBezTo>
                  <a:cubicBezTo>
                    <a:pt x="0" y="167"/>
                    <a:pt x="19" y="128"/>
                    <a:pt x="31" y="88"/>
                  </a:cubicBezTo>
                  <a:cubicBezTo>
                    <a:pt x="29" y="74"/>
                    <a:pt x="27" y="59"/>
                    <a:pt x="28" y="44"/>
                  </a:cubicBezTo>
                  <a:close/>
                  <a:moveTo>
                    <a:pt x="38" y="57"/>
                  </a:moveTo>
                  <a:cubicBezTo>
                    <a:pt x="41" y="71"/>
                    <a:pt x="43" y="86"/>
                    <a:pt x="53" y="97"/>
                  </a:cubicBezTo>
                  <a:cubicBezTo>
                    <a:pt x="62" y="109"/>
                    <a:pt x="75" y="113"/>
                    <a:pt x="88" y="119"/>
                  </a:cubicBezTo>
                  <a:cubicBezTo>
                    <a:pt x="92" y="113"/>
                    <a:pt x="95" y="107"/>
                    <a:pt x="100" y="102"/>
                  </a:cubicBezTo>
                  <a:cubicBezTo>
                    <a:pt x="108" y="104"/>
                    <a:pt x="115" y="111"/>
                    <a:pt x="119" y="119"/>
                  </a:cubicBezTo>
                  <a:cubicBezTo>
                    <a:pt x="138" y="119"/>
                    <a:pt x="157" y="118"/>
                    <a:pt x="176" y="119"/>
                  </a:cubicBezTo>
                  <a:cubicBezTo>
                    <a:pt x="178" y="113"/>
                    <a:pt x="181" y="107"/>
                    <a:pt x="183" y="101"/>
                  </a:cubicBezTo>
                  <a:cubicBezTo>
                    <a:pt x="195" y="105"/>
                    <a:pt x="205" y="124"/>
                    <a:pt x="218" y="113"/>
                  </a:cubicBezTo>
                  <a:cubicBezTo>
                    <a:pt x="241" y="104"/>
                    <a:pt x="253" y="80"/>
                    <a:pt x="253" y="57"/>
                  </a:cubicBezTo>
                  <a:cubicBezTo>
                    <a:pt x="182" y="57"/>
                    <a:pt x="110" y="56"/>
                    <a:pt x="38" y="57"/>
                  </a:cubicBezTo>
                  <a:close/>
                  <a:moveTo>
                    <a:pt x="44" y="108"/>
                  </a:moveTo>
                  <a:cubicBezTo>
                    <a:pt x="45" y="150"/>
                    <a:pt x="44" y="191"/>
                    <a:pt x="45" y="233"/>
                  </a:cubicBezTo>
                  <a:cubicBezTo>
                    <a:pt x="113" y="234"/>
                    <a:pt x="180" y="234"/>
                    <a:pt x="248" y="233"/>
                  </a:cubicBezTo>
                  <a:cubicBezTo>
                    <a:pt x="248" y="192"/>
                    <a:pt x="248" y="151"/>
                    <a:pt x="248" y="110"/>
                  </a:cubicBezTo>
                  <a:cubicBezTo>
                    <a:pt x="235" y="120"/>
                    <a:pt x="219" y="126"/>
                    <a:pt x="204" y="133"/>
                  </a:cubicBezTo>
                  <a:cubicBezTo>
                    <a:pt x="199" y="142"/>
                    <a:pt x="193" y="152"/>
                    <a:pt x="179" y="148"/>
                  </a:cubicBezTo>
                  <a:cubicBezTo>
                    <a:pt x="179" y="144"/>
                    <a:pt x="178" y="135"/>
                    <a:pt x="178" y="131"/>
                  </a:cubicBezTo>
                  <a:cubicBezTo>
                    <a:pt x="158" y="131"/>
                    <a:pt x="137" y="131"/>
                    <a:pt x="117" y="131"/>
                  </a:cubicBezTo>
                  <a:cubicBezTo>
                    <a:pt x="115" y="137"/>
                    <a:pt x="113" y="143"/>
                    <a:pt x="111" y="150"/>
                  </a:cubicBezTo>
                  <a:cubicBezTo>
                    <a:pt x="100" y="150"/>
                    <a:pt x="90" y="145"/>
                    <a:pt x="90" y="132"/>
                  </a:cubicBezTo>
                  <a:cubicBezTo>
                    <a:pt x="73" y="128"/>
                    <a:pt x="57" y="120"/>
                    <a:pt x="44" y="108"/>
                  </a:cubicBezTo>
                  <a:close/>
                  <a:moveTo>
                    <a:pt x="15" y="199"/>
                  </a:moveTo>
                  <a:cubicBezTo>
                    <a:pt x="14" y="210"/>
                    <a:pt x="23" y="217"/>
                    <a:pt x="31" y="224"/>
                  </a:cubicBezTo>
                  <a:cubicBezTo>
                    <a:pt x="34" y="191"/>
                    <a:pt x="32" y="158"/>
                    <a:pt x="32" y="125"/>
                  </a:cubicBezTo>
                  <a:cubicBezTo>
                    <a:pt x="23" y="149"/>
                    <a:pt x="17" y="174"/>
                    <a:pt x="15" y="199"/>
                  </a:cubicBezTo>
                  <a:close/>
                  <a:moveTo>
                    <a:pt x="262" y="129"/>
                  </a:moveTo>
                  <a:cubicBezTo>
                    <a:pt x="260" y="160"/>
                    <a:pt x="261" y="191"/>
                    <a:pt x="262" y="223"/>
                  </a:cubicBezTo>
                  <a:cubicBezTo>
                    <a:pt x="267" y="217"/>
                    <a:pt x="277" y="213"/>
                    <a:pt x="277" y="204"/>
                  </a:cubicBezTo>
                  <a:cubicBezTo>
                    <a:pt x="277" y="178"/>
                    <a:pt x="270" y="153"/>
                    <a:pt x="262" y="129"/>
                  </a:cubicBezTo>
                  <a:close/>
                  <a:moveTo>
                    <a:pt x="68" y="131"/>
                  </a:moveTo>
                  <a:cubicBezTo>
                    <a:pt x="69" y="156"/>
                    <a:pt x="65" y="182"/>
                    <a:pt x="70" y="207"/>
                  </a:cubicBezTo>
                  <a:cubicBezTo>
                    <a:pt x="87" y="215"/>
                    <a:pt x="107" y="209"/>
                    <a:pt x="125" y="211"/>
                  </a:cubicBezTo>
                  <a:cubicBezTo>
                    <a:pt x="158" y="209"/>
                    <a:pt x="192" y="214"/>
                    <a:pt x="225" y="207"/>
                  </a:cubicBezTo>
                  <a:cubicBezTo>
                    <a:pt x="227" y="182"/>
                    <a:pt x="226" y="156"/>
                    <a:pt x="225" y="130"/>
                  </a:cubicBezTo>
                  <a:cubicBezTo>
                    <a:pt x="214" y="133"/>
                    <a:pt x="206" y="140"/>
                    <a:pt x="201" y="150"/>
                  </a:cubicBezTo>
                  <a:cubicBezTo>
                    <a:pt x="196" y="158"/>
                    <a:pt x="185" y="153"/>
                    <a:pt x="177" y="154"/>
                  </a:cubicBezTo>
                  <a:cubicBezTo>
                    <a:pt x="175" y="148"/>
                    <a:pt x="173" y="143"/>
                    <a:pt x="172" y="138"/>
                  </a:cubicBezTo>
                  <a:cubicBezTo>
                    <a:pt x="156" y="138"/>
                    <a:pt x="139" y="137"/>
                    <a:pt x="123" y="137"/>
                  </a:cubicBezTo>
                  <a:cubicBezTo>
                    <a:pt x="119" y="146"/>
                    <a:pt x="114" y="158"/>
                    <a:pt x="102" y="155"/>
                  </a:cubicBezTo>
                  <a:cubicBezTo>
                    <a:pt x="91" y="156"/>
                    <a:pt x="88" y="145"/>
                    <a:pt x="85" y="137"/>
                  </a:cubicBezTo>
                  <a:cubicBezTo>
                    <a:pt x="79" y="135"/>
                    <a:pt x="73" y="133"/>
                    <a:pt x="68" y="13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1" name="Freeform 861"/>
            <p:cNvSpPr>
              <a:spLocks noEditPoints="1"/>
            </p:cNvSpPr>
            <p:nvPr/>
          </p:nvSpPr>
          <p:spPr bwMode="auto">
            <a:xfrm rot="2334273">
              <a:off x="626833" y="4080751"/>
              <a:ext cx="455613" cy="376238"/>
            </a:xfrm>
            <a:custGeom>
              <a:avLst/>
              <a:gdLst>
                <a:gd name="T0" fmla="*/ 266 w 296"/>
                <a:gd name="T1" fmla="*/ 2 h 244"/>
                <a:gd name="T2" fmla="*/ 295 w 296"/>
                <a:gd name="T3" fmla="*/ 216 h 244"/>
                <a:gd name="T4" fmla="*/ 241 w 296"/>
                <a:gd name="T5" fmla="*/ 225 h 244"/>
                <a:gd name="T6" fmla="*/ 19 w 296"/>
                <a:gd name="T7" fmla="*/ 240 h 244"/>
                <a:gd name="T8" fmla="*/ 1 w 296"/>
                <a:gd name="T9" fmla="*/ 32 h 244"/>
                <a:gd name="T10" fmla="*/ 15 w 296"/>
                <a:gd name="T11" fmla="*/ 17 h 244"/>
                <a:gd name="T12" fmla="*/ 28 w 296"/>
                <a:gd name="T13" fmla="*/ 227 h 244"/>
                <a:gd name="T14" fmla="*/ 258 w 296"/>
                <a:gd name="T15" fmla="*/ 212 h 244"/>
                <a:gd name="T16" fmla="*/ 281 w 296"/>
                <a:gd name="T17" fmla="*/ 172 h 244"/>
                <a:gd name="T18" fmla="*/ 15 w 296"/>
                <a:gd name="T19" fmla="*/ 17 h 244"/>
                <a:gd name="T20" fmla="*/ 27 w 296"/>
                <a:gd name="T21" fmla="*/ 185 h 244"/>
                <a:gd name="T22" fmla="*/ 269 w 296"/>
                <a:gd name="T23" fmla="*/ 28 h 244"/>
                <a:gd name="T24" fmla="*/ 49 w 296"/>
                <a:gd name="T25" fmla="*/ 94 h 244"/>
                <a:gd name="T26" fmla="*/ 66 w 296"/>
                <a:gd name="T27" fmla="*/ 122 h 244"/>
                <a:gd name="T28" fmla="*/ 49 w 296"/>
                <a:gd name="T29" fmla="*/ 94 h 244"/>
                <a:gd name="T30" fmla="*/ 94 w 296"/>
                <a:gd name="T31" fmla="*/ 96 h 244"/>
                <a:gd name="T32" fmla="*/ 102 w 296"/>
                <a:gd name="T33" fmla="*/ 121 h 244"/>
                <a:gd name="T34" fmla="*/ 101 w 296"/>
                <a:gd name="T35" fmla="*/ 96 h 244"/>
                <a:gd name="T36" fmla="*/ 106 w 296"/>
                <a:gd name="T37" fmla="*/ 90 h 244"/>
                <a:gd name="T38" fmla="*/ 115 w 296"/>
                <a:gd name="T39" fmla="*/ 106 h 244"/>
                <a:gd name="T40" fmla="*/ 103 w 296"/>
                <a:gd name="T41" fmla="*/ 118 h 244"/>
                <a:gd name="T42" fmla="*/ 130 w 296"/>
                <a:gd name="T43" fmla="*/ 90 h 244"/>
                <a:gd name="T44" fmla="*/ 164 w 296"/>
                <a:gd name="T45" fmla="*/ 89 h 244"/>
                <a:gd name="T46" fmla="*/ 168 w 296"/>
                <a:gd name="T47" fmla="*/ 115 h 244"/>
                <a:gd name="T48" fmla="*/ 164 w 296"/>
                <a:gd name="T49" fmla="*/ 89 h 244"/>
                <a:gd name="T50" fmla="*/ 199 w 296"/>
                <a:gd name="T51" fmla="*/ 125 h 244"/>
                <a:gd name="T52" fmla="*/ 202 w 296"/>
                <a:gd name="T53" fmla="*/ 123 h 244"/>
                <a:gd name="T54" fmla="*/ 213 w 296"/>
                <a:gd name="T55" fmla="*/ 91 h 244"/>
                <a:gd name="T56" fmla="*/ 229 w 296"/>
                <a:gd name="T57" fmla="*/ 90 h 244"/>
                <a:gd name="T58" fmla="*/ 253 w 296"/>
                <a:gd name="T59" fmla="*/ 117 h 244"/>
                <a:gd name="T60" fmla="*/ 231 w 296"/>
                <a:gd name="T61" fmla="*/ 95 h 244"/>
                <a:gd name="T62" fmla="*/ 229 w 296"/>
                <a:gd name="T63" fmla="*/ 90 h 244"/>
                <a:gd name="T64" fmla="*/ 205 w 296"/>
                <a:gd name="T65" fmla="*/ 102 h 244"/>
                <a:gd name="T66" fmla="*/ 164 w 296"/>
                <a:gd name="T67" fmla="*/ 102 h 244"/>
                <a:gd name="T68" fmla="*/ 164 w 296"/>
                <a:gd name="T69" fmla="*/ 102 h 244"/>
                <a:gd name="T70" fmla="*/ 168 w 296"/>
                <a:gd name="T71" fmla="*/ 203 h 244"/>
                <a:gd name="T72" fmla="*/ 123 w 296"/>
                <a:gd name="T73" fmla="*/ 20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6" h="244">
                  <a:moveTo>
                    <a:pt x="15" y="4"/>
                  </a:moveTo>
                  <a:cubicBezTo>
                    <a:pt x="99" y="1"/>
                    <a:pt x="182" y="4"/>
                    <a:pt x="266" y="2"/>
                  </a:cubicBezTo>
                  <a:cubicBezTo>
                    <a:pt x="278" y="0"/>
                    <a:pt x="294" y="8"/>
                    <a:pt x="294" y="22"/>
                  </a:cubicBezTo>
                  <a:cubicBezTo>
                    <a:pt x="295" y="87"/>
                    <a:pt x="294" y="151"/>
                    <a:pt x="295" y="216"/>
                  </a:cubicBezTo>
                  <a:cubicBezTo>
                    <a:pt x="296" y="228"/>
                    <a:pt x="287" y="240"/>
                    <a:pt x="275" y="241"/>
                  </a:cubicBezTo>
                  <a:cubicBezTo>
                    <a:pt x="260" y="244"/>
                    <a:pt x="254" y="225"/>
                    <a:pt x="241" y="225"/>
                  </a:cubicBezTo>
                  <a:cubicBezTo>
                    <a:pt x="180" y="225"/>
                    <a:pt x="118" y="225"/>
                    <a:pt x="57" y="225"/>
                  </a:cubicBezTo>
                  <a:cubicBezTo>
                    <a:pt x="42" y="223"/>
                    <a:pt x="35" y="243"/>
                    <a:pt x="19" y="240"/>
                  </a:cubicBezTo>
                  <a:cubicBezTo>
                    <a:pt x="7" y="239"/>
                    <a:pt x="0" y="227"/>
                    <a:pt x="1" y="215"/>
                  </a:cubicBezTo>
                  <a:cubicBezTo>
                    <a:pt x="0" y="154"/>
                    <a:pt x="1" y="93"/>
                    <a:pt x="1" y="32"/>
                  </a:cubicBezTo>
                  <a:cubicBezTo>
                    <a:pt x="0" y="20"/>
                    <a:pt x="4" y="7"/>
                    <a:pt x="15" y="4"/>
                  </a:cubicBezTo>
                  <a:close/>
                  <a:moveTo>
                    <a:pt x="15" y="17"/>
                  </a:moveTo>
                  <a:cubicBezTo>
                    <a:pt x="13" y="86"/>
                    <a:pt x="14" y="156"/>
                    <a:pt x="15" y="225"/>
                  </a:cubicBezTo>
                  <a:cubicBezTo>
                    <a:pt x="18" y="226"/>
                    <a:pt x="25" y="227"/>
                    <a:pt x="28" y="227"/>
                  </a:cubicBezTo>
                  <a:cubicBezTo>
                    <a:pt x="31" y="222"/>
                    <a:pt x="33" y="217"/>
                    <a:pt x="35" y="212"/>
                  </a:cubicBezTo>
                  <a:cubicBezTo>
                    <a:pt x="110" y="212"/>
                    <a:pt x="184" y="212"/>
                    <a:pt x="258" y="212"/>
                  </a:cubicBezTo>
                  <a:cubicBezTo>
                    <a:pt x="264" y="218"/>
                    <a:pt x="268" y="234"/>
                    <a:pt x="279" y="225"/>
                  </a:cubicBezTo>
                  <a:cubicBezTo>
                    <a:pt x="282" y="207"/>
                    <a:pt x="281" y="190"/>
                    <a:pt x="281" y="172"/>
                  </a:cubicBezTo>
                  <a:cubicBezTo>
                    <a:pt x="280" y="120"/>
                    <a:pt x="282" y="68"/>
                    <a:pt x="280" y="17"/>
                  </a:cubicBezTo>
                  <a:cubicBezTo>
                    <a:pt x="192" y="15"/>
                    <a:pt x="104" y="15"/>
                    <a:pt x="15" y="17"/>
                  </a:cubicBezTo>
                  <a:close/>
                  <a:moveTo>
                    <a:pt x="27" y="28"/>
                  </a:moveTo>
                  <a:cubicBezTo>
                    <a:pt x="27" y="80"/>
                    <a:pt x="27" y="133"/>
                    <a:pt x="27" y="185"/>
                  </a:cubicBezTo>
                  <a:cubicBezTo>
                    <a:pt x="108" y="185"/>
                    <a:pt x="188" y="186"/>
                    <a:pt x="269" y="185"/>
                  </a:cubicBezTo>
                  <a:cubicBezTo>
                    <a:pt x="269" y="133"/>
                    <a:pt x="269" y="80"/>
                    <a:pt x="269" y="28"/>
                  </a:cubicBezTo>
                  <a:cubicBezTo>
                    <a:pt x="188" y="28"/>
                    <a:pt x="108" y="28"/>
                    <a:pt x="27" y="28"/>
                  </a:cubicBezTo>
                  <a:close/>
                  <a:moveTo>
                    <a:pt x="49" y="94"/>
                  </a:moveTo>
                  <a:cubicBezTo>
                    <a:pt x="53" y="103"/>
                    <a:pt x="52" y="113"/>
                    <a:pt x="50" y="122"/>
                  </a:cubicBezTo>
                  <a:cubicBezTo>
                    <a:pt x="55" y="122"/>
                    <a:pt x="61" y="122"/>
                    <a:pt x="66" y="122"/>
                  </a:cubicBezTo>
                  <a:cubicBezTo>
                    <a:pt x="63" y="111"/>
                    <a:pt x="61" y="100"/>
                    <a:pt x="60" y="88"/>
                  </a:cubicBezTo>
                  <a:cubicBezTo>
                    <a:pt x="56" y="90"/>
                    <a:pt x="53" y="92"/>
                    <a:pt x="49" y="94"/>
                  </a:cubicBezTo>
                  <a:close/>
                  <a:moveTo>
                    <a:pt x="73" y="94"/>
                  </a:moveTo>
                  <a:cubicBezTo>
                    <a:pt x="80" y="95"/>
                    <a:pt x="87" y="96"/>
                    <a:pt x="94" y="96"/>
                  </a:cubicBezTo>
                  <a:cubicBezTo>
                    <a:pt x="88" y="105"/>
                    <a:pt x="81" y="113"/>
                    <a:pt x="75" y="121"/>
                  </a:cubicBezTo>
                  <a:cubicBezTo>
                    <a:pt x="84" y="122"/>
                    <a:pt x="93" y="122"/>
                    <a:pt x="102" y="121"/>
                  </a:cubicBezTo>
                  <a:cubicBezTo>
                    <a:pt x="99" y="118"/>
                    <a:pt x="96" y="115"/>
                    <a:pt x="93" y="113"/>
                  </a:cubicBezTo>
                  <a:cubicBezTo>
                    <a:pt x="96" y="107"/>
                    <a:pt x="99" y="102"/>
                    <a:pt x="101" y="96"/>
                  </a:cubicBezTo>
                  <a:cubicBezTo>
                    <a:pt x="95" y="85"/>
                    <a:pt x="81" y="90"/>
                    <a:pt x="73" y="94"/>
                  </a:cubicBezTo>
                  <a:close/>
                  <a:moveTo>
                    <a:pt x="106" y="90"/>
                  </a:moveTo>
                  <a:cubicBezTo>
                    <a:pt x="112" y="93"/>
                    <a:pt x="118" y="95"/>
                    <a:pt x="124" y="97"/>
                  </a:cubicBezTo>
                  <a:cubicBezTo>
                    <a:pt x="121" y="100"/>
                    <a:pt x="118" y="103"/>
                    <a:pt x="115" y="106"/>
                  </a:cubicBezTo>
                  <a:cubicBezTo>
                    <a:pt x="118" y="108"/>
                    <a:pt x="124" y="111"/>
                    <a:pt x="127" y="113"/>
                  </a:cubicBezTo>
                  <a:cubicBezTo>
                    <a:pt x="119" y="115"/>
                    <a:pt x="111" y="116"/>
                    <a:pt x="103" y="118"/>
                  </a:cubicBezTo>
                  <a:cubicBezTo>
                    <a:pt x="112" y="122"/>
                    <a:pt x="122" y="125"/>
                    <a:pt x="131" y="118"/>
                  </a:cubicBezTo>
                  <a:cubicBezTo>
                    <a:pt x="131" y="109"/>
                    <a:pt x="131" y="99"/>
                    <a:pt x="130" y="90"/>
                  </a:cubicBezTo>
                  <a:cubicBezTo>
                    <a:pt x="122" y="90"/>
                    <a:pt x="114" y="90"/>
                    <a:pt x="106" y="90"/>
                  </a:cubicBezTo>
                  <a:close/>
                  <a:moveTo>
                    <a:pt x="164" y="89"/>
                  </a:moveTo>
                  <a:cubicBezTo>
                    <a:pt x="158" y="100"/>
                    <a:pt x="154" y="112"/>
                    <a:pt x="150" y="123"/>
                  </a:cubicBezTo>
                  <a:cubicBezTo>
                    <a:pt x="156" y="120"/>
                    <a:pt x="162" y="117"/>
                    <a:pt x="168" y="115"/>
                  </a:cubicBezTo>
                  <a:cubicBezTo>
                    <a:pt x="174" y="117"/>
                    <a:pt x="179" y="120"/>
                    <a:pt x="184" y="123"/>
                  </a:cubicBezTo>
                  <a:cubicBezTo>
                    <a:pt x="178" y="112"/>
                    <a:pt x="180" y="89"/>
                    <a:pt x="164" y="89"/>
                  </a:cubicBezTo>
                  <a:close/>
                  <a:moveTo>
                    <a:pt x="189" y="89"/>
                  </a:moveTo>
                  <a:cubicBezTo>
                    <a:pt x="191" y="101"/>
                    <a:pt x="183" y="120"/>
                    <a:pt x="199" y="125"/>
                  </a:cubicBezTo>
                  <a:cubicBezTo>
                    <a:pt x="196" y="114"/>
                    <a:pt x="199" y="108"/>
                    <a:pt x="209" y="105"/>
                  </a:cubicBezTo>
                  <a:cubicBezTo>
                    <a:pt x="207" y="110"/>
                    <a:pt x="204" y="119"/>
                    <a:pt x="202" y="123"/>
                  </a:cubicBezTo>
                  <a:cubicBezTo>
                    <a:pt x="206" y="122"/>
                    <a:pt x="213" y="119"/>
                    <a:pt x="216" y="117"/>
                  </a:cubicBezTo>
                  <a:cubicBezTo>
                    <a:pt x="215" y="108"/>
                    <a:pt x="214" y="100"/>
                    <a:pt x="213" y="91"/>
                  </a:cubicBezTo>
                  <a:cubicBezTo>
                    <a:pt x="205" y="90"/>
                    <a:pt x="197" y="90"/>
                    <a:pt x="189" y="89"/>
                  </a:cubicBezTo>
                  <a:close/>
                  <a:moveTo>
                    <a:pt x="229" y="90"/>
                  </a:moveTo>
                  <a:cubicBezTo>
                    <a:pt x="219" y="98"/>
                    <a:pt x="219" y="115"/>
                    <a:pt x="230" y="121"/>
                  </a:cubicBezTo>
                  <a:cubicBezTo>
                    <a:pt x="238" y="124"/>
                    <a:pt x="246" y="120"/>
                    <a:pt x="253" y="117"/>
                  </a:cubicBezTo>
                  <a:cubicBezTo>
                    <a:pt x="246" y="116"/>
                    <a:pt x="238" y="115"/>
                    <a:pt x="231" y="114"/>
                  </a:cubicBezTo>
                  <a:cubicBezTo>
                    <a:pt x="231" y="108"/>
                    <a:pt x="231" y="102"/>
                    <a:pt x="231" y="95"/>
                  </a:cubicBezTo>
                  <a:cubicBezTo>
                    <a:pt x="238" y="96"/>
                    <a:pt x="246" y="96"/>
                    <a:pt x="253" y="96"/>
                  </a:cubicBezTo>
                  <a:cubicBezTo>
                    <a:pt x="246" y="90"/>
                    <a:pt x="237" y="87"/>
                    <a:pt x="229" y="90"/>
                  </a:cubicBezTo>
                  <a:close/>
                  <a:moveTo>
                    <a:pt x="198" y="95"/>
                  </a:moveTo>
                  <a:cubicBezTo>
                    <a:pt x="196" y="102"/>
                    <a:pt x="199" y="104"/>
                    <a:pt x="205" y="102"/>
                  </a:cubicBezTo>
                  <a:cubicBezTo>
                    <a:pt x="207" y="95"/>
                    <a:pt x="205" y="93"/>
                    <a:pt x="198" y="95"/>
                  </a:cubicBezTo>
                  <a:close/>
                  <a:moveTo>
                    <a:pt x="164" y="102"/>
                  </a:moveTo>
                  <a:cubicBezTo>
                    <a:pt x="162" y="109"/>
                    <a:pt x="164" y="111"/>
                    <a:pt x="171" y="109"/>
                  </a:cubicBezTo>
                  <a:cubicBezTo>
                    <a:pt x="173" y="102"/>
                    <a:pt x="171" y="100"/>
                    <a:pt x="164" y="102"/>
                  </a:cubicBezTo>
                  <a:close/>
                  <a:moveTo>
                    <a:pt x="123" y="200"/>
                  </a:moveTo>
                  <a:cubicBezTo>
                    <a:pt x="138" y="203"/>
                    <a:pt x="153" y="203"/>
                    <a:pt x="168" y="203"/>
                  </a:cubicBezTo>
                  <a:cubicBezTo>
                    <a:pt x="168" y="201"/>
                    <a:pt x="168" y="196"/>
                    <a:pt x="168" y="194"/>
                  </a:cubicBezTo>
                  <a:cubicBezTo>
                    <a:pt x="153" y="195"/>
                    <a:pt x="136" y="191"/>
                    <a:pt x="123" y="20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2" name="Freeform 862"/>
            <p:cNvSpPr>
              <a:spLocks noEditPoints="1"/>
            </p:cNvSpPr>
            <p:nvPr/>
          </p:nvSpPr>
          <p:spPr bwMode="auto">
            <a:xfrm rot="1102409">
              <a:off x="3488794" y="1559508"/>
              <a:ext cx="568325" cy="395288"/>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3" name="Freeform 869"/>
            <p:cNvSpPr>
              <a:spLocks noEditPoints="1"/>
            </p:cNvSpPr>
            <p:nvPr/>
          </p:nvSpPr>
          <p:spPr bwMode="auto">
            <a:xfrm>
              <a:off x="4256828" y="1519180"/>
              <a:ext cx="304876" cy="286636"/>
            </a:xfrm>
            <a:custGeom>
              <a:avLst/>
              <a:gdLst>
                <a:gd name="T0" fmla="*/ 91 w 241"/>
                <a:gd name="T1" fmla="*/ 7 h 227"/>
                <a:gd name="T2" fmla="*/ 153 w 241"/>
                <a:gd name="T3" fmla="*/ 30 h 227"/>
                <a:gd name="T4" fmla="*/ 93 w 241"/>
                <a:gd name="T5" fmla="*/ 221 h 227"/>
                <a:gd name="T6" fmla="*/ 59 w 241"/>
                <a:gd name="T7" fmla="*/ 223 h 227"/>
                <a:gd name="T8" fmla="*/ 35 w 241"/>
                <a:gd name="T9" fmla="*/ 0 h 227"/>
                <a:gd name="T10" fmla="*/ 11 w 241"/>
                <a:gd name="T11" fmla="*/ 206 h 227"/>
                <a:gd name="T12" fmla="*/ 84 w 241"/>
                <a:gd name="T13" fmla="*/ 17 h 227"/>
                <a:gd name="T14" fmla="*/ 102 w 241"/>
                <a:gd name="T15" fmla="*/ 16 h 227"/>
                <a:gd name="T16" fmla="*/ 143 w 241"/>
                <a:gd name="T17" fmla="*/ 174 h 227"/>
                <a:gd name="T18" fmla="*/ 102 w 241"/>
                <a:gd name="T19" fmla="*/ 16 h 227"/>
                <a:gd name="T20" fmla="*/ 102 w 241"/>
                <a:gd name="T21" fmla="*/ 214 h 227"/>
                <a:gd name="T22" fmla="*/ 143 w 241"/>
                <a:gd name="T23" fmla="*/ 205 h 227"/>
                <a:gd name="T24" fmla="*/ 164 w 241"/>
                <a:gd name="T25" fmla="*/ 7 h 227"/>
                <a:gd name="T26" fmla="*/ 240 w 241"/>
                <a:gd name="T27" fmla="*/ 16 h 227"/>
                <a:gd name="T28" fmla="*/ 229 w 241"/>
                <a:gd name="T29" fmla="*/ 224 h 227"/>
                <a:gd name="T30" fmla="*/ 158 w 241"/>
                <a:gd name="T31" fmla="*/ 208 h 227"/>
                <a:gd name="T32" fmla="*/ 164 w 241"/>
                <a:gd name="T33" fmla="*/ 7 h 227"/>
                <a:gd name="T34" fmla="*/ 170 w 241"/>
                <a:gd name="T35" fmla="*/ 213 h 227"/>
                <a:gd name="T36" fmla="*/ 180 w 241"/>
                <a:gd name="T37" fmla="*/ 190 h 227"/>
                <a:gd name="T38" fmla="*/ 227 w 241"/>
                <a:gd name="T39" fmla="*/ 178 h 227"/>
                <a:gd name="T40" fmla="*/ 181 w 241"/>
                <a:gd name="T41" fmla="*/ 86 h 227"/>
                <a:gd name="T42" fmla="*/ 229 w 241"/>
                <a:gd name="T43" fmla="*/ 73 h 227"/>
                <a:gd name="T44" fmla="*/ 184 w 241"/>
                <a:gd name="T45" fmla="*/ 43 h 227"/>
                <a:gd name="T46" fmla="*/ 227 w 241"/>
                <a:gd name="T47" fmla="*/ 17 h 227"/>
                <a:gd name="T48" fmla="*/ 53 w 241"/>
                <a:gd name="T49" fmla="*/ 38 h 227"/>
                <a:gd name="T50" fmla="*/ 52 w 241"/>
                <a:gd name="T51" fmla="*/ 123 h 227"/>
                <a:gd name="T52" fmla="*/ 53 w 241"/>
                <a:gd name="T53" fmla="*/ 38 h 227"/>
                <a:gd name="T54" fmla="*/ 110 w 241"/>
                <a:gd name="T55" fmla="*/ 49 h 227"/>
                <a:gd name="T56" fmla="*/ 112 w 241"/>
                <a:gd name="T57" fmla="*/ 37 h 227"/>
                <a:gd name="T58" fmla="*/ 118 w 241"/>
                <a:gd name="T59" fmla="*/ 147 h 227"/>
                <a:gd name="T60" fmla="*/ 128 w 241"/>
                <a:gd name="T61" fmla="*/ 78 h 227"/>
                <a:gd name="T62" fmla="*/ 195 w 241"/>
                <a:gd name="T63" fmla="*/ 169 h 227"/>
                <a:gd name="T64" fmla="*/ 195 w 241"/>
                <a:gd name="T65" fmla="*/ 169 h 227"/>
                <a:gd name="T66" fmla="*/ 202 w 241"/>
                <a:gd name="T67" fmla="*/ 170 h 227"/>
                <a:gd name="T68" fmla="*/ 29 w 241"/>
                <a:gd name="T69" fmla="*/ 180 h 227"/>
                <a:gd name="T70" fmla="*/ 43 w 241"/>
                <a:gd name="T71" fmla="*/ 17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227">
                  <a:moveTo>
                    <a:pt x="35" y="0"/>
                  </a:moveTo>
                  <a:cubicBezTo>
                    <a:pt x="54" y="1"/>
                    <a:pt x="72" y="7"/>
                    <a:pt x="91" y="7"/>
                  </a:cubicBezTo>
                  <a:cubicBezTo>
                    <a:pt x="110" y="5"/>
                    <a:pt x="130" y="4"/>
                    <a:pt x="149" y="6"/>
                  </a:cubicBezTo>
                  <a:cubicBezTo>
                    <a:pt x="155" y="12"/>
                    <a:pt x="152" y="22"/>
                    <a:pt x="153" y="30"/>
                  </a:cubicBezTo>
                  <a:cubicBezTo>
                    <a:pt x="152" y="94"/>
                    <a:pt x="154" y="158"/>
                    <a:pt x="152" y="223"/>
                  </a:cubicBezTo>
                  <a:cubicBezTo>
                    <a:pt x="132" y="223"/>
                    <a:pt x="111" y="227"/>
                    <a:pt x="93" y="221"/>
                  </a:cubicBezTo>
                  <a:cubicBezTo>
                    <a:pt x="89" y="163"/>
                    <a:pt x="95" y="105"/>
                    <a:pt x="90" y="47"/>
                  </a:cubicBezTo>
                  <a:cubicBezTo>
                    <a:pt x="78" y="105"/>
                    <a:pt x="70" y="164"/>
                    <a:pt x="59" y="223"/>
                  </a:cubicBezTo>
                  <a:cubicBezTo>
                    <a:pt x="39" y="222"/>
                    <a:pt x="20" y="218"/>
                    <a:pt x="0" y="213"/>
                  </a:cubicBezTo>
                  <a:cubicBezTo>
                    <a:pt x="11" y="142"/>
                    <a:pt x="24" y="71"/>
                    <a:pt x="35" y="0"/>
                  </a:cubicBezTo>
                  <a:close/>
                  <a:moveTo>
                    <a:pt x="44" y="10"/>
                  </a:moveTo>
                  <a:cubicBezTo>
                    <a:pt x="33" y="76"/>
                    <a:pt x="22" y="141"/>
                    <a:pt x="11" y="206"/>
                  </a:cubicBezTo>
                  <a:cubicBezTo>
                    <a:pt x="25" y="208"/>
                    <a:pt x="38" y="210"/>
                    <a:pt x="51" y="213"/>
                  </a:cubicBezTo>
                  <a:cubicBezTo>
                    <a:pt x="62" y="148"/>
                    <a:pt x="73" y="83"/>
                    <a:pt x="84" y="17"/>
                  </a:cubicBezTo>
                  <a:cubicBezTo>
                    <a:pt x="70" y="15"/>
                    <a:pt x="57" y="13"/>
                    <a:pt x="44" y="10"/>
                  </a:cubicBezTo>
                  <a:close/>
                  <a:moveTo>
                    <a:pt x="102" y="16"/>
                  </a:moveTo>
                  <a:cubicBezTo>
                    <a:pt x="102" y="68"/>
                    <a:pt x="102" y="121"/>
                    <a:pt x="102" y="174"/>
                  </a:cubicBezTo>
                  <a:cubicBezTo>
                    <a:pt x="115" y="174"/>
                    <a:pt x="129" y="174"/>
                    <a:pt x="143" y="174"/>
                  </a:cubicBezTo>
                  <a:cubicBezTo>
                    <a:pt x="142" y="121"/>
                    <a:pt x="143" y="68"/>
                    <a:pt x="143" y="15"/>
                  </a:cubicBezTo>
                  <a:cubicBezTo>
                    <a:pt x="129" y="16"/>
                    <a:pt x="115" y="16"/>
                    <a:pt x="102" y="16"/>
                  </a:cubicBezTo>
                  <a:close/>
                  <a:moveTo>
                    <a:pt x="101" y="205"/>
                  </a:moveTo>
                  <a:cubicBezTo>
                    <a:pt x="101" y="207"/>
                    <a:pt x="102" y="211"/>
                    <a:pt x="102" y="214"/>
                  </a:cubicBezTo>
                  <a:cubicBezTo>
                    <a:pt x="116" y="214"/>
                    <a:pt x="129" y="214"/>
                    <a:pt x="142" y="214"/>
                  </a:cubicBezTo>
                  <a:cubicBezTo>
                    <a:pt x="142" y="212"/>
                    <a:pt x="143" y="207"/>
                    <a:pt x="143" y="205"/>
                  </a:cubicBezTo>
                  <a:cubicBezTo>
                    <a:pt x="129" y="205"/>
                    <a:pt x="115" y="204"/>
                    <a:pt x="101" y="205"/>
                  </a:cubicBezTo>
                  <a:close/>
                  <a:moveTo>
                    <a:pt x="164" y="7"/>
                  </a:moveTo>
                  <a:cubicBezTo>
                    <a:pt x="178" y="2"/>
                    <a:pt x="193" y="5"/>
                    <a:pt x="207" y="4"/>
                  </a:cubicBezTo>
                  <a:cubicBezTo>
                    <a:pt x="218" y="5"/>
                    <a:pt x="236" y="0"/>
                    <a:pt x="240" y="16"/>
                  </a:cubicBezTo>
                  <a:cubicBezTo>
                    <a:pt x="241" y="77"/>
                    <a:pt x="240" y="138"/>
                    <a:pt x="240" y="199"/>
                  </a:cubicBezTo>
                  <a:cubicBezTo>
                    <a:pt x="240" y="208"/>
                    <a:pt x="241" y="223"/>
                    <a:pt x="229" y="224"/>
                  </a:cubicBezTo>
                  <a:cubicBezTo>
                    <a:pt x="210" y="226"/>
                    <a:pt x="192" y="225"/>
                    <a:pt x="173" y="225"/>
                  </a:cubicBezTo>
                  <a:cubicBezTo>
                    <a:pt x="164" y="225"/>
                    <a:pt x="156" y="218"/>
                    <a:pt x="158" y="208"/>
                  </a:cubicBezTo>
                  <a:cubicBezTo>
                    <a:pt x="157" y="149"/>
                    <a:pt x="158" y="89"/>
                    <a:pt x="158" y="29"/>
                  </a:cubicBezTo>
                  <a:cubicBezTo>
                    <a:pt x="158" y="22"/>
                    <a:pt x="156" y="11"/>
                    <a:pt x="164" y="7"/>
                  </a:cubicBezTo>
                  <a:close/>
                  <a:moveTo>
                    <a:pt x="170" y="17"/>
                  </a:moveTo>
                  <a:cubicBezTo>
                    <a:pt x="170" y="82"/>
                    <a:pt x="170" y="147"/>
                    <a:pt x="170" y="213"/>
                  </a:cubicBezTo>
                  <a:cubicBezTo>
                    <a:pt x="190" y="213"/>
                    <a:pt x="210" y="213"/>
                    <a:pt x="229" y="212"/>
                  </a:cubicBezTo>
                  <a:cubicBezTo>
                    <a:pt x="221" y="192"/>
                    <a:pt x="198" y="191"/>
                    <a:pt x="180" y="190"/>
                  </a:cubicBezTo>
                  <a:cubicBezTo>
                    <a:pt x="181" y="187"/>
                    <a:pt x="183" y="182"/>
                    <a:pt x="185" y="179"/>
                  </a:cubicBezTo>
                  <a:cubicBezTo>
                    <a:pt x="199" y="177"/>
                    <a:pt x="213" y="179"/>
                    <a:pt x="227" y="178"/>
                  </a:cubicBezTo>
                  <a:cubicBezTo>
                    <a:pt x="226" y="153"/>
                    <a:pt x="229" y="127"/>
                    <a:pt x="226" y="102"/>
                  </a:cubicBezTo>
                  <a:cubicBezTo>
                    <a:pt x="217" y="87"/>
                    <a:pt x="197" y="87"/>
                    <a:pt x="181" y="86"/>
                  </a:cubicBezTo>
                  <a:cubicBezTo>
                    <a:pt x="182" y="83"/>
                    <a:pt x="183" y="77"/>
                    <a:pt x="184" y="74"/>
                  </a:cubicBezTo>
                  <a:cubicBezTo>
                    <a:pt x="199" y="74"/>
                    <a:pt x="214" y="74"/>
                    <a:pt x="229" y="73"/>
                  </a:cubicBezTo>
                  <a:cubicBezTo>
                    <a:pt x="218" y="57"/>
                    <a:pt x="198" y="54"/>
                    <a:pt x="180" y="54"/>
                  </a:cubicBezTo>
                  <a:cubicBezTo>
                    <a:pt x="181" y="51"/>
                    <a:pt x="183" y="46"/>
                    <a:pt x="184" y="43"/>
                  </a:cubicBezTo>
                  <a:cubicBezTo>
                    <a:pt x="198" y="41"/>
                    <a:pt x="213" y="42"/>
                    <a:pt x="227" y="42"/>
                  </a:cubicBezTo>
                  <a:cubicBezTo>
                    <a:pt x="227" y="34"/>
                    <a:pt x="227" y="25"/>
                    <a:pt x="227" y="17"/>
                  </a:cubicBezTo>
                  <a:cubicBezTo>
                    <a:pt x="208" y="16"/>
                    <a:pt x="189" y="17"/>
                    <a:pt x="170" y="17"/>
                  </a:cubicBezTo>
                  <a:close/>
                  <a:moveTo>
                    <a:pt x="53" y="38"/>
                  </a:moveTo>
                  <a:cubicBezTo>
                    <a:pt x="49" y="68"/>
                    <a:pt x="42" y="97"/>
                    <a:pt x="40" y="126"/>
                  </a:cubicBezTo>
                  <a:cubicBezTo>
                    <a:pt x="43" y="125"/>
                    <a:pt x="49" y="123"/>
                    <a:pt x="52" y="123"/>
                  </a:cubicBezTo>
                  <a:cubicBezTo>
                    <a:pt x="57" y="92"/>
                    <a:pt x="65" y="61"/>
                    <a:pt x="66" y="30"/>
                  </a:cubicBezTo>
                  <a:cubicBezTo>
                    <a:pt x="60" y="29"/>
                    <a:pt x="53" y="31"/>
                    <a:pt x="53" y="38"/>
                  </a:cubicBezTo>
                  <a:close/>
                  <a:moveTo>
                    <a:pt x="112" y="37"/>
                  </a:moveTo>
                  <a:cubicBezTo>
                    <a:pt x="106" y="35"/>
                    <a:pt x="102" y="50"/>
                    <a:pt x="110" y="49"/>
                  </a:cubicBezTo>
                  <a:cubicBezTo>
                    <a:pt x="119" y="50"/>
                    <a:pt x="129" y="50"/>
                    <a:pt x="138" y="48"/>
                  </a:cubicBezTo>
                  <a:cubicBezTo>
                    <a:pt x="143" y="32"/>
                    <a:pt x="121" y="38"/>
                    <a:pt x="112" y="37"/>
                  </a:cubicBezTo>
                  <a:close/>
                  <a:moveTo>
                    <a:pt x="116" y="79"/>
                  </a:moveTo>
                  <a:cubicBezTo>
                    <a:pt x="116" y="102"/>
                    <a:pt x="113" y="125"/>
                    <a:pt x="118" y="147"/>
                  </a:cubicBezTo>
                  <a:cubicBezTo>
                    <a:pt x="120" y="147"/>
                    <a:pt x="125" y="146"/>
                    <a:pt x="128" y="145"/>
                  </a:cubicBezTo>
                  <a:cubicBezTo>
                    <a:pt x="130" y="123"/>
                    <a:pt x="129" y="101"/>
                    <a:pt x="128" y="78"/>
                  </a:cubicBezTo>
                  <a:cubicBezTo>
                    <a:pt x="125" y="79"/>
                    <a:pt x="119" y="79"/>
                    <a:pt x="116" y="79"/>
                  </a:cubicBezTo>
                  <a:close/>
                  <a:moveTo>
                    <a:pt x="195" y="169"/>
                  </a:moveTo>
                  <a:cubicBezTo>
                    <a:pt x="196" y="159"/>
                    <a:pt x="197" y="148"/>
                    <a:pt x="196" y="138"/>
                  </a:cubicBezTo>
                  <a:cubicBezTo>
                    <a:pt x="186" y="145"/>
                    <a:pt x="188" y="161"/>
                    <a:pt x="195" y="169"/>
                  </a:cubicBezTo>
                  <a:close/>
                  <a:moveTo>
                    <a:pt x="202" y="137"/>
                  </a:moveTo>
                  <a:cubicBezTo>
                    <a:pt x="201" y="148"/>
                    <a:pt x="201" y="159"/>
                    <a:pt x="202" y="170"/>
                  </a:cubicBezTo>
                  <a:cubicBezTo>
                    <a:pt x="209" y="160"/>
                    <a:pt x="210" y="146"/>
                    <a:pt x="202" y="137"/>
                  </a:cubicBezTo>
                  <a:close/>
                  <a:moveTo>
                    <a:pt x="29" y="180"/>
                  </a:moveTo>
                  <a:cubicBezTo>
                    <a:pt x="30" y="185"/>
                    <a:pt x="31" y="189"/>
                    <a:pt x="33" y="193"/>
                  </a:cubicBezTo>
                  <a:cubicBezTo>
                    <a:pt x="37" y="190"/>
                    <a:pt x="43" y="186"/>
                    <a:pt x="43" y="179"/>
                  </a:cubicBezTo>
                  <a:cubicBezTo>
                    <a:pt x="38" y="176"/>
                    <a:pt x="33" y="176"/>
                    <a:pt x="29" y="180"/>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4" name="Freeform 870"/>
            <p:cNvSpPr>
              <a:spLocks noEditPoints="1"/>
            </p:cNvSpPr>
            <p:nvPr/>
          </p:nvSpPr>
          <p:spPr bwMode="auto">
            <a:xfrm>
              <a:off x="3870098" y="1984073"/>
              <a:ext cx="557131" cy="511529"/>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5" name="Freeform 871"/>
            <p:cNvSpPr>
              <a:spLocks noEditPoints="1"/>
            </p:cNvSpPr>
            <p:nvPr/>
          </p:nvSpPr>
          <p:spPr bwMode="auto">
            <a:xfrm rot="21012297">
              <a:off x="4533257" y="2349123"/>
              <a:ext cx="274910" cy="360901"/>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6" name="Freeform 872"/>
            <p:cNvSpPr>
              <a:spLocks noEditPoints="1"/>
            </p:cNvSpPr>
            <p:nvPr/>
          </p:nvSpPr>
          <p:spPr bwMode="auto">
            <a:xfrm>
              <a:off x="5682691" y="2412503"/>
              <a:ext cx="360901" cy="353084"/>
            </a:xfrm>
            <a:custGeom>
              <a:avLst/>
              <a:gdLst>
                <a:gd name="T0" fmla="*/ 111 w 286"/>
                <a:gd name="T1" fmla="*/ 10 h 280"/>
                <a:gd name="T2" fmla="*/ 233 w 286"/>
                <a:gd name="T3" fmla="*/ 42 h 280"/>
                <a:gd name="T4" fmla="*/ 266 w 286"/>
                <a:gd name="T5" fmla="*/ 188 h 280"/>
                <a:gd name="T6" fmla="*/ 172 w 286"/>
                <a:gd name="T7" fmla="*/ 268 h 280"/>
                <a:gd name="T8" fmla="*/ 39 w 286"/>
                <a:gd name="T9" fmla="*/ 222 h 280"/>
                <a:gd name="T10" fmla="*/ 30 w 286"/>
                <a:gd name="T11" fmla="*/ 68 h 280"/>
                <a:gd name="T12" fmla="*/ 111 w 286"/>
                <a:gd name="T13" fmla="*/ 10 h 280"/>
                <a:gd name="T14" fmla="*/ 69 w 286"/>
                <a:gd name="T15" fmla="*/ 45 h 280"/>
                <a:gd name="T16" fmla="*/ 101 w 286"/>
                <a:gd name="T17" fmla="*/ 136 h 280"/>
                <a:gd name="T18" fmla="*/ 128 w 286"/>
                <a:gd name="T19" fmla="*/ 119 h 280"/>
                <a:gd name="T20" fmla="*/ 152 w 286"/>
                <a:gd name="T21" fmla="*/ 20 h 280"/>
                <a:gd name="T22" fmla="*/ 69 w 286"/>
                <a:gd name="T23" fmla="*/ 45 h 280"/>
                <a:gd name="T24" fmla="*/ 164 w 286"/>
                <a:gd name="T25" fmla="*/ 22 h 280"/>
                <a:gd name="T26" fmla="*/ 138 w 286"/>
                <a:gd name="T27" fmla="*/ 114 h 280"/>
                <a:gd name="T28" fmla="*/ 241 w 286"/>
                <a:gd name="T29" fmla="*/ 72 h 280"/>
                <a:gd name="T30" fmla="*/ 164 w 286"/>
                <a:gd name="T31" fmla="*/ 22 h 280"/>
                <a:gd name="T32" fmla="*/ 24 w 286"/>
                <a:gd name="T33" fmla="*/ 124 h 280"/>
                <a:gd name="T34" fmla="*/ 71 w 286"/>
                <a:gd name="T35" fmla="*/ 157 h 280"/>
                <a:gd name="T36" fmla="*/ 91 w 286"/>
                <a:gd name="T37" fmla="*/ 142 h 280"/>
                <a:gd name="T38" fmla="*/ 58 w 286"/>
                <a:gd name="T39" fmla="*/ 54 h 280"/>
                <a:gd name="T40" fmla="*/ 24 w 286"/>
                <a:gd name="T41" fmla="*/ 124 h 280"/>
                <a:gd name="T42" fmla="*/ 145 w 286"/>
                <a:gd name="T43" fmla="*/ 124 h 280"/>
                <a:gd name="T44" fmla="*/ 180 w 286"/>
                <a:gd name="T45" fmla="*/ 148 h 280"/>
                <a:gd name="T46" fmla="*/ 257 w 286"/>
                <a:gd name="T47" fmla="*/ 173 h 280"/>
                <a:gd name="T48" fmla="*/ 248 w 286"/>
                <a:gd name="T49" fmla="*/ 83 h 280"/>
                <a:gd name="T50" fmla="*/ 145 w 286"/>
                <a:gd name="T51" fmla="*/ 124 h 280"/>
                <a:gd name="T52" fmla="*/ 106 w 286"/>
                <a:gd name="T53" fmla="*/ 146 h 280"/>
                <a:gd name="T54" fmla="*/ 186 w 286"/>
                <a:gd name="T55" fmla="*/ 250 h 280"/>
                <a:gd name="T56" fmla="*/ 253 w 286"/>
                <a:gd name="T57" fmla="*/ 184 h 280"/>
                <a:gd name="T58" fmla="*/ 133 w 286"/>
                <a:gd name="T59" fmla="*/ 130 h 280"/>
                <a:gd name="T60" fmla="*/ 106 w 286"/>
                <a:gd name="T61" fmla="*/ 146 h 280"/>
                <a:gd name="T62" fmla="*/ 23 w 286"/>
                <a:gd name="T63" fmla="*/ 136 h 280"/>
                <a:gd name="T64" fmla="*/ 34 w 286"/>
                <a:gd name="T65" fmla="*/ 190 h 280"/>
                <a:gd name="T66" fmla="*/ 62 w 286"/>
                <a:gd name="T67" fmla="*/ 164 h 280"/>
                <a:gd name="T68" fmla="*/ 23 w 286"/>
                <a:gd name="T69" fmla="*/ 136 h 280"/>
                <a:gd name="T70" fmla="*/ 78 w 286"/>
                <a:gd name="T71" fmla="*/ 167 h 280"/>
                <a:gd name="T72" fmla="*/ 93 w 286"/>
                <a:gd name="T73" fmla="*/ 248 h 280"/>
                <a:gd name="T74" fmla="*/ 174 w 286"/>
                <a:gd name="T75" fmla="*/ 254 h 280"/>
                <a:gd name="T76" fmla="*/ 97 w 286"/>
                <a:gd name="T77" fmla="*/ 153 h 280"/>
                <a:gd name="T78" fmla="*/ 78 w 286"/>
                <a:gd name="T79" fmla="*/ 167 h 280"/>
                <a:gd name="T80" fmla="*/ 68 w 286"/>
                <a:gd name="T81" fmla="*/ 174 h 280"/>
                <a:gd name="T82" fmla="*/ 41 w 286"/>
                <a:gd name="T83" fmla="*/ 201 h 280"/>
                <a:gd name="T84" fmla="*/ 81 w 286"/>
                <a:gd name="T85" fmla="*/ 241 h 280"/>
                <a:gd name="T86" fmla="*/ 68 w 286"/>
                <a:gd name="T87" fmla="*/ 17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80">
                  <a:moveTo>
                    <a:pt x="111" y="10"/>
                  </a:moveTo>
                  <a:cubicBezTo>
                    <a:pt x="154" y="0"/>
                    <a:pt x="201" y="11"/>
                    <a:pt x="233" y="42"/>
                  </a:cubicBezTo>
                  <a:cubicBezTo>
                    <a:pt x="273" y="78"/>
                    <a:pt x="286" y="139"/>
                    <a:pt x="266" y="188"/>
                  </a:cubicBezTo>
                  <a:cubicBezTo>
                    <a:pt x="250" y="228"/>
                    <a:pt x="214" y="259"/>
                    <a:pt x="172" y="268"/>
                  </a:cubicBezTo>
                  <a:cubicBezTo>
                    <a:pt x="124" y="280"/>
                    <a:pt x="70" y="261"/>
                    <a:pt x="39" y="222"/>
                  </a:cubicBezTo>
                  <a:cubicBezTo>
                    <a:pt x="4" y="180"/>
                    <a:pt x="0" y="115"/>
                    <a:pt x="30" y="68"/>
                  </a:cubicBezTo>
                  <a:cubicBezTo>
                    <a:pt x="48" y="39"/>
                    <a:pt x="78" y="18"/>
                    <a:pt x="111" y="10"/>
                  </a:cubicBezTo>
                  <a:close/>
                  <a:moveTo>
                    <a:pt x="69" y="45"/>
                  </a:moveTo>
                  <a:cubicBezTo>
                    <a:pt x="76" y="76"/>
                    <a:pt x="88" y="106"/>
                    <a:pt x="101" y="136"/>
                  </a:cubicBezTo>
                  <a:cubicBezTo>
                    <a:pt x="110" y="130"/>
                    <a:pt x="119" y="125"/>
                    <a:pt x="128" y="119"/>
                  </a:cubicBezTo>
                  <a:cubicBezTo>
                    <a:pt x="114" y="84"/>
                    <a:pt x="137" y="51"/>
                    <a:pt x="152" y="20"/>
                  </a:cubicBezTo>
                  <a:cubicBezTo>
                    <a:pt x="122" y="18"/>
                    <a:pt x="93" y="28"/>
                    <a:pt x="69" y="45"/>
                  </a:cubicBezTo>
                  <a:close/>
                  <a:moveTo>
                    <a:pt x="164" y="22"/>
                  </a:moveTo>
                  <a:cubicBezTo>
                    <a:pt x="152" y="51"/>
                    <a:pt x="129" y="80"/>
                    <a:pt x="138" y="114"/>
                  </a:cubicBezTo>
                  <a:cubicBezTo>
                    <a:pt x="171" y="97"/>
                    <a:pt x="206" y="83"/>
                    <a:pt x="241" y="72"/>
                  </a:cubicBezTo>
                  <a:cubicBezTo>
                    <a:pt x="223" y="46"/>
                    <a:pt x="195" y="29"/>
                    <a:pt x="164" y="22"/>
                  </a:cubicBezTo>
                  <a:close/>
                  <a:moveTo>
                    <a:pt x="24" y="124"/>
                  </a:moveTo>
                  <a:cubicBezTo>
                    <a:pt x="42" y="132"/>
                    <a:pt x="58" y="143"/>
                    <a:pt x="71" y="157"/>
                  </a:cubicBezTo>
                  <a:cubicBezTo>
                    <a:pt x="78" y="152"/>
                    <a:pt x="84" y="147"/>
                    <a:pt x="91" y="142"/>
                  </a:cubicBezTo>
                  <a:cubicBezTo>
                    <a:pt x="78" y="114"/>
                    <a:pt x="67" y="84"/>
                    <a:pt x="58" y="54"/>
                  </a:cubicBezTo>
                  <a:cubicBezTo>
                    <a:pt x="41" y="74"/>
                    <a:pt x="28" y="98"/>
                    <a:pt x="24" y="124"/>
                  </a:cubicBezTo>
                  <a:close/>
                  <a:moveTo>
                    <a:pt x="145" y="124"/>
                  </a:moveTo>
                  <a:cubicBezTo>
                    <a:pt x="153" y="137"/>
                    <a:pt x="167" y="143"/>
                    <a:pt x="180" y="148"/>
                  </a:cubicBezTo>
                  <a:cubicBezTo>
                    <a:pt x="206" y="157"/>
                    <a:pt x="233" y="162"/>
                    <a:pt x="257" y="173"/>
                  </a:cubicBezTo>
                  <a:cubicBezTo>
                    <a:pt x="264" y="143"/>
                    <a:pt x="261" y="111"/>
                    <a:pt x="248" y="83"/>
                  </a:cubicBezTo>
                  <a:cubicBezTo>
                    <a:pt x="213" y="94"/>
                    <a:pt x="178" y="106"/>
                    <a:pt x="145" y="124"/>
                  </a:cubicBezTo>
                  <a:close/>
                  <a:moveTo>
                    <a:pt x="106" y="146"/>
                  </a:moveTo>
                  <a:cubicBezTo>
                    <a:pt x="127" y="185"/>
                    <a:pt x="155" y="220"/>
                    <a:pt x="186" y="250"/>
                  </a:cubicBezTo>
                  <a:cubicBezTo>
                    <a:pt x="216" y="237"/>
                    <a:pt x="240" y="214"/>
                    <a:pt x="253" y="184"/>
                  </a:cubicBezTo>
                  <a:cubicBezTo>
                    <a:pt x="214" y="165"/>
                    <a:pt x="163" y="166"/>
                    <a:pt x="133" y="130"/>
                  </a:cubicBezTo>
                  <a:cubicBezTo>
                    <a:pt x="124" y="135"/>
                    <a:pt x="115" y="141"/>
                    <a:pt x="106" y="146"/>
                  </a:cubicBezTo>
                  <a:close/>
                  <a:moveTo>
                    <a:pt x="23" y="136"/>
                  </a:moveTo>
                  <a:cubicBezTo>
                    <a:pt x="24" y="155"/>
                    <a:pt x="28" y="173"/>
                    <a:pt x="34" y="190"/>
                  </a:cubicBezTo>
                  <a:cubicBezTo>
                    <a:pt x="44" y="182"/>
                    <a:pt x="53" y="173"/>
                    <a:pt x="62" y="164"/>
                  </a:cubicBezTo>
                  <a:cubicBezTo>
                    <a:pt x="50" y="153"/>
                    <a:pt x="37" y="143"/>
                    <a:pt x="23" y="136"/>
                  </a:cubicBezTo>
                  <a:close/>
                  <a:moveTo>
                    <a:pt x="78" y="167"/>
                  </a:moveTo>
                  <a:cubicBezTo>
                    <a:pt x="91" y="191"/>
                    <a:pt x="93" y="220"/>
                    <a:pt x="93" y="248"/>
                  </a:cubicBezTo>
                  <a:cubicBezTo>
                    <a:pt x="119" y="257"/>
                    <a:pt x="147" y="261"/>
                    <a:pt x="174" y="254"/>
                  </a:cubicBezTo>
                  <a:cubicBezTo>
                    <a:pt x="143" y="224"/>
                    <a:pt x="116" y="191"/>
                    <a:pt x="97" y="153"/>
                  </a:cubicBezTo>
                  <a:cubicBezTo>
                    <a:pt x="90" y="157"/>
                    <a:pt x="84" y="162"/>
                    <a:pt x="78" y="167"/>
                  </a:cubicBezTo>
                  <a:close/>
                  <a:moveTo>
                    <a:pt x="68" y="174"/>
                  </a:moveTo>
                  <a:cubicBezTo>
                    <a:pt x="59" y="183"/>
                    <a:pt x="50" y="192"/>
                    <a:pt x="41" y="201"/>
                  </a:cubicBezTo>
                  <a:cubicBezTo>
                    <a:pt x="51" y="217"/>
                    <a:pt x="65" y="231"/>
                    <a:pt x="81" y="241"/>
                  </a:cubicBezTo>
                  <a:cubicBezTo>
                    <a:pt x="81" y="218"/>
                    <a:pt x="79" y="195"/>
                    <a:pt x="68" y="174"/>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7" name="Freeform 873"/>
            <p:cNvSpPr>
              <a:spLocks noEditPoints="1"/>
            </p:cNvSpPr>
            <p:nvPr/>
          </p:nvSpPr>
          <p:spPr bwMode="auto">
            <a:xfrm>
              <a:off x="917979" y="4600827"/>
              <a:ext cx="420688" cy="393700"/>
            </a:xfrm>
            <a:custGeom>
              <a:avLst/>
              <a:gdLst>
                <a:gd name="T0" fmla="*/ 186 w 274"/>
                <a:gd name="T1" fmla="*/ 5 h 256"/>
                <a:gd name="T2" fmla="*/ 223 w 274"/>
                <a:gd name="T3" fmla="*/ 70 h 256"/>
                <a:gd name="T4" fmla="*/ 177 w 274"/>
                <a:gd name="T5" fmla="*/ 136 h 256"/>
                <a:gd name="T6" fmla="*/ 115 w 274"/>
                <a:gd name="T7" fmla="*/ 79 h 256"/>
                <a:gd name="T8" fmla="*/ 138 w 274"/>
                <a:gd name="T9" fmla="*/ 15 h 256"/>
                <a:gd name="T10" fmla="*/ 171 w 274"/>
                <a:gd name="T11" fmla="*/ 72 h 256"/>
                <a:gd name="T12" fmla="*/ 206 w 274"/>
                <a:gd name="T13" fmla="*/ 38 h 256"/>
                <a:gd name="T14" fmla="*/ 197 w 274"/>
                <a:gd name="T15" fmla="*/ 48 h 256"/>
                <a:gd name="T16" fmla="*/ 136 w 274"/>
                <a:gd name="T17" fmla="*/ 40 h 256"/>
                <a:gd name="T18" fmla="*/ 134 w 274"/>
                <a:gd name="T19" fmla="*/ 72 h 256"/>
                <a:gd name="T20" fmla="*/ 147 w 274"/>
                <a:gd name="T21" fmla="*/ 95 h 256"/>
                <a:gd name="T22" fmla="*/ 167 w 274"/>
                <a:gd name="T23" fmla="*/ 127 h 256"/>
                <a:gd name="T24" fmla="*/ 177 w 274"/>
                <a:gd name="T25" fmla="*/ 93 h 256"/>
                <a:gd name="T26" fmla="*/ 207 w 274"/>
                <a:gd name="T27" fmla="*/ 70 h 256"/>
                <a:gd name="T28" fmla="*/ 171 w 274"/>
                <a:gd name="T29" fmla="*/ 86 h 256"/>
                <a:gd name="T30" fmla="*/ 155 w 274"/>
                <a:gd name="T31" fmla="*/ 96 h 256"/>
                <a:gd name="T32" fmla="*/ 162 w 274"/>
                <a:gd name="T33" fmla="*/ 72 h 256"/>
                <a:gd name="T34" fmla="*/ 134 w 274"/>
                <a:gd name="T35" fmla="*/ 72 h 256"/>
                <a:gd name="T36" fmla="*/ 108 w 274"/>
                <a:gd name="T37" fmla="*/ 46 h 256"/>
                <a:gd name="T38" fmla="*/ 8 w 274"/>
                <a:gd name="T39" fmla="*/ 55 h 256"/>
                <a:gd name="T40" fmla="*/ 75 w 274"/>
                <a:gd name="T41" fmla="*/ 170 h 256"/>
                <a:gd name="T42" fmla="*/ 0 w 274"/>
                <a:gd name="T43" fmla="*/ 180 h 256"/>
                <a:gd name="T44" fmla="*/ 12 w 274"/>
                <a:gd name="T45" fmla="*/ 59 h 256"/>
                <a:gd name="T46" fmla="*/ 74 w 274"/>
                <a:gd name="T47" fmla="*/ 167 h 256"/>
                <a:gd name="T48" fmla="*/ 109 w 274"/>
                <a:gd name="T49" fmla="*/ 93 h 256"/>
                <a:gd name="T50" fmla="*/ 12 w 274"/>
                <a:gd name="T51" fmla="*/ 59 h 256"/>
                <a:gd name="T52" fmla="*/ 92 w 274"/>
                <a:gd name="T53" fmla="*/ 93 h 256"/>
                <a:gd name="T54" fmla="*/ 106 w 274"/>
                <a:gd name="T55" fmla="*/ 119 h 256"/>
                <a:gd name="T56" fmla="*/ 97 w 274"/>
                <a:gd name="T57" fmla="*/ 96 h 256"/>
                <a:gd name="T58" fmla="*/ 76 w 274"/>
                <a:gd name="T59" fmla="*/ 105 h 256"/>
                <a:gd name="T60" fmla="*/ 36 w 274"/>
                <a:gd name="T61" fmla="*/ 111 h 256"/>
                <a:gd name="T62" fmla="*/ 40 w 274"/>
                <a:gd name="T63" fmla="*/ 95 h 256"/>
                <a:gd name="T64" fmla="*/ 59 w 274"/>
                <a:gd name="T65" fmla="*/ 97 h 256"/>
                <a:gd name="T66" fmla="*/ 57 w 274"/>
                <a:gd name="T67" fmla="*/ 116 h 256"/>
                <a:gd name="T68" fmla="*/ 71 w 274"/>
                <a:gd name="T69" fmla="*/ 112 h 256"/>
                <a:gd name="T70" fmla="*/ 59 w 274"/>
                <a:gd name="T71" fmla="*/ 97 h 256"/>
                <a:gd name="T72" fmla="*/ 187 w 274"/>
                <a:gd name="T73" fmla="*/ 215 h 256"/>
                <a:gd name="T74" fmla="*/ 164 w 274"/>
                <a:gd name="T75" fmla="*/ 158 h 256"/>
                <a:gd name="T76" fmla="*/ 132 w 274"/>
                <a:gd name="T77" fmla="*/ 143 h 256"/>
                <a:gd name="T78" fmla="*/ 79 w 274"/>
                <a:gd name="T79" fmla="*/ 184 h 256"/>
                <a:gd name="T80" fmla="*/ 90 w 274"/>
                <a:gd name="T81" fmla="*/ 256 h 256"/>
                <a:gd name="T82" fmla="*/ 272 w 274"/>
                <a:gd name="T83" fmla="*/ 253 h 256"/>
                <a:gd name="T84" fmla="*/ 245 w 274"/>
                <a:gd name="T85" fmla="*/ 1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4" h="256">
                  <a:moveTo>
                    <a:pt x="138" y="15"/>
                  </a:moveTo>
                  <a:cubicBezTo>
                    <a:pt x="150" y="3"/>
                    <a:pt x="170" y="0"/>
                    <a:pt x="186" y="5"/>
                  </a:cubicBezTo>
                  <a:cubicBezTo>
                    <a:pt x="203" y="8"/>
                    <a:pt x="213" y="24"/>
                    <a:pt x="222" y="37"/>
                  </a:cubicBezTo>
                  <a:cubicBezTo>
                    <a:pt x="225" y="48"/>
                    <a:pt x="223" y="59"/>
                    <a:pt x="223" y="70"/>
                  </a:cubicBezTo>
                  <a:cubicBezTo>
                    <a:pt x="227" y="75"/>
                    <a:pt x="231" y="82"/>
                    <a:pt x="225" y="87"/>
                  </a:cubicBezTo>
                  <a:cubicBezTo>
                    <a:pt x="207" y="102"/>
                    <a:pt x="202" y="131"/>
                    <a:pt x="177" y="136"/>
                  </a:cubicBezTo>
                  <a:cubicBezTo>
                    <a:pt x="151" y="141"/>
                    <a:pt x="136" y="115"/>
                    <a:pt x="126" y="96"/>
                  </a:cubicBezTo>
                  <a:cubicBezTo>
                    <a:pt x="121" y="91"/>
                    <a:pt x="112" y="87"/>
                    <a:pt x="115" y="79"/>
                  </a:cubicBezTo>
                  <a:cubicBezTo>
                    <a:pt x="117" y="68"/>
                    <a:pt x="116" y="56"/>
                    <a:pt x="116" y="45"/>
                  </a:cubicBezTo>
                  <a:cubicBezTo>
                    <a:pt x="117" y="32"/>
                    <a:pt x="129" y="24"/>
                    <a:pt x="138" y="15"/>
                  </a:cubicBezTo>
                  <a:close/>
                  <a:moveTo>
                    <a:pt x="128" y="68"/>
                  </a:moveTo>
                  <a:cubicBezTo>
                    <a:pt x="142" y="66"/>
                    <a:pt x="158" y="65"/>
                    <a:pt x="171" y="72"/>
                  </a:cubicBezTo>
                  <a:cubicBezTo>
                    <a:pt x="183" y="64"/>
                    <a:pt x="198" y="67"/>
                    <a:pt x="212" y="68"/>
                  </a:cubicBezTo>
                  <a:cubicBezTo>
                    <a:pt x="210" y="58"/>
                    <a:pt x="208" y="48"/>
                    <a:pt x="206" y="38"/>
                  </a:cubicBezTo>
                  <a:cubicBezTo>
                    <a:pt x="193" y="45"/>
                    <a:pt x="178" y="47"/>
                    <a:pt x="163" y="47"/>
                  </a:cubicBezTo>
                  <a:cubicBezTo>
                    <a:pt x="174" y="49"/>
                    <a:pt x="186" y="48"/>
                    <a:pt x="197" y="48"/>
                  </a:cubicBezTo>
                  <a:cubicBezTo>
                    <a:pt x="197" y="55"/>
                    <a:pt x="197" y="55"/>
                    <a:pt x="197" y="55"/>
                  </a:cubicBezTo>
                  <a:cubicBezTo>
                    <a:pt x="175" y="58"/>
                    <a:pt x="152" y="55"/>
                    <a:pt x="136" y="40"/>
                  </a:cubicBezTo>
                  <a:cubicBezTo>
                    <a:pt x="132" y="48"/>
                    <a:pt x="129" y="58"/>
                    <a:pt x="128" y="68"/>
                  </a:cubicBezTo>
                  <a:close/>
                  <a:moveTo>
                    <a:pt x="134" y="72"/>
                  </a:moveTo>
                  <a:cubicBezTo>
                    <a:pt x="135" y="75"/>
                    <a:pt x="137" y="81"/>
                    <a:pt x="137" y="84"/>
                  </a:cubicBezTo>
                  <a:cubicBezTo>
                    <a:pt x="140" y="88"/>
                    <a:pt x="144" y="92"/>
                    <a:pt x="147" y="95"/>
                  </a:cubicBezTo>
                  <a:cubicBezTo>
                    <a:pt x="137" y="96"/>
                    <a:pt x="137" y="96"/>
                    <a:pt x="137" y="96"/>
                  </a:cubicBezTo>
                  <a:cubicBezTo>
                    <a:pt x="144" y="108"/>
                    <a:pt x="152" y="122"/>
                    <a:pt x="167" y="127"/>
                  </a:cubicBezTo>
                  <a:cubicBezTo>
                    <a:pt x="186" y="128"/>
                    <a:pt x="196" y="109"/>
                    <a:pt x="205" y="96"/>
                  </a:cubicBezTo>
                  <a:cubicBezTo>
                    <a:pt x="195" y="95"/>
                    <a:pt x="186" y="94"/>
                    <a:pt x="177" y="93"/>
                  </a:cubicBezTo>
                  <a:cubicBezTo>
                    <a:pt x="185" y="88"/>
                    <a:pt x="195" y="89"/>
                    <a:pt x="204" y="87"/>
                  </a:cubicBezTo>
                  <a:cubicBezTo>
                    <a:pt x="205" y="83"/>
                    <a:pt x="206" y="75"/>
                    <a:pt x="207" y="70"/>
                  </a:cubicBezTo>
                  <a:cubicBezTo>
                    <a:pt x="199" y="74"/>
                    <a:pt x="189" y="90"/>
                    <a:pt x="184" y="73"/>
                  </a:cubicBezTo>
                  <a:cubicBezTo>
                    <a:pt x="180" y="77"/>
                    <a:pt x="175" y="82"/>
                    <a:pt x="171" y="86"/>
                  </a:cubicBezTo>
                  <a:cubicBezTo>
                    <a:pt x="171" y="76"/>
                    <a:pt x="171" y="76"/>
                    <a:pt x="171" y="76"/>
                  </a:cubicBezTo>
                  <a:cubicBezTo>
                    <a:pt x="167" y="84"/>
                    <a:pt x="162" y="91"/>
                    <a:pt x="155" y="96"/>
                  </a:cubicBezTo>
                  <a:cubicBezTo>
                    <a:pt x="151" y="94"/>
                    <a:pt x="148" y="91"/>
                    <a:pt x="144" y="89"/>
                  </a:cubicBezTo>
                  <a:cubicBezTo>
                    <a:pt x="155" y="91"/>
                    <a:pt x="165" y="83"/>
                    <a:pt x="162" y="72"/>
                  </a:cubicBezTo>
                  <a:cubicBezTo>
                    <a:pt x="158" y="75"/>
                    <a:pt x="154" y="78"/>
                    <a:pt x="150" y="81"/>
                  </a:cubicBezTo>
                  <a:cubicBezTo>
                    <a:pt x="145" y="77"/>
                    <a:pt x="140" y="74"/>
                    <a:pt x="134" y="72"/>
                  </a:cubicBezTo>
                  <a:close/>
                  <a:moveTo>
                    <a:pt x="0" y="45"/>
                  </a:moveTo>
                  <a:cubicBezTo>
                    <a:pt x="36" y="46"/>
                    <a:pt x="72" y="44"/>
                    <a:pt x="108" y="46"/>
                  </a:cubicBezTo>
                  <a:cubicBezTo>
                    <a:pt x="109" y="52"/>
                    <a:pt x="106" y="55"/>
                    <a:pt x="100" y="54"/>
                  </a:cubicBezTo>
                  <a:cubicBezTo>
                    <a:pt x="69" y="56"/>
                    <a:pt x="39" y="54"/>
                    <a:pt x="8" y="55"/>
                  </a:cubicBezTo>
                  <a:cubicBezTo>
                    <a:pt x="7" y="94"/>
                    <a:pt x="8" y="132"/>
                    <a:pt x="8" y="170"/>
                  </a:cubicBezTo>
                  <a:cubicBezTo>
                    <a:pt x="30" y="170"/>
                    <a:pt x="52" y="170"/>
                    <a:pt x="75" y="170"/>
                  </a:cubicBezTo>
                  <a:cubicBezTo>
                    <a:pt x="73" y="172"/>
                    <a:pt x="71" y="177"/>
                    <a:pt x="69" y="180"/>
                  </a:cubicBezTo>
                  <a:cubicBezTo>
                    <a:pt x="46" y="181"/>
                    <a:pt x="23" y="180"/>
                    <a:pt x="0" y="180"/>
                  </a:cubicBezTo>
                  <a:cubicBezTo>
                    <a:pt x="0" y="135"/>
                    <a:pt x="0" y="90"/>
                    <a:pt x="0" y="45"/>
                  </a:cubicBezTo>
                  <a:close/>
                  <a:moveTo>
                    <a:pt x="12" y="59"/>
                  </a:moveTo>
                  <a:cubicBezTo>
                    <a:pt x="11" y="95"/>
                    <a:pt x="12" y="131"/>
                    <a:pt x="12" y="166"/>
                  </a:cubicBezTo>
                  <a:cubicBezTo>
                    <a:pt x="32" y="166"/>
                    <a:pt x="53" y="166"/>
                    <a:pt x="74" y="167"/>
                  </a:cubicBezTo>
                  <a:cubicBezTo>
                    <a:pt x="86" y="143"/>
                    <a:pt x="114" y="139"/>
                    <a:pt x="136" y="131"/>
                  </a:cubicBezTo>
                  <a:cubicBezTo>
                    <a:pt x="128" y="118"/>
                    <a:pt x="120" y="104"/>
                    <a:pt x="109" y="93"/>
                  </a:cubicBezTo>
                  <a:cubicBezTo>
                    <a:pt x="99" y="84"/>
                    <a:pt x="107" y="71"/>
                    <a:pt x="108" y="60"/>
                  </a:cubicBezTo>
                  <a:cubicBezTo>
                    <a:pt x="76" y="58"/>
                    <a:pt x="44" y="59"/>
                    <a:pt x="12" y="59"/>
                  </a:cubicBezTo>
                  <a:close/>
                  <a:moveTo>
                    <a:pt x="76" y="105"/>
                  </a:moveTo>
                  <a:cubicBezTo>
                    <a:pt x="80" y="102"/>
                    <a:pt x="88" y="96"/>
                    <a:pt x="92" y="93"/>
                  </a:cubicBezTo>
                  <a:cubicBezTo>
                    <a:pt x="90" y="107"/>
                    <a:pt x="82" y="120"/>
                    <a:pt x="75" y="132"/>
                  </a:cubicBezTo>
                  <a:cubicBezTo>
                    <a:pt x="85" y="128"/>
                    <a:pt x="97" y="125"/>
                    <a:pt x="106" y="119"/>
                  </a:cubicBezTo>
                  <a:cubicBezTo>
                    <a:pt x="100" y="120"/>
                    <a:pt x="93" y="121"/>
                    <a:pt x="86" y="123"/>
                  </a:cubicBezTo>
                  <a:cubicBezTo>
                    <a:pt x="90" y="114"/>
                    <a:pt x="94" y="105"/>
                    <a:pt x="97" y="96"/>
                  </a:cubicBezTo>
                  <a:cubicBezTo>
                    <a:pt x="95" y="94"/>
                    <a:pt x="91" y="91"/>
                    <a:pt x="89" y="89"/>
                  </a:cubicBezTo>
                  <a:cubicBezTo>
                    <a:pt x="83" y="93"/>
                    <a:pt x="77" y="97"/>
                    <a:pt x="76" y="105"/>
                  </a:cubicBezTo>
                  <a:close/>
                  <a:moveTo>
                    <a:pt x="24" y="119"/>
                  </a:moveTo>
                  <a:cubicBezTo>
                    <a:pt x="36" y="111"/>
                    <a:pt x="36" y="111"/>
                    <a:pt x="36" y="111"/>
                  </a:cubicBezTo>
                  <a:cubicBezTo>
                    <a:pt x="36" y="120"/>
                    <a:pt x="35" y="130"/>
                    <a:pt x="38" y="139"/>
                  </a:cubicBezTo>
                  <a:cubicBezTo>
                    <a:pt x="40" y="124"/>
                    <a:pt x="40" y="110"/>
                    <a:pt x="40" y="95"/>
                  </a:cubicBezTo>
                  <a:cubicBezTo>
                    <a:pt x="34" y="103"/>
                    <a:pt x="29" y="111"/>
                    <a:pt x="24" y="119"/>
                  </a:cubicBezTo>
                  <a:close/>
                  <a:moveTo>
                    <a:pt x="59" y="97"/>
                  </a:moveTo>
                  <a:cubicBezTo>
                    <a:pt x="57" y="105"/>
                    <a:pt x="54" y="113"/>
                    <a:pt x="46" y="116"/>
                  </a:cubicBezTo>
                  <a:cubicBezTo>
                    <a:pt x="48" y="116"/>
                    <a:pt x="54" y="116"/>
                    <a:pt x="57" y="116"/>
                  </a:cubicBezTo>
                  <a:cubicBezTo>
                    <a:pt x="57" y="119"/>
                    <a:pt x="57" y="125"/>
                    <a:pt x="57" y="128"/>
                  </a:cubicBezTo>
                  <a:cubicBezTo>
                    <a:pt x="59" y="121"/>
                    <a:pt x="64" y="115"/>
                    <a:pt x="71" y="112"/>
                  </a:cubicBezTo>
                  <a:cubicBezTo>
                    <a:pt x="68" y="111"/>
                    <a:pt x="64" y="111"/>
                    <a:pt x="61" y="110"/>
                  </a:cubicBezTo>
                  <a:cubicBezTo>
                    <a:pt x="60" y="107"/>
                    <a:pt x="59" y="100"/>
                    <a:pt x="59" y="97"/>
                  </a:cubicBezTo>
                  <a:close/>
                  <a:moveTo>
                    <a:pt x="210" y="143"/>
                  </a:moveTo>
                  <a:cubicBezTo>
                    <a:pt x="204" y="167"/>
                    <a:pt x="197" y="191"/>
                    <a:pt x="187" y="215"/>
                  </a:cubicBezTo>
                  <a:cubicBezTo>
                    <a:pt x="182" y="196"/>
                    <a:pt x="179" y="177"/>
                    <a:pt x="178" y="158"/>
                  </a:cubicBezTo>
                  <a:cubicBezTo>
                    <a:pt x="174" y="154"/>
                    <a:pt x="169" y="154"/>
                    <a:pt x="164" y="158"/>
                  </a:cubicBezTo>
                  <a:cubicBezTo>
                    <a:pt x="162" y="177"/>
                    <a:pt x="159" y="196"/>
                    <a:pt x="155" y="216"/>
                  </a:cubicBezTo>
                  <a:cubicBezTo>
                    <a:pt x="144" y="192"/>
                    <a:pt x="137" y="168"/>
                    <a:pt x="132" y="143"/>
                  </a:cubicBezTo>
                  <a:cubicBezTo>
                    <a:pt x="119" y="147"/>
                    <a:pt x="105" y="149"/>
                    <a:pt x="94" y="156"/>
                  </a:cubicBezTo>
                  <a:cubicBezTo>
                    <a:pt x="85" y="163"/>
                    <a:pt x="82" y="174"/>
                    <a:pt x="79" y="184"/>
                  </a:cubicBezTo>
                  <a:cubicBezTo>
                    <a:pt x="73" y="206"/>
                    <a:pt x="68" y="230"/>
                    <a:pt x="69" y="253"/>
                  </a:cubicBezTo>
                  <a:cubicBezTo>
                    <a:pt x="76" y="256"/>
                    <a:pt x="83" y="255"/>
                    <a:pt x="90" y="256"/>
                  </a:cubicBezTo>
                  <a:cubicBezTo>
                    <a:pt x="144" y="255"/>
                    <a:pt x="199" y="255"/>
                    <a:pt x="254" y="256"/>
                  </a:cubicBezTo>
                  <a:cubicBezTo>
                    <a:pt x="260" y="255"/>
                    <a:pt x="267" y="256"/>
                    <a:pt x="272" y="253"/>
                  </a:cubicBezTo>
                  <a:cubicBezTo>
                    <a:pt x="274" y="232"/>
                    <a:pt x="269" y="210"/>
                    <a:pt x="264" y="190"/>
                  </a:cubicBezTo>
                  <a:cubicBezTo>
                    <a:pt x="260" y="177"/>
                    <a:pt x="257" y="162"/>
                    <a:pt x="245" y="155"/>
                  </a:cubicBezTo>
                  <a:cubicBezTo>
                    <a:pt x="234" y="149"/>
                    <a:pt x="222" y="146"/>
                    <a:pt x="210" y="14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8" name="Freeform 874"/>
            <p:cNvSpPr>
              <a:spLocks noEditPoints="1"/>
            </p:cNvSpPr>
            <p:nvPr/>
          </p:nvSpPr>
          <p:spPr bwMode="auto">
            <a:xfrm>
              <a:off x="1525723" y="4838214"/>
              <a:ext cx="401638" cy="401638"/>
            </a:xfrm>
            <a:custGeom>
              <a:avLst/>
              <a:gdLst>
                <a:gd name="T0" fmla="*/ 204 w 261"/>
                <a:gd name="T1" fmla="*/ 30 h 261"/>
                <a:gd name="T2" fmla="*/ 124 w 261"/>
                <a:gd name="T3" fmla="*/ 257 h 261"/>
                <a:gd name="T4" fmla="*/ 96 w 261"/>
                <a:gd name="T5" fmla="*/ 10 h 261"/>
                <a:gd name="T6" fmla="*/ 19 w 261"/>
                <a:gd name="T7" fmla="*/ 102 h 261"/>
                <a:gd name="T8" fmla="*/ 28 w 261"/>
                <a:gd name="T9" fmla="*/ 104 h 261"/>
                <a:gd name="T10" fmla="*/ 17 w 261"/>
                <a:gd name="T11" fmla="*/ 155 h 261"/>
                <a:gd name="T12" fmla="*/ 30 w 261"/>
                <a:gd name="T13" fmla="*/ 162 h 261"/>
                <a:gd name="T14" fmla="*/ 21 w 261"/>
                <a:gd name="T15" fmla="*/ 165 h 261"/>
                <a:gd name="T16" fmla="*/ 100 w 261"/>
                <a:gd name="T17" fmla="*/ 221 h 261"/>
                <a:gd name="T18" fmla="*/ 125 w 261"/>
                <a:gd name="T19" fmla="*/ 243 h 261"/>
                <a:gd name="T20" fmla="*/ 133 w 261"/>
                <a:gd name="T21" fmla="*/ 237 h 261"/>
                <a:gd name="T22" fmla="*/ 238 w 261"/>
                <a:gd name="T23" fmla="*/ 161 h 261"/>
                <a:gd name="T24" fmla="*/ 238 w 261"/>
                <a:gd name="T25" fmla="*/ 158 h 261"/>
                <a:gd name="T26" fmla="*/ 211 w 261"/>
                <a:gd name="T27" fmla="*/ 125 h 261"/>
                <a:gd name="T28" fmla="*/ 240 w 261"/>
                <a:gd name="T29" fmla="*/ 103 h 261"/>
                <a:gd name="T30" fmla="*/ 221 w 261"/>
                <a:gd name="T31" fmla="*/ 101 h 261"/>
                <a:gd name="T32" fmla="*/ 187 w 261"/>
                <a:gd name="T33" fmla="*/ 34 h 261"/>
                <a:gd name="T34" fmla="*/ 175 w 261"/>
                <a:gd name="T35" fmla="*/ 40 h 261"/>
                <a:gd name="T36" fmla="*/ 159 w 261"/>
                <a:gd name="T37" fmla="*/ 23 h 261"/>
                <a:gd name="T38" fmla="*/ 157 w 261"/>
                <a:gd name="T39" fmla="*/ 22 h 261"/>
                <a:gd name="T40" fmla="*/ 125 w 261"/>
                <a:gd name="T41" fmla="*/ 21 h 261"/>
                <a:gd name="T42" fmla="*/ 133 w 261"/>
                <a:gd name="T43" fmla="*/ 49 h 261"/>
                <a:gd name="T44" fmla="*/ 94 w 261"/>
                <a:gd name="T45" fmla="*/ 40 h 261"/>
                <a:gd name="T46" fmla="*/ 119 w 261"/>
                <a:gd name="T47" fmla="*/ 137 h 261"/>
                <a:gd name="T48" fmla="*/ 59 w 261"/>
                <a:gd name="T49" fmla="*/ 205 h 261"/>
                <a:gd name="T50" fmla="*/ 209 w 261"/>
                <a:gd name="T51" fmla="*/ 109 h 261"/>
                <a:gd name="T52" fmla="*/ 132 w 261"/>
                <a:gd name="T53" fmla="*/ 123 h 261"/>
                <a:gd name="T54" fmla="*/ 94 w 261"/>
                <a:gd name="T55" fmla="*/ 40 h 261"/>
                <a:gd name="T56" fmla="*/ 83 w 261"/>
                <a:gd name="T57" fmla="*/ 50 h 261"/>
                <a:gd name="T58" fmla="*/ 54 w 261"/>
                <a:gd name="T59" fmla="*/ 64 h 261"/>
                <a:gd name="T60" fmla="*/ 54 w 261"/>
                <a:gd name="T61" fmla="*/ 64 h 261"/>
                <a:gd name="T62" fmla="*/ 204 w 261"/>
                <a:gd name="T63" fmla="*/ 55 h 261"/>
                <a:gd name="T64" fmla="*/ 38 w 261"/>
                <a:gd name="T65" fmla="*/ 76 h 261"/>
                <a:gd name="T66" fmla="*/ 38 w 261"/>
                <a:gd name="T67" fmla="*/ 76 h 261"/>
                <a:gd name="T68" fmla="*/ 219 w 261"/>
                <a:gd name="T69" fmla="*/ 84 h 261"/>
                <a:gd name="T70" fmla="*/ 22 w 261"/>
                <a:gd name="T71" fmla="*/ 125 h 261"/>
                <a:gd name="T72" fmla="*/ 22 w 261"/>
                <a:gd name="T73" fmla="*/ 125 h 261"/>
                <a:gd name="T74" fmla="*/ 41 w 261"/>
                <a:gd name="T75" fmla="*/ 185 h 261"/>
                <a:gd name="T76" fmla="*/ 211 w 261"/>
                <a:gd name="T77" fmla="*/ 176 h 261"/>
                <a:gd name="T78" fmla="*/ 211 w 261"/>
                <a:gd name="T79" fmla="*/ 176 h 261"/>
                <a:gd name="T80" fmla="*/ 205 w 261"/>
                <a:gd name="T81" fmla="*/ 206 h 261"/>
                <a:gd name="T82" fmla="*/ 75 w 261"/>
                <a:gd name="T83" fmla="*/ 213 h 261"/>
                <a:gd name="T84" fmla="*/ 75 w 261"/>
                <a:gd name="T85" fmla="*/ 213 h 261"/>
                <a:gd name="T86" fmla="*/ 182 w 261"/>
                <a:gd name="T87" fmla="*/ 220 h 261"/>
                <a:gd name="T88" fmla="*/ 151 w 261"/>
                <a:gd name="T89" fmla="*/ 221 h 261"/>
                <a:gd name="T90" fmla="*/ 151 w 261"/>
                <a:gd name="T91"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1" h="261">
                  <a:moveTo>
                    <a:pt x="96" y="10"/>
                  </a:moveTo>
                  <a:cubicBezTo>
                    <a:pt x="132" y="0"/>
                    <a:pt x="173" y="7"/>
                    <a:pt x="204" y="30"/>
                  </a:cubicBezTo>
                  <a:cubicBezTo>
                    <a:pt x="241" y="57"/>
                    <a:pt x="261" y="104"/>
                    <a:pt x="253" y="149"/>
                  </a:cubicBezTo>
                  <a:cubicBezTo>
                    <a:pt x="245" y="211"/>
                    <a:pt x="186" y="261"/>
                    <a:pt x="124" y="257"/>
                  </a:cubicBezTo>
                  <a:cubicBezTo>
                    <a:pt x="60" y="256"/>
                    <a:pt x="4" y="198"/>
                    <a:pt x="3" y="134"/>
                  </a:cubicBezTo>
                  <a:cubicBezTo>
                    <a:pt x="0" y="78"/>
                    <a:pt x="41" y="24"/>
                    <a:pt x="96" y="10"/>
                  </a:cubicBezTo>
                  <a:close/>
                  <a:moveTo>
                    <a:pt x="78" y="31"/>
                  </a:moveTo>
                  <a:cubicBezTo>
                    <a:pt x="49" y="45"/>
                    <a:pt x="30" y="72"/>
                    <a:pt x="19" y="102"/>
                  </a:cubicBezTo>
                  <a:cubicBezTo>
                    <a:pt x="28" y="100"/>
                    <a:pt x="38" y="98"/>
                    <a:pt x="38" y="111"/>
                  </a:cubicBezTo>
                  <a:cubicBezTo>
                    <a:pt x="35" y="109"/>
                    <a:pt x="30" y="106"/>
                    <a:pt x="28" y="104"/>
                  </a:cubicBezTo>
                  <a:cubicBezTo>
                    <a:pt x="24" y="106"/>
                    <a:pt x="21" y="108"/>
                    <a:pt x="18" y="110"/>
                  </a:cubicBezTo>
                  <a:cubicBezTo>
                    <a:pt x="16" y="125"/>
                    <a:pt x="17" y="140"/>
                    <a:pt x="17" y="155"/>
                  </a:cubicBezTo>
                  <a:cubicBezTo>
                    <a:pt x="25" y="154"/>
                    <a:pt x="33" y="153"/>
                    <a:pt x="40" y="153"/>
                  </a:cubicBezTo>
                  <a:cubicBezTo>
                    <a:pt x="38" y="155"/>
                    <a:pt x="33" y="160"/>
                    <a:pt x="30" y="162"/>
                  </a:cubicBezTo>
                  <a:cubicBezTo>
                    <a:pt x="27" y="154"/>
                    <a:pt x="27" y="154"/>
                    <a:pt x="27" y="154"/>
                  </a:cubicBezTo>
                  <a:cubicBezTo>
                    <a:pt x="25" y="158"/>
                    <a:pt x="23" y="161"/>
                    <a:pt x="21" y="165"/>
                  </a:cubicBezTo>
                  <a:cubicBezTo>
                    <a:pt x="34" y="200"/>
                    <a:pt x="63" y="227"/>
                    <a:pt x="99" y="239"/>
                  </a:cubicBezTo>
                  <a:cubicBezTo>
                    <a:pt x="99" y="233"/>
                    <a:pt x="100" y="227"/>
                    <a:pt x="100" y="221"/>
                  </a:cubicBezTo>
                  <a:cubicBezTo>
                    <a:pt x="102" y="221"/>
                    <a:pt x="105" y="222"/>
                    <a:pt x="106" y="222"/>
                  </a:cubicBezTo>
                  <a:cubicBezTo>
                    <a:pt x="100" y="235"/>
                    <a:pt x="112" y="245"/>
                    <a:pt x="125" y="243"/>
                  </a:cubicBezTo>
                  <a:cubicBezTo>
                    <a:pt x="124" y="233"/>
                    <a:pt x="123" y="222"/>
                    <a:pt x="124" y="212"/>
                  </a:cubicBezTo>
                  <a:cubicBezTo>
                    <a:pt x="141" y="206"/>
                    <a:pt x="130" y="228"/>
                    <a:pt x="133" y="237"/>
                  </a:cubicBezTo>
                  <a:cubicBezTo>
                    <a:pt x="139" y="246"/>
                    <a:pt x="152" y="239"/>
                    <a:pt x="160" y="237"/>
                  </a:cubicBezTo>
                  <a:cubicBezTo>
                    <a:pt x="197" y="227"/>
                    <a:pt x="225" y="196"/>
                    <a:pt x="238" y="161"/>
                  </a:cubicBezTo>
                  <a:cubicBezTo>
                    <a:pt x="230" y="160"/>
                    <a:pt x="221" y="160"/>
                    <a:pt x="216" y="152"/>
                  </a:cubicBezTo>
                  <a:cubicBezTo>
                    <a:pt x="222" y="154"/>
                    <a:pt x="233" y="156"/>
                    <a:pt x="238" y="158"/>
                  </a:cubicBezTo>
                  <a:cubicBezTo>
                    <a:pt x="240" y="149"/>
                    <a:pt x="242" y="140"/>
                    <a:pt x="237" y="132"/>
                  </a:cubicBezTo>
                  <a:cubicBezTo>
                    <a:pt x="229" y="136"/>
                    <a:pt x="204" y="142"/>
                    <a:pt x="211" y="125"/>
                  </a:cubicBezTo>
                  <a:cubicBezTo>
                    <a:pt x="221" y="124"/>
                    <a:pt x="231" y="125"/>
                    <a:pt x="242" y="126"/>
                  </a:cubicBezTo>
                  <a:cubicBezTo>
                    <a:pt x="241" y="120"/>
                    <a:pt x="241" y="109"/>
                    <a:pt x="240" y="103"/>
                  </a:cubicBezTo>
                  <a:cubicBezTo>
                    <a:pt x="234" y="105"/>
                    <a:pt x="227" y="107"/>
                    <a:pt x="221" y="109"/>
                  </a:cubicBezTo>
                  <a:cubicBezTo>
                    <a:pt x="221" y="107"/>
                    <a:pt x="221" y="103"/>
                    <a:pt x="221" y="101"/>
                  </a:cubicBezTo>
                  <a:cubicBezTo>
                    <a:pt x="227" y="101"/>
                    <a:pt x="232" y="101"/>
                    <a:pt x="238" y="100"/>
                  </a:cubicBezTo>
                  <a:cubicBezTo>
                    <a:pt x="229" y="73"/>
                    <a:pt x="211" y="50"/>
                    <a:pt x="187" y="34"/>
                  </a:cubicBezTo>
                  <a:cubicBezTo>
                    <a:pt x="185" y="42"/>
                    <a:pt x="181" y="48"/>
                    <a:pt x="175" y="53"/>
                  </a:cubicBezTo>
                  <a:cubicBezTo>
                    <a:pt x="175" y="49"/>
                    <a:pt x="175" y="43"/>
                    <a:pt x="175" y="40"/>
                  </a:cubicBezTo>
                  <a:cubicBezTo>
                    <a:pt x="179" y="38"/>
                    <a:pt x="182" y="35"/>
                    <a:pt x="186" y="33"/>
                  </a:cubicBezTo>
                  <a:cubicBezTo>
                    <a:pt x="177" y="30"/>
                    <a:pt x="168" y="26"/>
                    <a:pt x="159" y="23"/>
                  </a:cubicBezTo>
                  <a:cubicBezTo>
                    <a:pt x="158" y="30"/>
                    <a:pt x="157" y="37"/>
                    <a:pt x="155" y="44"/>
                  </a:cubicBezTo>
                  <a:cubicBezTo>
                    <a:pt x="150" y="36"/>
                    <a:pt x="153" y="29"/>
                    <a:pt x="157" y="22"/>
                  </a:cubicBezTo>
                  <a:cubicBezTo>
                    <a:pt x="131" y="16"/>
                    <a:pt x="103" y="19"/>
                    <a:pt x="78" y="31"/>
                  </a:cubicBezTo>
                  <a:close/>
                  <a:moveTo>
                    <a:pt x="125" y="21"/>
                  </a:moveTo>
                  <a:cubicBezTo>
                    <a:pt x="124" y="31"/>
                    <a:pt x="123" y="40"/>
                    <a:pt x="123" y="50"/>
                  </a:cubicBezTo>
                  <a:cubicBezTo>
                    <a:pt x="125" y="50"/>
                    <a:pt x="130" y="49"/>
                    <a:pt x="133" y="49"/>
                  </a:cubicBezTo>
                  <a:cubicBezTo>
                    <a:pt x="135" y="40"/>
                    <a:pt x="138" y="24"/>
                    <a:pt x="125" y="21"/>
                  </a:cubicBezTo>
                  <a:close/>
                  <a:moveTo>
                    <a:pt x="94" y="40"/>
                  </a:moveTo>
                  <a:cubicBezTo>
                    <a:pt x="103" y="63"/>
                    <a:pt x="110" y="87"/>
                    <a:pt x="118" y="110"/>
                  </a:cubicBezTo>
                  <a:cubicBezTo>
                    <a:pt x="121" y="119"/>
                    <a:pt x="120" y="128"/>
                    <a:pt x="119" y="137"/>
                  </a:cubicBezTo>
                  <a:cubicBezTo>
                    <a:pt x="95" y="160"/>
                    <a:pt x="73" y="185"/>
                    <a:pt x="49" y="208"/>
                  </a:cubicBezTo>
                  <a:cubicBezTo>
                    <a:pt x="51" y="207"/>
                    <a:pt x="57" y="206"/>
                    <a:pt x="59" y="205"/>
                  </a:cubicBezTo>
                  <a:cubicBezTo>
                    <a:pt x="81" y="187"/>
                    <a:pt x="99" y="164"/>
                    <a:pt x="120" y="144"/>
                  </a:cubicBezTo>
                  <a:cubicBezTo>
                    <a:pt x="146" y="127"/>
                    <a:pt x="180" y="122"/>
                    <a:pt x="209" y="109"/>
                  </a:cubicBezTo>
                  <a:cubicBezTo>
                    <a:pt x="210" y="107"/>
                    <a:pt x="212" y="101"/>
                    <a:pt x="213" y="99"/>
                  </a:cubicBezTo>
                  <a:cubicBezTo>
                    <a:pt x="185" y="103"/>
                    <a:pt x="159" y="115"/>
                    <a:pt x="132" y="123"/>
                  </a:cubicBezTo>
                  <a:cubicBezTo>
                    <a:pt x="121" y="91"/>
                    <a:pt x="108" y="58"/>
                    <a:pt x="104" y="24"/>
                  </a:cubicBezTo>
                  <a:cubicBezTo>
                    <a:pt x="100" y="29"/>
                    <a:pt x="97" y="35"/>
                    <a:pt x="94" y="40"/>
                  </a:cubicBezTo>
                  <a:close/>
                  <a:moveTo>
                    <a:pt x="75" y="39"/>
                  </a:moveTo>
                  <a:cubicBezTo>
                    <a:pt x="69" y="44"/>
                    <a:pt x="76" y="55"/>
                    <a:pt x="83" y="50"/>
                  </a:cubicBezTo>
                  <a:cubicBezTo>
                    <a:pt x="88" y="46"/>
                    <a:pt x="81" y="35"/>
                    <a:pt x="75" y="39"/>
                  </a:cubicBezTo>
                  <a:close/>
                  <a:moveTo>
                    <a:pt x="54" y="64"/>
                  </a:moveTo>
                  <a:cubicBezTo>
                    <a:pt x="60" y="71"/>
                    <a:pt x="70" y="61"/>
                    <a:pt x="62" y="55"/>
                  </a:cubicBezTo>
                  <a:cubicBezTo>
                    <a:pt x="56" y="48"/>
                    <a:pt x="45" y="58"/>
                    <a:pt x="54" y="64"/>
                  </a:cubicBezTo>
                  <a:close/>
                  <a:moveTo>
                    <a:pt x="196" y="63"/>
                  </a:moveTo>
                  <a:cubicBezTo>
                    <a:pt x="203" y="65"/>
                    <a:pt x="205" y="62"/>
                    <a:pt x="204" y="55"/>
                  </a:cubicBezTo>
                  <a:cubicBezTo>
                    <a:pt x="198" y="54"/>
                    <a:pt x="195" y="57"/>
                    <a:pt x="196" y="63"/>
                  </a:cubicBezTo>
                  <a:close/>
                  <a:moveTo>
                    <a:pt x="38" y="76"/>
                  </a:moveTo>
                  <a:cubicBezTo>
                    <a:pt x="35" y="84"/>
                    <a:pt x="38" y="87"/>
                    <a:pt x="46" y="85"/>
                  </a:cubicBezTo>
                  <a:cubicBezTo>
                    <a:pt x="49" y="78"/>
                    <a:pt x="46" y="75"/>
                    <a:pt x="38" y="76"/>
                  </a:cubicBezTo>
                  <a:close/>
                  <a:moveTo>
                    <a:pt x="212" y="77"/>
                  </a:moveTo>
                  <a:cubicBezTo>
                    <a:pt x="209" y="85"/>
                    <a:pt x="211" y="88"/>
                    <a:pt x="219" y="84"/>
                  </a:cubicBezTo>
                  <a:cubicBezTo>
                    <a:pt x="222" y="76"/>
                    <a:pt x="220" y="74"/>
                    <a:pt x="212" y="77"/>
                  </a:cubicBezTo>
                  <a:close/>
                  <a:moveTo>
                    <a:pt x="22" y="125"/>
                  </a:moveTo>
                  <a:cubicBezTo>
                    <a:pt x="13" y="141"/>
                    <a:pt x="54" y="141"/>
                    <a:pt x="47" y="126"/>
                  </a:cubicBezTo>
                  <a:cubicBezTo>
                    <a:pt x="39" y="124"/>
                    <a:pt x="30" y="124"/>
                    <a:pt x="22" y="125"/>
                  </a:cubicBezTo>
                  <a:close/>
                  <a:moveTo>
                    <a:pt x="43" y="175"/>
                  </a:moveTo>
                  <a:cubicBezTo>
                    <a:pt x="36" y="174"/>
                    <a:pt x="32" y="186"/>
                    <a:pt x="41" y="185"/>
                  </a:cubicBezTo>
                  <a:cubicBezTo>
                    <a:pt x="47" y="186"/>
                    <a:pt x="51" y="175"/>
                    <a:pt x="43" y="175"/>
                  </a:cubicBezTo>
                  <a:close/>
                  <a:moveTo>
                    <a:pt x="211" y="176"/>
                  </a:moveTo>
                  <a:cubicBezTo>
                    <a:pt x="206" y="181"/>
                    <a:pt x="215" y="188"/>
                    <a:pt x="220" y="184"/>
                  </a:cubicBezTo>
                  <a:cubicBezTo>
                    <a:pt x="225" y="179"/>
                    <a:pt x="216" y="172"/>
                    <a:pt x="211" y="176"/>
                  </a:cubicBezTo>
                  <a:close/>
                  <a:moveTo>
                    <a:pt x="194" y="197"/>
                  </a:moveTo>
                  <a:cubicBezTo>
                    <a:pt x="192" y="202"/>
                    <a:pt x="200" y="210"/>
                    <a:pt x="205" y="206"/>
                  </a:cubicBezTo>
                  <a:cubicBezTo>
                    <a:pt x="208" y="200"/>
                    <a:pt x="199" y="193"/>
                    <a:pt x="194" y="197"/>
                  </a:cubicBezTo>
                  <a:close/>
                  <a:moveTo>
                    <a:pt x="75" y="213"/>
                  </a:moveTo>
                  <a:cubicBezTo>
                    <a:pt x="73" y="220"/>
                    <a:pt x="76" y="222"/>
                    <a:pt x="82" y="219"/>
                  </a:cubicBezTo>
                  <a:cubicBezTo>
                    <a:pt x="84" y="212"/>
                    <a:pt x="82" y="210"/>
                    <a:pt x="75" y="213"/>
                  </a:cubicBezTo>
                  <a:close/>
                  <a:moveTo>
                    <a:pt x="175" y="212"/>
                  </a:moveTo>
                  <a:cubicBezTo>
                    <a:pt x="173" y="219"/>
                    <a:pt x="175" y="222"/>
                    <a:pt x="182" y="220"/>
                  </a:cubicBezTo>
                  <a:cubicBezTo>
                    <a:pt x="184" y="214"/>
                    <a:pt x="182" y="211"/>
                    <a:pt x="175" y="212"/>
                  </a:cubicBezTo>
                  <a:close/>
                  <a:moveTo>
                    <a:pt x="151" y="221"/>
                  </a:moveTo>
                  <a:cubicBezTo>
                    <a:pt x="147" y="226"/>
                    <a:pt x="151" y="238"/>
                    <a:pt x="158" y="234"/>
                  </a:cubicBezTo>
                  <a:cubicBezTo>
                    <a:pt x="163" y="230"/>
                    <a:pt x="158" y="217"/>
                    <a:pt x="151" y="22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9" name="Freeform 875"/>
            <p:cNvSpPr>
              <a:spLocks noEditPoints="1"/>
            </p:cNvSpPr>
            <p:nvPr/>
          </p:nvSpPr>
          <p:spPr bwMode="auto">
            <a:xfrm rot="21136666">
              <a:off x="1357254" y="4281602"/>
              <a:ext cx="400050" cy="352425"/>
            </a:xfrm>
            <a:custGeom>
              <a:avLst/>
              <a:gdLst>
                <a:gd name="T0" fmla="*/ 259 w 260"/>
                <a:gd name="T1" fmla="*/ 36 h 229"/>
                <a:gd name="T2" fmla="*/ 245 w 260"/>
                <a:gd name="T3" fmla="*/ 183 h 229"/>
                <a:gd name="T4" fmla="*/ 166 w 260"/>
                <a:gd name="T5" fmla="*/ 163 h 229"/>
                <a:gd name="T6" fmla="*/ 195 w 260"/>
                <a:gd name="T7" fmla="*/ 7 h 229"/>
                <a:gd name="T8" fmla="*/ 194 w 260"/>
                <a:gd name="T9" fmla="*/ 35 h 229"/>
                <a:gd name="T10" fmla="*/ 245 w 260"/>
                <a:gd name="T11" fmla="*/ 28 h 229"/>
                <a:gd name="T12" fmla="*/ 178 w 260"/>
                <a:gd name="T13" fmla="*/ 32 h 229"/>
                <a:gd name="T14" fmla="*/ 194 w 260"/>
                <a:gd name="T15" fmla="*/ 72 h 229"/>
                <a:gd name="T16" fmla="*/ 178 w 260"/>
                <a:gd name="T17" fmla="*/ 32 h 229"/>
                <a:gd name="T18" fmla="*/ 197 w 260"/>
                <a:gd name="T19" fmla="*/ 73 h 229"/>
                <a:gd name="T20" fmla="*/ 226 w 260"/>
                <a:gd name="T21" fmla="*/ 40 h 229"/>
                <a:gd name="T22" fmla="*/ 231 w 260"/>
                <a:gd name="T23" fmla="*/ 39 h 229"/>
                <a:gd name="T24" fmla="*/ 248 w 260"/>
                <a:gd name="T25" fmla="*/ 73 h 229"/>
                <a:gd name="T26" fmla="*/ 231 w 260"/>
                <a:gd name="T27" fmla="*/ 39 h 229"/>
                <a:gd name="T28" fmla="*/ 202 w 260"/>
                <a:gd name="T29" fmla="*/ 197 h 229"/>
                <a:gd name="T30" fmla="*/ 250 w 260"/>
                <a:gd name="T31" fmla="*/ 153 h 229"/>
                <a:gd name="T32" fmla="*/ 195 w 260"/>
                <a:gd name="T33" fmla="*/ 162 h 229"/>
                <a:gd name="T34" fmla="*/ 193 w 260"/>
                <a:gd name="T35" fmla="*/ 155 h 229"/>
                <a:gd name="T36" fmla="*/ 176 w 260"/>
                <a:gd name="T37" fmla="*/ 90 h 229"/>
                <a:gd name="T38" fmla="*/ 197 w 260"/>
                <a:gd name="T39" fmla="*/ 90 h 229"/>
                <a:gd name="T40" fmla="*/ 228 w 260"/>
                <a:gd name="T41" fmla="*/ 155 h 229"/>
                <a:gd name="T42" fmla="*/ 197 w 260"/>
                <a:gd name="T43" fmla="*/ 90 h 229"/>
                <a:gd name="T44" fmla="*/ 231 w 260"/>
                <a:gd name="T45" fmla="*/ 157 h 229"/>
                <a:gd name="T46" fmla="*/ 248 w 260"/>
                <a:gd name="T47" fmla="*/ 90 h 229"/>
                <a:gd name="T48" fmla="*/ 55 w 260"/>
                <a:gd name="T49" fmla="*/ 122 h 229"/>
                <a:gd name="T50" fmla="*/ 150 w 260"/>
                <a:gd name="T51" fmla="*/ 56 h 229"/>
                <a:gd name="T52" fmla="*/ 72 w 260"/>
                <a:gd name="T53" fmla="*/ 150 h 229"/>
                <a:gd name="T54" fmla="*/ 0 w 260"/>
                <a:gd name="T55" fmla="*/ 100 h 229"/>
                <a:gd name="T56" fmla="*/ 55 w 260"/>
                <a:gd name="T57" fmla="*/ 122 h 229"/>
                <a:gd name="T58" fmla="*/ 11 w 260"/>
                <a:gd name="T59" fmla="*/ 85 h 229"/>
                <a:gd name="T60" fmla="*/ 83 w 260"/>
                <a:gd name="T61" fmla="*/ 69 h 229"/>
                <a:gd name="T62" fmla="*/ 29 w 260"/>
                <a:gd name="T63" fmla="*/ 59 h 229"/>
                <a:gd name="T64" fmla="*/ 123 w 260"/>
                <a:gd name="T65" fmla="*/ 87 h 229"/>
                <a:gd name="T66" fmla="*/ 20 w 260"/>
                <a:gd name="T67" fmla="*/ 173 h 229"/>
                <a:gd name="T68" fmla="*/ 10 w 260"/>
                <a:gd name="T69" fmla="*/ 181 h 229"/>
                <a:gd name="T70" fmla="*/ 134 w 260"/>
                <a:gd name="T71"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9">
                  <a:moveTo>
                    <a:pt x="195" y="7"/>
                  </a:moveTo>
                  <a:cubicBezTo>
                    <a:pt x="218" y="0"/>
                    <a:pt x="253" y="9"/>
                    <a:pt x="259" y="36"/>
                  </a:cubicBezTo>
                  <a:cubicBezTo>
                    <a:pt x="260" y="76"/>
                    <a:pt x="259" y="115"/>
                    <a:pt x="259" y="155"/>
                  </a:cubicBezTo>
                  <a:cubicBezTo>
                    <a:pt x="260" y="166"/>
                    <a:pt x="251" y="174"/>
                    <a:pt x="245" y="183"/>
                  </a:cubicBezTo>
                  <a:cubicBezTo>
                    <a:pt x="234" y="198"/>
                    <a:pt x="226" y="215"/>
                    <a:pt x="213" y="229"/>
                  </a:cubicBezTo>
                  <a:cubicBezTo>
                    <a:pt x="195" y="208"/>
                    <a:pt x="180" y="185"/>
                    <a:pt x="166" y="163"/>
                  </a:cubicBezTo>
                  <a:cubicBezTo>
                    <a:pt x="164" y="123"/>
                    <a:pt x="166" y="83"/>
                    <a:pt x="165" y="44"/>
                  </a:cubicBezTo>
                  <a:cubicBezTo>
                    <a:pt x="164" y="26"/>
                    <a:pt x="179" y="12"/>
                    <a:pt x="195" y="7"/>
                  </a:cubicBezTo>
                  <a:close/>
                  <a:moveTo>
                    <a:pt x="180" y="26"/>
                  </a:moveTo>
                  <a:cubicBezTo>
                    <a:pt x="184" y="29"/>
                    <a:pt x="189" y="32"/>
                    <a:pt x="194" y="35"/>
                  </a:cubicBezTo>
                  <a:cubicBezTo>
                    <a:pt x="206" y="30"/>
                    <a:pt x="218" y="30"/>
                    <a:pt x="230" y="34"/>
                  </a:cubicBezTo>
                  <a:cubicBezTo>
                    <a:pt x="233" y="32"/>
                    <a:pt x="241" y="29"/>
                    <a:pt x="245" y="28"/>
                  </a:cubicBezTo>
                  <a:cubicBezTo>
                    <a:pt x="226" y="11"/>
                    <a:pt x="200" y="14"/>
                    <a:pt x="180" y="26"/>
                  </a:cubicBezTo>
                  <a:close/>
                  <a:moveTo>
                    <a:pt x="178" y="32"/>
                  </a:moveTo>
                  <a:cubicBezTo>
                    <a:pt x="176" y="46"/>
                    <a:pt x="176" y="60"/>
                    <a:pt x="176" y="74"/>
                  </a:cubicBezTo>
                  <a:cubicBezTo>
                    <a:pt x="181" y="74"/>
                    <a:pt x="190" y="73"/>
                    <a:pt x="194" y="72"/>
                  </a:cubicBezTo>
                  <a:cubicBezTo>
                    <a:pt x="194" y="60"/>
                    <a:pt x="193" y="48"/>
                    <a:pt x="192" y="36"/>
                  </a:cubicBezTo>
                  <a:cubicBezTo>
                    <a:pt x="189" y="35"/>
                    <a:pt x="182" y="33"/>
                    <a:pt x="178" y="32"/>
                  </a:cubicBezTo>
                  <a:close/>
                  <a:moveTo>
                    <a:pt x="196" y="37"/>
                  </a:moveTo>
                  <a:cubicBezTo>
                    <a:pt x="197" y="49"/>
                    <a:pt x="197" y="61"/>
                    <a:pt x="197" y="73"/>
                  </a:cubicBezTo>
                  <a:cubicBezTo>
                    <a:pt x="207" y="73"/>
                    <a:pt x="218" y="73"/>
                    <a:pt x="228" y="73"/>
                  </a:cubicBezTo>
                  <a:cubicBezTo>
                    <a:pt x="228" y="62"/>
                    <a:pt x="228" y="51"/>
                    <a:pt x="226" y="40"/>
                  </a:cubicBezTo>
                  <a:cubicBezTo>
                    <a:pt x="221" y="29"/>
                    <a:pt x="206" y="36"/>
                    <a:pt x="196" y="37"/>
                  </a:cubicBezTo>
                  <a:close/>
                  <a:moveTo>
                    <a:pt x="231" y="39"/>
                  </a:moveTo>
                  <a:cubicBezTo>
                    <a:pt x="230" y="50"/>
                    <a:pt x="231" y="61"/>
                    <a:pt x="231" y="73"/>
                  </a:cubicBezTo>
                  <a:cubicBezTo>
                    <a:pt x="236" y="73"/>
                    <a:pt x="244" y="73"/>
                    <a:pt x="248" y="73"/>
                  </a:cubicBezTo>
                  <a:cubicBezTo>
                    <a:pt x="248" y="59"/>
                    <a:pt x="248" y="45"/>
                    <a:pt x="246" y="31"/>
                  </a:cubicBezTo>
                  <a:cubicBezTo>
                    <a:pt x="241" y="33"/>
                    <a:pt x="236" y="36"/>
                    <a:pt x="231" y="39"/>
                  </a:cubicBezTo>
                  <a:close/>
                  <a:moveTo>
                    <a:pt x="176" y="146"/>
                  </a:moveTo>
                  <a:cubicBezTo>
                    <a:pt x="175" y="166"/>
                    <a:pt x="193" y="181"/>
                    <a:pt x="202" y="197"/>
                  </a:cubicBezTo>
                  <a:cubicBezTo>
                    <a:pt x="209" y="197"/>
                    <a:pt x="216" y="197"/>
                    <a:pt x="223" y="197"/>
                  </a:cubicBezTo>
                  <a:cubicBezTo>
                    <a:pt x="232" y="183"/>
                    <a:pt x="243" y="169"/>
                    <a:pt x="250" y="153"/>
                  </a:cubicBezTo>
                  <a:cubicBezTo>
                    <a:pt x="243" y="156"/>
                    <a:pt x="237" y="159"/>
                    <a:pt x="230" y="162"/>
                  </a:cubicBezTo>
                  <a:cubicBezTo>
                    <a:pt x="219" y="154"/>
                    <a:pt x="206" y="153"/>
                    <a:pt x="195" y="162"/>
                  </a:cubicBezTo>
                  <a:cubicBezTo>
                    <a:pt x="190" y="161"/>
                    <a:pt x="185" y="160"/>
                    <a:pt x="180" y="158"/>
                  </a:cubicBezTo>
                  <a:cubicBezTo>
                    <a:pt x="183" y="158"/>
                    <a:pt x="189" y="156"/>
                    <a:pt x="193" y="155"/>
                  </a:cubicBezTo>
                  <a:cubicBezTo>
                    <a:pt x="195" y="134"/>
                    <a:pt x="194" y="112"/>
                    <a:pt x="194" y="90"/>
                  </a:cubicBezTo>
                  <a:cubicBezTo>
                    <a:pt x="190" y="90"/>
                    <a:pt x="181" y="90"/>
                    <a:pt x="176" y="90"/>
                  </a:cubicBezTo>
                  <a:cubicBezTo>
                    <a:pt x="176" y="109"/>
                    <a:pt x="176" y="127"/>
                    <a:pt x="176" y="146"/>
                  </a:cubicBezTo>
                  <a:close/>
                  <a:moveTo>
                    <a:pt x="197" y="90"/>
                  </a:moveTo>
                  <a:cubicBezTo>
                    <a:pt x="197" y="112"/>
                    <a:pt x="198" y="134"/>
                    <a:pt x="196" y="155"/>
                  </a:cubicBezTo>
                  <a:cubicBezTo>
                    <a:pt x="207" y="151"/>
                    <a:pt x="217" y="151"/>
                    <a:pt x="228" y="155"/>
                  </a:cubicBezTo>
                  <a:cubicBezTo>
                    <a:pt x="228" y="133"/>
                    <a:pt x="228" y="112"/>
                    <a:pt x="228" y="90"/>
                  </a:cubicBezTo>
                  <a:cubicBezTo>
                    <a:pt x="217" y="90"/>
                    <a:pt x="207" y="90"/>
                    <a:pt x="197" y="90"/>
                  </a:cubicBezTo>
                  <a:close/>
                  <a:moveTo>
                    <a:pt x="231" y="90"/>
                  </a:moveTo>
                  <a:cubicBezTo>
                    <a:pt x="231" y="112"/>
                    <a:pt x="231" y="135"/>
                    <a:pt x="231" y="157"/>
                  </a:cubicBezTo>
                  <a:cubicBezTo>
                    <a:pt x="237" y="154"/>
                    <a:pt x="242" y="152"/>
                    <a:pt x="248" y="150"/>
                  </a:cubicBezTo>
                  <a:cubicBezTo>
                    <a:pt x="248" y="130"/>
                    <a:pt x="248" y="110"/>
                    <a:pt x="248" y="90"/>
                  </a:cubicBezTo>
                  <a:cubicBezTo>
                    <a:pt x="244" y="90"/>
                    <a:pt x="235" y="90"/>
                    <a:pt x="231" y="90"/>
                  </a:cubicBezTo>
                  <a:close/>
                  <a:moveTo>
                    <a:pt x="55" y="122"/>
                  </a:moveTo>
                  <a:cubicBezTo>
                    <a:pt x="73" y="89"/>
                    <a:pt x="103" y="61"/>
                    <a:pt x="140" y="52"/>
                  </a:cubicBezTo>
                  <a:cubicBezTo>
                    <a:pt x="142" y="53"/>
                    <a:pt x="147" y="55"/>
                    <a:pt x="150" y="56"/>
                  </a:cubicBezTo>
                  <a:cubicBezTo>
                    <a:pt x="132" y="73"/>
                    <a:pt x="111" y="87"/>
                    <a:pt x="97" y="107"/>
                  </a:cubicBezTo>
                  <a:cubicBezTo>
                    <a:pt x="87" y="120"/>
                    <a:pt x="81" y="136"/>
                    <a:pt x="72" y="150"/>
                  </a:cubicBezTo>
                  <a:cubicBezTo>
                    <a:pt x="67" y="158"/>
                    <a:pt x="56" y="160"/>
                    <a:pt x="49" y="154"/>
                  </a:cubicBezTo>
                  <a:cubicBezTo>
                    <a:pt x="28" y="140"/>
                    <a:pt x="14" y="120"/>
                    <a:pt x="0" y="100"/>
                  </a:cubicBezTo>
                  <a:cubicBezTo>
                    <a:pt x="5" y="94"/>
                    <a:pt x="11" y="89"/>
                    <a:pt x="19" y="85"/>
                  </a:cubicBezTo>
                  <a:cubicBezTo>
                    <a:pt x="29" y="99"/>
                    <a:pt x="41" y="112"/>
                    <a:pt x="55" y="122"/>
                  </a:cubicBezTo>
                  <a:close/>
                  <a:moveTo>
                    <a:pt x="10" y="63"/>
                  </a:moveTo>
                  <a:cubicBezTo>
                    <a:pt x="10" y="70"/>
                    <a:pt x="10" y="78"/>
                    <a:pt x="11" y="85"/>
                  </a:cubicBezTo>
                  <a:cubicBezTo>
                    <a:pt x="16" y="80"/>
                    <a:pt x="19" y="74"/>
                    <a:pt x="23" y="69"/>
                  </a:cubicBezTo>
                  <a:cubicBezTo>
                    <a:pt x="43" y="69"/>
                    <a:pt x="63" y="69"/>
                    <a:pt x="83" y="69"/>
                  </a:cubicBezTo>
                  <a:cubicBezTo>
                    <a:pt x="91" y="70"/>
                    <a:pt x="97" y="63"/>
                    <a:pt x="104" y="59"/>
                  </a:cubicBezTo>
                  <a:cubicBezTo>
                    <a:pt x="79" y="59"/>
                    <a:pt x="54" y="59"/>
                    <a:pt x="29" y="59"/>
                  </a:cubicBezTo>
                  <a:cubicBezTo>
                    <a:pt x="23" y="60"/>
                    <a:pt x="15" y="58"/>
                    <a:pt x="10" y="63"/>
                  </a:cubicBezTo>
                  <a:close/>
                  <a:moveTo>
                    <a:pt x="123" y="87"/>
                  </a:moveTo>
                  <a:cubicBezTo>
                    <a:pt x="123" y="115"/>
                    <a:pt x="123" y="144"/>
                    <a:pt x="123" y="172"/>
                  </a:cubicBezTo>
                  <a:cubicBezTo>
                    <a:pt x="89" y="173"/>
                    <a:pt x="54" y="172"/>
                    <a:pt x="20" y="173"/>
                  </a:cubicBezTo>
                  <a:cubicBezTo>
                    <a:pt x="19" y="157"/>
                    <a:pt x="24" y="138"/>
                    <a:pt x="11" y="126"/>
                  </a:cubicBezTo>
                  <a:cubicBezTo>
                    <a:pt x="10" y="144"/>
                    <a:pt x="10" y="162"/>
                    <a:pt x="10" y="181"/>
                  </a:cubicBezTo>
                  <a:cubicBezTo>
                    <a:pt x="51" y="184"/>
                    <a:pt x="92" y="182"/>
                    <a:pt x="133" y="182"/>
                  </a:cubicBezTo>
                  <a:cubicBezTo>
                    <a:pt x="134" y="148"/>
                    <a:pt x="133" y="115"/>
                    <a:pt x="134" y="82"/>
                  </a:cubicBezTo>
                  <a:cubicBezTo>
                    <a:pt x="131" y="83"/>
                    <a:pt x="126" y="86"/>
                    <a:pt x="123"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0" name="Freeform 876"/>
            <p:cNvSpPr>
              <a:spLocks noEditPoints="1"/>
            </p:cNvSpPr>
            <p:nvPr/>
          </p:nvSpPr>
          <p:spPr bwMode="auto">
            <a:xfrm rot="20194755">
              <a:off x="4811513" y="1767475"/>
              <a:ext cx="409435" cy="487152"/>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1" name="Freeform 877"/>
            <p:cNvSpPr>
              <a:spLocks noEditPoints="1"/>
            </p:cNvSpPr>
            <p:nvPr/>
          </p:nvSpPr>
          <p:spPr bwMode="auto">
            <a:xfrm>
              <a:off x="4702135" y="3539967"/>
              <a:ext cx="338138" cy="393700"/>
            </a:xfrm>
            <a:custGeom>
              <a:avLst/>
              <a:gdLst>
                <a:gd name="T0" fmla="*/ 50 w 220"/>
                <a:gd name="T1" fmla="*/ 16 h 256"/>
                <a:gd name="T2" fmla="*/ 166 w 220"/>
                <a:gd name="T3" fmla="*/ 15 h 256"/>
                <a:gd name="T4" fmla="*/ 190 w 220"/>
                <a:gd name="T5" fmla="*/ 54 h 256"/>
                <a:gd name="T6" fmla="*/ 210 w 220"/>
                <a:gd name="T7" fmla="*/ 167 h 256"/>
                <a:gd name="T8" fmla="*/ 152 w 220"/>
                <a:gd name="T9" fmla="*/ 215 h 256"/>
                <a:gd name="T10" fmla="*/ 209 w 220"/>
                <a:gd name="T11" fmla="*/ 236 h 256"/>
                <a:gd name="T12" fmla="*/ 132 w 220"/>
                <a:gd name="T13" fmla="*/ 256 h 256"/>
                <a:gd name="T14" fmla="*/ 11 w 220"/>
                <a:gd name="T15" fmla="*/ 249 h 256"/>
                <a:gd name="T16" fmla="*/ 64 w 220"/>
                <a:gd name="T17" fmla="*/ 236 h 256"/>
                <a:gd name="T18" fmla="*/ 60 w 220"/>
                <a:gd name="T19" fmla="*/ 233 h 256"/>
                <a:gd name="T20" fmla="*/ 14 w 220"/>
                <a:gd name="T21" fmla="*/ 109 h 256"/>
                <a:gd name="T22" fmla="*/ 24 w 220"/>
                <a:gd name="T23" fmla="*/ 0 h 256"/>
                <a:gd name="T24" fmla="*/ 35 w 220"/>
                <a:gd name="T25" fmla="*/ 43 h 256"/>
                <a:gd name="T26" fmla="*/ 106 w 220"/>
                <a:gd name="T27" fmla="*/ 86 h 256"/>
                <a:gd name="T28" fmla="*/ 134 w 220"/>
                <a:gd name="T29" fmla="*/ 39 h 256"/>
                <a:gd name="T30" fmla="*/ 192 w 220"/>
                <a:gd name="T31" fmla="*/ 24 h 256"/>
                <a:gd name="T32" fmla="*/ 28 w 220"/>
                <a:gd name="T33" fmla="*/ 23 h 256"/>
                <a:gd name="T34" fmla="*/ 41 w 220"/>
                <a:gd name="T35" fmla="*/ 89 h 256"/>
                <a:gd name="T36" fmla="*/ 56 w 220"/>
                <a:gd name="T37" fmla="*/ 48 h 256"/>
                <a:gd name="T38" fmla="*/ 133 w 220"/>
                <a:gd name="T39" fmla="*/ 94 h 256"/>
                <a:gd name="T40" fmla="*/ 142 w 220"/>
                <a:gd name="T41" fmla="*/ 49 h 256"/>
                <a:gd name="T42" fmla="*/ 110 w 220"/>
                <a:gd name="T43" fmla="*/ 117 h 256"/>
                <a:gd name="T44" fmla="*/ 109 w 220"/>
                <a:gd name="T45" fmla="*/ 97 h 256"/>
                <a:gd name="T46" fmla="*/ 156 w 220"/>
                <a:gd name="T47" fmla="*/ 114 h 256"/>
                <a:gd name="T48" fmla="*/ 75 w 220"/>
                <a:gd name="T49" fmla="*/ 115 h 256"/>
                <a:gd name="T50" fmla="*/ 39 w 220"/>
                <a:gd name="T51" fmla="*/ 116 h 256"/>
                <a:gd name="T52" fmla="*/ 77 w 220"/>
                <a:gd name="T53" fmla="*/ 213 h 256"/>
                <a:gd name="T54" fmla="*/ 152 w 220"/>
                <a:gd name="T55" fmla="*/ 197 h 256"/>
                <a:gd name="T56" fmla="*/ 190 w 220"/>
                <a:gd name="T57" fmla="*/ 96 h 256"/>
                <a:gd name="T58" fmla="*/ 19 w 220"/>
                <a:gd name="T59" fmla="*/ 159 h 256"/>
                <a:gd name="T60" fmla="*/ 30 w 220"/>
                <a:gd name="T61" fmla="*/ 168 h 256"/>
                <a:gd name="T62" fmla="*/ 19 w 220"/>
                <a:gd name="T63" fmla="*/ 159 h 256"/>
                <a:gd name="T64" fmla="*/ 168 w 220"/>
                <a:gd name="T65" fmla="*/ 217 h 256"/>
                <a:gd name="T66" fmla="*/ 197 w 220"/>
                <a:gd name="T67" fmla="*/ 121 h 256"/>
                <a:gd name="T68" fmla="*/ 81 w 220"/>
                <a:gd name="T69" fmla="*/ 226 h 256"/>
                <a:gd name="T70" fmla="*/ 89 w 220"/>
                <a:gd name="T71" fmla="*/ 244 h 256"/>
                <a:gd name="T72" fmla="*/ 81 w 220"/>
                <a:gd name="T73" fmla="*/ 226 h 256"/>
                <a:gd name="T74" fmla="*/ 132 w 220"/>
                <a:gd name="T75" fmla="*/ 244 h 256"/>
                <a:gd name="T76" fmla="*/ 118 w 220"/>
                <a:gd name="T77" fmla="*/ 231 h 256"/>
                <a:gd name="T78" fmla="*/ 65 w 220"/>
                <a:gd name="T79" fmla="*/ 73 h 256"/>
                <a:gd name="T80" fmla="*/ 57 w 220"/>
                <a:gd name="T81" fmla="*/ 87 h 256"/>
                <a:gd name="T82" fmla="*/ 62 w 220"/>
                <a:gd name="T83" fmla="*/ 57 h 256"/>
                <a:gd name="T84" fmla="*/ 152 w 220"/>
                <a:gd name="T85" fmla="*/ 73 h 256"/>
                <a:gd name="T86" fmla="*/ 152 w 220"/>
                <a:gd name="T87" fmla="*/ 90 h 256"/>
                <a:gd name="T88" fmla="*/ 153 w 220"/>
                <a:gd name="T89" fmla="*/ 57 h 256"/>
                <a:gd name="T90" fmla="*/ 104 w 220"/>
                <a:gd name="T91" fmla="*/ 171 h 256"/>
                <a:gd name="T92" fmla="*/ 116 w 220"/>
                <a:gd name="T93" fmla="*/ 161 h 256"/>
                <a:gd name="T94" fmla="*/ 116 w 220"/>
                <a:gd name="T95" fmla="*/ 161 h 256"/>
                <a:gd name="T96" fmla="*/ 80 w 220"/>
                <a:gd name="T97" fmla="*/ 177 h 256"/>
                <a:gd name="T98" fmla="*/ 135 w 220"/>
                <a:gd name="T99" fmla="*/ 166 h 256"/>
                <a:gd name="T100" fmla="*/ 135 w 220"/>
                <a:gd name="T101" fmla="*/ 166 h 256"/>
                <a:gd name="T102" fmla="*/ 85 w 220"/>
                <a:gd name="T103" fmla="*/ 193 h 256"/>
                <a:gd name="T104" fmla="*/ 104 w 220"/>
                <a:gd name="T105" fmla="*/ 178 h 256"/>
                <a:gd name="T106" fmla="*/ 104 w 220"/>
                <a:gd name="T107" fmla="*/ 178 h 256"/>
                <a:gd name="T108" fmla="*/ 133 w 220"/>
                <a:gd name="T109" fmla="*/ 192 h 256"/>
                <a:gd name="T110" fmla="*/ 99 w 220"/>
                <a:gd name="T111" fmla="*/ 194 h 256"/>
                <a:gd name="T112" fmla="*/ 99 w 220"/>
                <a:gd name="T113" fmla="*/ 194 h 256"/>
                <a:gd name="T114" fmla="*/ 123 w 220"/>
                <a:gd name="T115" fmla="*/ 2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256">
                  <a:moveTo>
                    <a:pt x="24" y="0"/>
                  </a:moveTo>
                  <a:cubicBezTo>
                    <a:pt x="33" y="5"/>
                    <a:pt x="39" y="14"/>
                    <a:pt x="50" y="16"/>
                  </a:cubicBezTo>
                  <a:cubicBezTo>
                    <a:pt x="70" y="15"/>
                    <a:pt x="88" y="3"/>
                    <a:pt x="108" y="3"/>
                  </a:cubicBezTo>
                  <a:cubicBezTo>
                    <a:pt x="128" y="2"/>
                    <a:pt x="146" y="13"/>
                    <a:pt x="166" y="15"/>
                  </a:cubicBezTo>
                  <a:cubicBezTo>
                    <a:pt x="177" y="17"/>
                    <a:pt x="185" y="6"/>
                    <a:pt x="193" y="0"/>
                  </a:cubicBezTo>
                  <a:cubicBezTo>
                    <a:pt x="207" y="16"/>
                    <a:pt x="204" y="40"/>
                    <a:pt x="190" y="54"/>
                  </a:cubicBezTo>
                  <a:cubicBezTo>
                    <a:pt x="196" y="72"/>
                    <a:pt x="202" y="90"/>
                    <a:pt x="203" y="108"/>
                  </a:cubicBezTo>
                  <a:cubicBezTo>
                    <a:pt x="220" y="123"/>
                    <a:pt x="216" y="148"/>
                    <a:pt x="210" y="167"/>
                  </a:cubicBezTo>
                  <a:cubicBezTo>
                    <a:pt x="202" y="192"/>
                    <a:pt x="188" y="217"/>
                    <a:pt x="165" y="231"/>
                  </a:cubicBezTo>
                  <a:cubicBezTo>
                    <a:pt x="155" y="233"/>
                    <a:pt x="156" y="221"/>
                    <a:pt x="152" y="215"/>
                  </a:cubicBezTo>
                  <a:cubicBezTo>
                    <a:pt x="152" y="222"/>
                    <a:pt x="151" y="230"/>
                    <a:pt x="156" y="236"/>
                  </a:cubicBezTo>
                  <a:cubicBezTo>
                    <a:pt x="174" y="237"/>
                    <a:pt x="191" y="235"/>
                    <a:pt x="209" y="236"/>
                  </a:cubicBezTo>
                  <a:cubicBezTo>
                    <a:pt x="209" y="239"/>
                    <a:pt x="209" y="246"/>
                    <a:pt x="209" y="249"/>
                  </a:cubicBezTo>
                  <a:cubicBezTo>
                    <a:pt x="183" y="250"/>
                    <a:pt x="156" y="246"/>
                    <a:pt x="132" y="256"/>
                  </a:cubicBezTo>
                  <a:cubicBezTo>
                    <a:pt x="117" y="251"/>
                    <a:pt x="103" y="249"/>
                    <a:pt x="89" y="255"/>
                  </a:cubicBezTo>
                  <a:cubicBezTo>
                    <a:pt x="64" y="247"/>
                    <a:pt x="37" y="249"/>
                    <a:pt x="11" y="249"/>
                  </a:cubicBezTo>
                  <a:cubicBezTo>
                    <a:pt x="10" y="245"/>
                    <a:pt x="9" y="241"/>
                    <a:pt x="8" y="237"/>
                  </a:cubicBezTo>
                  <a:cubicBezTo>
                    <a:pt x="27" y="235"/>
                    <a:pt x="46" y="236"/>
                    <a:pt x="64" y="236"/>
                  </a:cubicBezTo>
                  <a:cubicBezTo>
                    <a:pt x="66" y="229"/>
                    <a:pt x="67" y="222"/>
                    <a:pt x="69" y="215"/>
                  </a:cubicBezTo>
                  <a:cubicBezTo>
                    <a:pt x="65" y="221"/>
                    <a:pt x="62" y="227"/>
                    <a:pt x="60" y="233"/>
                  </a:cubicBezTo>
                  <a:cubicBezTo>
                    <a:pt x="25" y="218"/>
                    <a:pt x="9" y="179"/>
                    <a:pt x="3" y="144"/>
                  </a:cubicBezTo>
                  <a:cubicBezTo>
                    <a:pt x="0" y="131"/>
                    <a:pt x="7" y="119"/>
                    <a:pt x="14" y="109"/>
                  </a:cubicBezTo>
                  <a:cubicBezTo>
                    <a:pt x="18" y="90"/>
                    <a:pt x="23" y="72"/>
                    <a:pt x="29" y="54"/>
                  </a:cubicBezTo>
                  <a:cubicBezTo>
                    <a:pt x="14" y="40"/>
                    <a:pt x="13" y="17"/>
                    <a:pt x="24" y="0"/>
                  </a:cubicBezTo>
                  <a:close/>
                  <a:moveTo>
                    <a:pt x="28" y="23"/>
                  </a:moveTo>
                  <a:cubicBezTo>
                    <a:pt x="30" y="30"/>
                    <a:pt x="33" y="37"/>
                    <a:pt x="35" y="43"/>
                  </a:cubicBezTo>
                  <a:cubicBezTo>
                    <a:pt x="49" y="37"/>
                    <a:pt x="65" y="29"/>
                    <a:pt x="80" y="37"/>
                  </a:cubicBezTo>
                  <a:cubicBezTo>
                    <a:pt x="100" y="44"/>
                    <a:pt x="108" y="66"/>
                    <a:pt x="106" y="86"/>
                  </a:cubicBezTo>
                  <a:cubicBezTo>
                    <a:pt x="112" y="86"/>
                    <a:pt x="112" y="86"/>
                    <a:pt x="112" y="86"/>
                  </a:cubicBezTo>
                  <a:cubicBezTo>
                    <a:pt x="111" y="68"/>
                    <a:pt x="116" y="47"/>
                    <a:pt x="134" y="39"/>
                  </a:cubicBezTo>
                  <a:cubicBezTo>
                    <a:pt x="149" y="29"/>
                    <a:pt x="168" y="35"/>
                    <a:pt x="183" y="44"/>
                  </a:cubicBezTo>
                  <a:cubicBezTo>
                    <a:pt x="186" y="37"/>
                    <a:pt x="189" y="30"/>
                    <a:pt x="192" y="24"/>
                  </a:cubicBezTo>
                  <a:cubicBezTo>
                    <a:pt x="165" y="36"/>
                    <a:pt x="139" y="19"/>
                    <a:pt x="112" y="15"/>
                  </a:cubicBezTo>
                  <a:cubicBezTo>
                    <a:pt x="84" y="15"/>
                    <a:pt x="56" y="38"/>
                    <a:pt x="28" y="23"/>
                  </a:cubicBezTo>
                  <a:close/>
                  <a:moveTo>
                    <a:pt x="56" y="48"/>
                  </a:moveTo>
                  <a:cubicBezTo>
                    <a:pt x="39" y="54"/>
                    <a:pt x="32" y="75"/>
                    <a:pt x="41" y="89"/>
                  </a:cubicBezTo>
                  <a:cubicBezTo>
                    <a:pt x="52" y="109"/>
                    <a:pt x="85" y="106"/>
                    <a:pt x="91" y="84"/>
                  </a:cubicBezTo>
                  <a:cubicBezTo>
                    <a:pt x="101" y="63"/>
                    <a:pt x="77" y="39"/>
                    <a:pt x="56" y="48"/>
                  </a:cubicBezTo>
                  <a:close/>
                  <a:moveTo>
                    <a:pt x="142" y="49"/>
                  </a:moveTo>
                  <a:cubicBezTo>
                    <a:pt x="125" y="56"/>
                    <a:pt x="120" y="81"/>
                    <a:pt x="133" y="94"/>
                  </a:cubicBezTo>
                  <a:cubicBezTo>
                    <a:pt x="147" y="110"/>
                    <a:pt x="177" y="102"/>
                    <a:pt x="180" y="81"/>
                  </a:cubicBezTo>
                  <a:cubicBezTo>
                    <a:pt x="187" y="59"/>
                    <a:pt x="162" y="39"/>
                    <a:pt x="142" y="49"/>
                  </a:cubicBezTo>
                  <a:close/>
                  <a:moveTo>
                    <a:pt x="92" y="107"/>
                  </a:moveTo>
                  <a:cubicBezTo>
                    <a:pt x="98" y="110"/>
                    <a:pt x="104" y="114"/>
                    <a:pt x="110" y="117"/>
                  </a:cubicBezTo>
                  <a:cubicBezTo>
                    <a:pt x="116" y="113"/>
                    <a:pt x="121" y="110"/>
                    <a:pt x="126" y="106"/>
                  </a:cubicBezTo>
                  <a:cubicBezTo>
                    <a:pt x="121" y="103"/>
                    <a:pt x="115" y="99"/>
                    <a:pt x="109" y="97"/>
                  </a:cubicBezTo>
                  <a:cubicBezTo>
                    <a:pt x="103" y="100"/>
                    <a:pt x="98" y="103"/>
                    <a:pt x="92" y="107"/>
                  </a:cubicBezTo>
                  <a:close/>
                  <a:moveTo>
                    <a:pt x="156" y="114"/>
                  </a:moveTo>
                  <a:cubicBezTo>
                    <a:pt x="138" y="114"/>
                    <a:pt x="119" y="122"/>
                    <a:pt x="110" y="139"/>
                  </a:cubicBezTo>
                  <a:cubicBezTo>
                    <a:pt x="101" y="127"/>
                    <a:pt x="89" y="119"/>
                    <a:pt x="75" y="115"/>
                  </a:cubicBezTo>
                  <a:cubicBezTo>
                    <a:pt x="57" y="118"/>
                    <a:pt x="41" y="109"/>
                    <a:pt x="28" y="97"/>
                  </a:cubicBezTo>
                  <a:cubicBezTo>
                    <a:pt x="29" y="105"/>
                    <a:pt x="31" y="112"/>
                    <a:pt x="39" y="116"/>
                  </a:cubicBezTo>
                  <a:cubicBezTo>
                    <a:pt x="63" y="133"/>
                    <a:pt x="64" y="166"/>
                    <a:pt x="65" y="192"/>
                  </a:cubicBezTo>
                  <a:cubicBezTo>
                    <a:pt x="64" y="201"/>
                    <a:pt x="73" y="207"/>
                    <a:pt x="77" y="213"/>
                  </a:cubicBezTo>
                  <a:cubicBezTo>
                    <a:pt x="90" y="211"/>
                    <a:pt x="101" y="215"/>
                    <a:pt x="110" y="224"/>
                  </a:cubicBezTo>
                  <a:cubicBezTo>
                    <a:pt x="120" y="208"/>
                    <a:pt x="148" y="219"/>
                    <a:pt x="152" y="197"/>
                  </a:cubicBezTo>
                  <a:cubicBezTo>
                    <a:pt x="155" y="166"/>
                    <a:pt x="156" y="125"/>
                    <a:pt x="189" y="110"/>
                  </a:cubicBezTo>
                  <a:cubicBezTo>
                    <a:pt x="189" y="106"/>
                    <a:pt x="190" y="99"/>
                    <a:pt x="190" y="96"/>
                  </a:cubicBezTo>
                  <a:cubicBezTo>
                    <a:pt x="180" y="105"/>
                    <a:pt x="170" y="115"/>
                    <a:pt x="156" y="114"/>
                  </a:cubicBezTo>
                  <a:close/>
                  <a:moveTo>
                    <a:pt x="19" y="159"/>
                  </a:moveTo>
                  <a:cubicBezTo>
                    <a:pt x="26" y="180"/>
                    <a:pt x="34" y="203"/>
                    <a:pt x="55" y="214"/>
                  </a:cubicBezTo>
                  <a:cubicBezTo>
                    <a:pt x="46" y="199"/>
                    <a:pt x="35" y="185"/>
                    <a:pt x="30" y="168"/>
                  </a:cubicBezTo>
                  <a:cubicBezTo>
                    <a:pt x="24" y="153"/>
                    <a:pt x="25" y="136"/>
                    <a:pt x="25" y="120"/>
                  </a:cubicBezTo>
                  <a:cubicBezTo>
                    <a:pt x="10" y="129"/>
                    <a:pt x="16" y="147"/>
                    <a:pt x="19" y="159"/>
                  </a:cubicBezTo>
                  <a:close/>
                  <a:moveTo>
                    <a:pt x="174" y="142"/>
                  </a:moveTo>
                  <a:cubicBezTo>
                    <a:pt x="165" y="166"/>
                    <a:pt x="164" y="192"/>
                    <a:pt x="168" y="217"/>
                  </a:cubicBezTo>
                  <a:cubicBezTo>
                    <a:pt x="179" y="201"/>
                    <a:pt x="172" y="180"/>
                    <a:pt x="176" y="163"/>
                  </a:cubicBezTo>
                  <a:cubicBezTo>
                    <a:pt x="178" y="146"/>
                    <a:pt x="187" y="133"/>
                    <a:pt x="197" y="121"/>
                  </a:cubicBezTo>
                  <a:cubicBezTo>
                    <a:pt x="187" y="125"/>
                    <a:pt x="178" y="131"/>
                    <a:pt x="174" y="142"/>
                  </a:cubicBezTo>
                  <a:close/>
                  <a:moveTo>
                    <a:pt x="81" y="226"/>
                  </a:moveTo>
                  <a:cubicBezTo>
                    <a:pt x="79" y="229"/>
                    <a:pt x="77" y="234"/>
                    <a:pt x="76" y="237"/>
                  </a:cubicBezTo>
                  <a:cubicBezTo>
                    <a:pt x="80" y="239"/>
                    <a:pt x="84" y="242"/>
                    <a:pt x="89" y="244"/>
                  </a:cubicBezTo>
                  <a:cubicBezTo>
                    <a:pt x="93" y="241"/>
                    <a:pt x="102" y="237"/>
                    <a:pt x="97" y="231"/>
                  </a:cubicBezTo>
                  <a:cubicBezTo>
                    <a:pt x="95" y="224"/>
                    <a:pt x="86" y="228"/>
                    <a:pt x="81" y="226"/>
                  </a:cubicBezTo>
                  <a:close/>
                  <a:moveTo>
                    <a:pt x="118" y="231"/>
                  </a:moveTo>
                  <a:cubicBezTo>
                    <a:pt x="122" y="236"/>
                    <a:pt x="125" y="244"/>
                    <a:pt x="132" y="244"/>
                  </a:cubicBezTo>
                  <a:cubicBezTo>
                    <a:pt x="136" y="242"/>
                    <a:pt x="146" y="237"/>
                    <a:pt x="141" y="231"/>
                  </a:cubicBezTo>
                  <a:cubicBezTo>
                    <a:pt x="136" y="221"/>
                    <a:pt x="125" y="228"/>
                    <a:pt x="118" y="231"/>
                  </a:cubicBezTo>
                  <a:close/>
                  <a:moveTo>
                    <a:pt x="62" y="57"/>
                  </a:moveTo>
                  <a:cubicBezTo>
                    <a:pt x="63" y="63"/>
                    <a:pt x="64" y="68"/>
                    <a:pt x="65" y="73"/>
                  </a:cubicBezTo>
                  <a:cubicBezTo>
                    <a:pt x="60" y="73"/>
                    <a:pt x="52" y="73"/>
                    <a:pt x="48" y="72"/>
                  </a:cubicBezTo>
                  <a:cubicBezTo>
                    <a:pt x="51" y="77"/>
                    <a:pt x="53" y="83"/>
                    <a:pt x="57" y="87"/>
                  </a:cubicBezTo>
                  <a:cubicBezTo>
                    <a:pt x="68" y="94"/>
                    <a:pt x="84" y="84"/>
                    <a:pt x="79" y="71"/>
                  </a:cubicBezTo>
                  <a:cubicBezTo>
                    <a:pt x="80" y="62"/>
                    <a:pt x="68" y="61"/>
                    <a:pt x="62" y="57"/>
                  </a:cubicBezTo>
                  <a:close/>
                  <a:moveTo>
                    <a:pt x="153" y="57"/>
                  </a:moveTo>
                  <a:cubicBezTo>
                    <a:pt x="152" y="61"/>
                    <a:pt x="152" y="69"/>
                    <a:pt x="152" y="73"/>
                  </a:cubicBezTo>
                  <a:cubicBezTo>
                    <a:pt x="148" y="73"/>
                    <a:pt x="139" y="73"/>
                    <a:pt x="135" y="73"/>
                  </a:cubicBezTo>
                  <a:cubicBezTo>
                    <a:pt x="140" y="79"/>
                    <a:pt x="143" y="88"/>
                    <a:pt x="152" y="90"/>
                  </a:cubicBezTo>
                  <a:cubicBezTo>
                    <a:pt x="162" y="91"/>
                    <a:pt x="170" y="80"/>
                    <a:pt x="167" y="70"/>
                  </a:cubicBezTo>
                  <a:cubicBezTo>
                    <a:pt x="166" y="63"/>
                    <a:pt x="158" y="61"/>
                    <a:pt x="153" y="57"/>
                  </a:cubicBezTo>
                  <a:close/>
                  <a:moveTo>
                    <a:pt x="94" y="160"/>
                  </a:moveTo>
                  <a:cubicBezTo>
                    <a:pt x="87" y="166"/>
                    <a:pt x="98" y="179"/>
                    <a:pt x="104" y="171"/>
                  </a:cubicBezTo>
                  <a:cubicBezTo>
                    <a:pt x="111" y="164"/>
                    <a:pt x="101" y="154"/>
                    <a:pt x="94" y="160"/>
                  </a:cubicBezTo>
                  <a:close/>
                  <a:moveTo>
                    <a:pt x="116" y="161"/>
                  </a:moveTo>
                  <a:cubicBezTo>
                    <a:pt x="107" y="166"/>
                    <a:pt x="119" y="179"/>
                    <a:pt x="124" y="170"/>
                  </a:cubicBezTo>
                  <a:cubicBezTo>
                    <a:pt x="131" y="165"/>
                    <a:pt x="120" y="153"/>
                    <a:pt x="116" y="161"/>
                  </a:cubicBezTo>
                  <a:close/>
                  <a:moveTo>
                    <a:pt x="76" y="162"/>
                  </a:moveTo>
                  <a:cubicBezTo>
                    <a:pt x="68" y="165"/>
                    <a:pt x="71" y="179"/>
                    <a:pt x="80" y="177"/>
                  </a:cubicBezTo>
                  <a:cubicBezTo>
                    <a:pt x="90" y="175"/>
                    <a:pt x="86" y="159"/>
                    <a:pt x="76" y="162"/>
                  </a:cubicBezTo>
                  <a:close/>
                  <a:moveTo>
                    <a:pt x="135" y="166"/>
                  </a:moveTo>
                  <a:cubicBezTo>
                    <a:pt x="129" y="171"/>
                    <a:pt x="139" y="181"/>
                    <a:pt x="144" y="174"/>
                  </a:cubicBezTo>
                  <a:cubicBezTo>
                    <a:pt x="153" y="169"/>
                    <a:pt x="140" y="157"/>
                    <a:pt x="135" y="166"/>
                  </a:cubicBezTo>
                  <a:close/>
                  <a:moveTo>
                    <a:pt x="89" y="179"/>
                  </a:moveTo>
                  <a:cubicBezTo>
                    <a:pt x="80" y="176"/>
                    <a:pt x="76" y="191"/>
                    <a:pt x="85" y="193"/>
                  </a:cubicBezTo>
                  <a:cubicBezTo>
                    <a:pt x="95" y="196"/>
                    <a:pt x="99" y="181"/>
                    <a:pt x="89" y="179"/>
                  </a:cubicBezTo>
                  <a:close/>
                  <a:moveTo>
                    <a:pt x="104" y="178"/>
                  </a:moveTo>
                  <a:cubicBezTo>
                    <a:pt x="97" y="185"/>
                    <a:pt x="109" y="195"/>
                    <a:pt x="115" y="189"/>
                  </a:cubicBezTo>
                  <a:cubicBezTo>
                    <a:pt x="122" y="182"/>
                    <a:pt x="110" y="171"/>
                    <a:pt x="104" y="178"/>
                  </a:cubicBezTo>
                  <a:close/>
                  <a:moveTo>
                    <a:pt x="129" y="179"/>
                  </a:moveTo>
                  <a:cubicBezTo>
                    <a:pt x="121" y="181"/>
                    <a:pt x="124" y="195"/>
                    <a:pt x="133" y="192"/>
                  </a:cubicBezTo>
                  <a:cubicBezTo>
                    <a:pt x="142" y="191"/>
                    <a:pt x="137" y="176"/>
                    <a:pt x="129" y="179"/>
                  </a:cubicBezTo>
                  <a:close/>
                  <a:moveTo>
                    <a:pt x="99" y="194"/>
                  </a:moveTo>
                  <a:cubicBezTo>
                    <a:pt x="90" y="191"/>
                    <a:pt x="87" y="206"/>
                    <a:pt x="95" y="208"/>
                  </a:cubicBezTo>
                  <a:cubicBezTo>
                    <a:pt x="105" y="212"/>
                    <a:pt x="109" y="195"/>
                    <a:pt x="99" y="194"/>
                  </a:cubicBezTo>
                  <a:close/>
                  <a:moveTo>
                    <a:pt x="118" y="194"/>
                  </a:moveTo>
                  <a:cubicBezTo>
                    <a:pt x="109" y="196"/>
                    <a:pt x="114" y="210"/>
                    <a:pt x="123" y="208"/>
                  </a:cubicBezTo>
                  <a:cubicBezTo>
                    <a:pt x="133" y="206"/>
                    <a:pt x="127" y="191"/>
                    <a:pt x="118" y="194"/>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2" name="Freeform 883"/>
            <p:cNvSpPr>
              <a:spLocks noEditPoints="1"/>
            </p:cNvSpPr>
            <p:nvPr/>
          </p:nvSpPr>
          <p:spPr bwMode="auto">
            <a:xfrm>
              <a:off x="3559484" y="1125169"/>
              <a:ext cx="263952" cy="408644"/>
            </a:xfrm>
            <a:custGeom>
              <a:avLst/>
              <a:gdLst>
                <a:gd name="T0" fmla="*/ 7 w 127"/>
                <a:gd name="T1" fmla="*/ 10 h 197"/>
                <a:gd name="T2" fmla="*/ 11 w 127"/>
                <a:gd name="T3" fmla="*/ 1 h 197"/>
                <a:gd name="T4" fmla="*/ 20 w 127"/>
                <a:gd name="T5" fmla="*/ 5 h 197"/>
                <a:gd name="T6" fmla="*/ 24 w 127"/>
                <a:gd name="T7" fmla="*/ 18 h 197"/>
                <a:gd name="T8" fmla="*/ 20 w 127"/>
                <a:gd name="T9" fmla="*/ 26 h 197"/>
                <a:gd name="T10" fmla="*/ 18 w 127"/>
                <a:gd name="T11" fmla="*/ 27 h 197"/>
                <a:gd name="T12" fmla="*/ 11 w 127"/>
                <a:gd name="T13" fmla="*/ 22 h 197"/>
                <a:gd name="T14" fmla="*/ 7 w 127"/>
                <a:gd name="T15" fmla="*/ 10 h 197"/>
                <a:gd name="T16" fmla="*/ 60 w 127"/>
                <a:gd name="T17" fmla="*/ 113 h 197"/>
                <a:gd name="T18" fmla="*/ 51 w 127"/>
                <a:gd name="T19" fmla="*/ 109 h 197"/>
                <a:gd name="T20" fmla="*/ 47 w 127"/>
                <a:gd name="T21" fmla="*/ 118 h 197"/>
                <a:gd name="T22" fmla="*/ 52 w 127"/>
                <a:gd name="T23" fmla="*/ 132 h 197"/>
                <a:gd name="T24" fmla="*/ 61 w 127"/>
                <a:gd name="T25" fmla="*/ 136 h 197"/>
                <a:gd name="T26" fmla="*/ 65 w 127"/>
                <a:gd name="T27" fmla="*/ 127 h 197"/>
                <a:gd name="T28" fmla="*/ 60 w 127"/>
                <a:gd name="T29" fmla="*/ 113 h 197"/>
                <a:gd name="T30" fmla="*/ 126 w 127"/>
                <a:gd name="T31" fmla="*/ 157 h 197"/>
                <a:gd name="T32" fmla="*/ 122 w 127"/>
                <a:gd name="T33" fmla="*/ 152 h 197"/>
                <a:gd name="T34" fmla="*/ 121 w 127"/>
                <a:gd name="T35" fmla="*/ 143 h 197"/>
                <a:gd name="T36" fmla="*/ 65 w 127"/>
                <a:gd name="T37" fmla="*/ 77 h 197"/>
                <a:gd name="T38" fmla="*/ 68 w 127"/>
                <a:gd name="T39" fmla="*/ 63 h 197"/>
                <a:gd name="T40" fmla="*/ 66 w 127"/>
                <a:gd name="T41" fmla="*/ 51 h 197"/>
                <a:gd name="T42" fmla="*/ 34 w 127"/>
                <a:gd name="T43" fmla="*/ 29 h 197"/>
                <a:gd name="T44" fmla="*/ 22 w 127"/>
                <a:gd name="T45" fmla="*/ 31 h 197"/>
                <a:gd name="T46" fmla="*/ 0 w 127"/>
                <a:gd name="T47" fmla="*/ 63 h 197"/>
                <a:gd name="T48" fmla="*/ 2 w 127"/>
                <a:gd name="T49" fmla="*/ 75 h 197"/>
                <a:gd name="T50" fmla="*/ 19 w 127"/>
                <a:gd name="T51" fmla="*/ 94 h 197"/>
                <a:gd name="T52" fmla="*/ 20 w 127"/>
                <a:gd name="T53" fmla="*/ 181 h 197"/>
                <a:gd name="T54" fmla="*/ 25 w 127"/>
                <a:gd name="T55" fmla="*/ 188 h 197"/>
                <a:gd name="T56" fmla="*/ 25 w 127"/>
                <a:gd name="T57" fmla="*/ 195 h 197"/>
                <a:gd name="T58" fmla="*/ 27 w 127"/>
                <a:gd name="T59" fmla="*/ 197 h 197"/>
                <a:gd name="T60" fmla="*/ 30 w 127"/>
                <a:gd name="T61" fmla="*/ 194 h 197"/>
                <a:gd name="T62" fmla="*/ 29 w 127"/>
                <a:gd name="T63" fmla="*/ 188 h 197"/>
                <a:gd name="T64" fmla="*/ 35 w 127"/>
                <a:gd name="T65" fmla="*/ 181 h 197"/>
                <a:gd name="T66" fmla="*/ 35 w 127"/>
                <a:gd name="T67" fmla="*/ 74 h 197"/>
                <a:gd name="T68" fmla="*/ 27 w 127"/>
                <a:gd name="T69" fmla="*/ 66 h 197"/>
                <a:gd name="T70" fmla="*/ 19 w 127"/>
                <a:gd name="T71" fmla="*/ 74 h 197"/>
                <a:gd name="T72" fmla="*/ 19 w 127"/>
                <a:gd name="T73" fmla="*/ 86 h 197"/>
                <a:gd name="T74" fmla="*/ 9 w 127"/>
                <a:gd name="T75" fmla="*/ 73 h 197"/>
                <a:gd name="T76" fmla="*/ 7 w 127"/>
                <a:gd name="T77" fmla="*/ 63 h 197"/>
                <a:gd name="T78" fmla="*/ 24 w 127"/>
                <a:gd name="T79" fmla="*/ 38 h 197"/>
                <a:gd name="T80" fmla="*/ 34 w 127"/>
                <a:gd name="T81" fmla="*/ 36 h 197"/>
                <a:gd name="T82" fmla="*/ 59 w 127"/>
                <a:gd name="T83" fmla="*/ 54 h 197"/>
                <a:gd name="T84" fmla="*/ 61 w 127"/>
                <a:gd name="T85" fmla="*/ 63 h 197"/>
                <a:gd name="T86" fmla="*/ 60 w 127"/>
                <a:gd name="T87" fmla="*/ 71 h 197"/>
                <a:gd name="T88" fmla="*/ 52 w 127"/>
                <a:gd name="T89" fmla="*/ 62 h 197"/>
                <a:gd name="T90" fmla="*/ 41 w 127"/>
                <a:gd name="T91" fmla="*/ 61 h 197"/>
                <a:gd name="T92" fmla="*/ 40 w 127"/>
                <a:gd name="T93" fmla="*/ 72 h 197"/>
                <a:gd name="T94" fmla="*/ 110 w 127"/>
                <a:gd name="T95" fmla="*/ 153 h 197"/>
                <a:gd name="T96" fmla="*/ 115 w 127"/>
                <a:gd name="T97" fmla="*/ 156 h 197"/>
                <a:gd name="T98" fmla="*/ 119 w 127"/>
                <a:gd name="T99" fmla="*/ 155 h 197"/>
                <a:gd name="T100" fmla="*/ 123 w 127"/>
                <a:gd name="T101" fmla="*/ 160 h 197"/>
                <a:gd name="T102" fmla="*/ 124 w 127"/>
                <a:gd name="T103" fmla="*/ 161 h 197"/>
                <a:gd name="T104" fmla="*/ 126 w 127"/>
                <a:gd name="T105" fmla="*/ 160 h 197"/>
                <a:gd name="T106" fmla="*/ 126 w 127"/>
                <a:gd name="T107" fmla="*/ 1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197">
                  <a:moveTo>
                    <a:pt x="7" y="10"/>
                  </a:moveTo>
                  <a:cubicBezTo>
                    <a:pt x="5" y="6"/>
                    <a:pt x="7" y="2"/>
                    <a:pt x="11" y="1"/>
                  </a:cubicBezTo>
                  <a:cubicBezTo>
                    <a:pt x="14" y="0"/>
                    <a:pt x="18" y="2"/>
                    <a:pt x="20" y="5"/>
                  </a:cubicBezTo>
                  <a:cubicBezTo>
                    <a:pt x="24" y="18"/>
                    <a:pt x="24" y="18"/>
                    <a:pt x="24" y="18"/>
                  </a:cubicBezTo>
                  <a:cubicBezTo>
                    <a:pt x="26" y="21"/>
                    <a:pt x="24" y="25"/>
                    <a:pt x="20" y="26"/>
                  </a:cubicBezTo>
                  <a:cubicBezTo>
                    <a:pt x="19" y="27"/>
                    <a:pt x="19" y="27"/>
                    <a:pt x="18" y="27"/>
                  </a:cubicBezTo>
                  <a:cubicBezTo>
                    <a:pt x="15" y="27"/>
                    <a:pt x="12" y="25"/>
                    <a:pt x="11" y="22"/>
                  </a:cubicBezTo>
                  <a:lnTo>
                    <a:pt x="7" y="10"/>
                  </a:lnTo>
                  <a:close/>
                  <a:moveTo>
                    <a:pt x="60" y="113"/>
                  </a:moveTo>
                  <a:cubicBezTo>
                    <a:pt x="58" y="109"/>
                    <a:pt x="54" y="108"/>
                    <a:pt x="51" y="109"/>
                  </a:cubicBezTo>
                  <a:cubicBezTo>
                    <a:pt x="47" y="110"/>
                    <a:pt x="45" y="114"/>
                    <a:pt x="47" y="118"/>
                  </a:cubicBezTo>
                  <a:cubicBezTo>
                    <a:pt x="52" y="132"/>
                    <a:pt x="52" y="132"/>
                    <a:pt x="52" y="132"/>
                  </a:cubicBezTo>
                  <a:cubicBezTo>
                    <a:pt x="53" y="135"/>
                    <a:pt x="57" y="137"/>
                    <a:pt x="61" y="136"/>
                  </a:cubicBezTo>
                  <a:cubicBezTo>
                    <a:pt x="64" y="134"/>
                    <a:pt x="66" y="131"/>
                    <a:pt x="65" y="127"/>
                  </a:cubicBezTo>
                  <a:lnTo>
                    <a:pt x="60" y="113"/>
                  </a:lnTo>
                  <a:close/>
                  <a:moveTo>
                    <a:pt x="126" y="157"/>
                  </a:moveTo>
                  <a:cubicBezTo>
                    <a:pt x="122" y="152"/>
                    <a:pt x="122" y="152"/>
                    <a:pt x="122" y="152"/>
                  </a:cubicBezTo>
                  <a:cubicBezTo>
                    <a:pt x="124" y="149"/>
                    <a:pt x="124" y="146"/>
                    <a:pt x="121" y="143"/>
                  </a:cubicBezTo>
                  <a:cubicBezTo>
                    <a:pt x="65" y="77"/>
                    <a:pt x="65" y="77"/>
                    <a:pt x="65" y="77"/>
                  </a:cubicBezTo>
                  <a:cubicBezTo>
                    <a:pt x="67" y="73"/>
                    <a:pt x="68" y="68"/>
                    <a:pt x="68" y="63"/>
                  </a:cubicBezTo>
                  <a:cubicBezTo>
                    <a:pt x="68" y="59"/>
                    <a:pt x="67" y="55"/>
                    <a:pt x="66" y="51"/>
                  </a:cubicBezTo>
                  <a:cubicBezTo>
                    <a:pt x="61" y="38"/>
                    <a:pt x="48" y="29"/>
                    <a:pt x="34" y="29"/>
                  </a:cubicBezTo>
                  <a:cubicBezTo>
                    <a:pt x="30" y="29"/>
                    <a:pt x="26" y="30"/>
                    <a:pt x="22" y="31"/>
                  </a:cubicBezTo>
                  <a:cubicBezTo>
                    <a:pt x="8" y="36"/>
                    <a:pt x="0" y="49"/>
                    <a:pt x="0" y="63"/>
                  </a:cubicBezTo>
                  <a:cubicBezTo>
                    <a:pt x="0" y="67"/>
                    <a:pt x="0" y="71"/>
                    <a:pt x="2" y="75"/>
                  </a:cubicBezTo>
                  <a:cubicBezTo>
                    <a:pt x="5" y="84"/>
                    <a:pt x="11" y="90"/>
                    <a:pt x="19" y="94"/>
                  </a:cubicBezTo>
                  <a:cubicBezTo>
                    <a:pt x="20" y="181"/>
                    <a:pt x="20" y="181"/>
                    <a:pt x="20" y="181"/>
                  </a:cubicBezTo>
                  <a:cubicBezTo>
                    <a:pt x="20" y="184"/>
                    <a:pt x="22" y="187"/>
                    <a:pt x="25" y="188"/>
                  </a:cubicBezTo>
                  <a:cubicBezTo>
                    <a:pt x="25" y="195"/>
                    <a:pt x="25" y="195"/>
                    <a:pt x="25" y="195"/>
                  </a:cubicBezTo>
                  <a:cubicBezTo>
                    <a:pt x="25" y="196"/>
                    <a:pt x="26" y="197"/>
                    <a:pt x="27" y="197"/>
                  </a:cubicBezTo>
                  <a:cubicBezTo>
                    <a:pt x="29" y="197"/>
                    <a:pt x="30" y="196"/>
                    <a:pt x="30" y="194"/>
                  </a:cubicBezTo>
                  <a:cubicBezTo>
                    <a:pt x="29" y="188"/>
                    <a:pt x="29" y="188"/>
                    <a:pt x="29" y="188"/>
                  </a:cubicBezTo>
                  <a:cubicBezTo>
                    <a:pt x="33" y="187"/>
                    <a:pt x="35" y="184"/>
                    <a:pt x="35" y="181"/>
                  </a:cubicBezTo>
                  <a:cubicBezTo>
                    <a:pt x="35" y="74"/>
                    <a:pt x="35" y="74"/>
                    <a:pt x="35" y="74"/>
                  </a:cubicBezTo>
                  <a:cubicBezTo>
                    <a:pt x="34" y="70"/>
                    <a:pt x="31" y="66"/>
                    <a:pt x="27" y="66"/>
                  </a:cubicBezTo>
                  <a:cubicBezTo>
                    <a:pt x="22" y="66"/>
                    <a:pt x="19" y="70"/>
                    <a:pt x="19" y="74"/>
                  </a:cubicBezTo>
                  <a:cubicBezTo>
                    <a:pt x="19" y="86"/>
                    <a:pt x="19" y="86"/>
                    <a:pt x="19" y="86"/>
                  </a:cubicBezTo>
                  <a:cubicBezTo>
                    <a:pt x="14" y="83"/>
                    <a:pt x="11" y="78"/>
                    <a:pt x="9" y="73"/>
                  </a:cubicBezTo>
                  <a:cubicBezTo>
                    <a:pt x="7" y="70"/>
                    <a:pt x="7" y="66"/>
                    <a:pt x="7" y="63"/>
                  </a:cubicBezTo>
                  <a:cubicBezTo>
                    <a:pt x="7" y="52"/>
                    <a:pt x="14" y="42"/>
                    <a:pt x="24" y="38"/>
                  </a:cubicBezTo>
                  <a:cubicBezTo>
                    <a:pt x="28" y="37"/>
                    <a:pt x="31" y="36"/>
                    <a:pt x="34" y="36"/>
                  </a:cubicBezTo>
                  <a:cubicBezTo>
                    <a:pt x="45" y="36"/>
                    <a:pt x="55" y="43"/>
                    <a:pt x="59" y="54"/>
                  </a:cubicBezTo>
                  <a:cubicBezTo>
                    <a:pt x="60" y="57"/>
                    <a:pt x="61" y="60"/>
                    <a:pt x="61" y="63"/>
                  </a:cubicBezTo>
                  <a:cubicBezTo>
                    <a:pt x="61" y="66"/>
                    <a:pt x="60" y="68"/>
                    <a:pt x="60" y="71"/>
                  </a:cubicBezTo>
                  <a:cubicBezTo>
                    <a:pt x="52" y="62"/>
                    <a:pt x="52" y="62"/>
                    <a:pt x="52" y="62"/>
                  </a:cubicBezTo>
                  <a:cubicBezTo>
                    <a:pt x="50" y="59"/>
                    <a:pt x="45" y="58"/>
                    <a:pt x="41" y="61"/>
                  </a:cubicBezTo>
                  <a:cubicBezTo>
                    <a:pt x="38" y="64"/>
                    <a:pt x="38" y="69"/>
                    <a:pt x="40" y="72"/>
                  </a:cubicBezTo>
                  <a:cubicBezTo>
                    <a:pt x="110" y="153"/>
                    <a:pt x="110" y="153"/>
                    <a:pt x="110" y="153"/>
                  </a:cubicBezTo>
                  <a:cubicBezTo>
                    <a:pt x="111" y="155"/>
                    <a:pt x="113" y="156"/>
                    <a:pt x="115" y="156"/>
                  </a:cubicBezTo>
                  <a:cubicBezTo>
                    <a:pt x="117" y="156"/>
                    <a:pt x="118" y="155"/>
                    <a:pt x="119" y="155"/>
                  </a:cubicBezTo>
                  <a:cubicBezTo>
                    <a:pt x="123" y="160"/>
                    <a:pt x="123" y="160"/>
                    <a:pt x="123" y="160"/>
                  </a:cubicBezTo>
                  <a:cubicBezTo>
                    <a:pt x="123" y="160"/>
                    <a:pt x="124" y="161"/>
                    <a:pt x="124" y="161"/>
                  </a:cubicBezTo>
                  <a:cubicBezTo>
                    <a:pt x="125" y="161"/>
                    <a:pt x="125" y="161"/>
                    <a:pt x="126" y="160"/>
                  </a:cubicBezTo>
                  <a:cubicBezTo>
                    <a:pt x="127" y="159"/>
                    <a:pt x="127" y="158"/>
                    <a:pt x="126" y="15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3" name="Freeform 892"/>
            <p:cNvSpPr>
              <a:spLocks noEditPoints="1"/>
            </p:cNvSpPr>
            <p:nvPr/>
          </p:nvSpPr>
          <p:spPr bwMode="auto">
            <a:xfrm>
              <a:off x="3966532" y="888372"/>
              <a:ext cx="421798" cy="410398"/>
            </a:xfrm>
            <a:custGeom>
              <a:avLst/>
              <a:gdLst>
                <a:gd name="T0" fmla="*/ 180 w 203"/>
                <a:gd name="T1" fmla="*/ 39 h 198"/>
                <a:gd name="T2" fmla="*/ 23 w 203"/>
                <a:gd name="T3" fmla="*/ 109 h 198"/>
                <a:gd name="T4" fmla="*/ 10 w 203"/>
                <a:gd name="T5" fmla="*/ 158 h 198"/>
                <a:gd name="T6" fmla="*/ 185 w 203"/>
                <a:gd name="T7" fmla="*/ 166 h 198"/>
                <a:gd name="T8" fmla="*/ 192 w 203"/>
                <a:gd name="T9" fmla="*/ 126 h 198"/>
                <a:gd name="T10" fmla="*/ 41 w 203"/>
                <a:gd name="T11" fmla="*/ 146 h 198"/>
                <a:gd name="T12" fmla="*/ 41 w 203"/>
                <a:gd name="T13" fmla="*/ 122 h 198"/>
                <a:gd name="T14" fmla="*/ 41 w 203"/>
                <a:gd name="T15" fmla="*/ 146 h 198"/>
                <a:gd name="T16" fmla="*/ 48 w 203"/>
                <a:gd name="T17" fmla="*/ 58 h 198"/>
                <a:gd name="T18" fmla="*/ 96 w 203"/>
                <a:gd name="T19" fmla="*/ 53 h 198"/>
                <a:gd name="T20" fmla="*/ 53 w 203"/>
                <a:gd name="T21" fmla="*/ 91 h 198"/>
                <a:gd name="T22" fmla="*/ 131 w 203"/>
                <a:gd name="T23" fmla="*/ 149 h 198"/>
                <a:gd name="T24" fmla="*/ 68 w 203"/>
                <a:gd name="T25" fmla="*/ 145 h 198"/>
                <a:gd name="T26" fmla="*/ 131 w 203"/>
                <a:gd name="T27" fmla="*/ 142 h 198"/>
                <a:gd name="T28" fmla="*/ 131 w 203"/>
                <a:gd name="T29" fmla="*/ 149 h 198"/>
                <a:gd name="T30" fmla="*/ 72 w 203"/>
                <a:gd name="T31" fmla="*/ 133 h 198"/>
                <a:gd name="T32" fmla="*/ 72 w 203"/>
                <a:gd name="T33" fmla="*/ 126 h 198"/>
                <a:gd name="T34" fmla="*/ 135 w 203"/>
                <a:gd name="T35" fmla="*/ 130 h 198"/>
                <a:gd name="T36" fmla="*/ 131 w 203"/>
                <a:gd name="T37" fmla="*/ 118 h 198"/>
                <a:gd name="T38" fmla="*/ 68 w 203"/>
                <a:gd name="T39" fmla="*/ 114 h 198"/>
                <a:gd name="T40" fmla="*/ 131 w 203"/>
                <a:gd name="T41" fmla="*/ 111 h 198"/>
                <a:gd name="T42" fmla="*/ 131 w 203"/>
                <a:gd name="T43" fmla="*/ 118 h 198"/>
                <a:gd name="T44" fmla="*/ 107 w 203"/>
                <a:gd name="T45" fmla="*/ 53 h 198"/>
                <a:gd name="T46" fmla="*/ 155 w 203"/>
                <a:gd name="T47" fmla="*/ 58 h 198"/>
                <a:gd name="T48" fmla="*/ 150 w 203"/>
                <a:gd name="T49" fmla="*/ 91 h 198"/>
                <a:gd name="T50" fmla="*/ 161 w 203"/>
                <a:gd name="T51" fmla="*/ 146 h 198"/>
                <a:gd name="T52" fmla="*/ 161 w 203"/>
                <a:gd name="T53" fmla="*/ 122 h 198"/>
                <a:gd name="T54" fmla="*/ 161 w 203"/>
                <a:gd name="T55" fmla="*/ 146 h 198"/>
                <a:gd name="T56" fmla="*/ 203 w 203"/>
                <a:gd name="T57" fmla="*/ 82 h 198"/>
                <a:gd name="T58" fmla="*/ 191 w 203"/>
                <a:gd name="T59" fmla="*/ 86 h 198"/>
                <a:gd name="T60" fmla="*/ 187 w 203"/>
                <a:gd name="T61" fmla="*/ 63 h 198"/>
                <a:gd name="T62" fmla="*/ 198 w 203"/>
                <a:gd name="T63" fmla="*/ 58 h 198"/>
                <a:gd name="T64" fmla="*/ 12 w 203"/>
                <a:gd name="T65" fmla="*/ 86 h 198"/>
                <a:gd name="T66" fmla="*/ 0 w 203"/>
                <a:gd name="T67" fmla="*/ 82 h 198"/>
                <a:gd name="T68" fmla="*/ 4 w 203"/>
                <a:gd name="T69" fmla="*/ 54 h 198"/>
                <a:gd name="T70" fmla="*/ 16 w 203"/>
                <a:gd name="T71" fmla="*/ 59 h 198"/>
                <a:gd name="T72" fmla="*/ 12 w 203"/>
                <a:gd name="T73" fmla="*/ 86 h 198"/>
                <a:gd name="T74" fmla="*/ 102 w 203"/>
                <a:gd name="T75" fmla="*/ 0 h 198"/>
                <a:gd name="T76" fmla="*/ 180 w 203"/>
                <a:gd name="T77" fmla="*/ 32 h 198"/>
                <a:gd name="T78" fmla="*/ 47 w 203"/>
                <a:gd name="T79" fmla="*/ 19 h 198"/>
                <a:gd name="T80" fmla="*/ 58 w 203"/>
                <a:gd name="T81" fmla="*/ 19 h 198"/>
                <a:gd name="T82" fmla="*/ 71 w 203"/>
                <a:gd name="T83" fmla="*/ 25 h 198"/>
                <a:gd name="T84" fmla="*/ 71 w 203"/>
                <a:gd name="T85" fmla="*/ 14 h 198"/>
                <a:gd name="T86" fmla="*/ 71 w 203"/>
                <a:gd name="T87" fmla="*/ 25 h 198"/>
                <a:gd name="T88" fmla="*/ 125 w 203"/>
                <a:gd name="T89" fmla="*/ 19 h 198"/>
                <a:gd name="T90" fmla="*/ 136 w 203"/>
                <a:gd name="T91" fmla="*/ 19 h 198"/>
                <a:gd name="T92" fmla="*/ 150 w 203"/>
                <a:gd name="T93" fmla="*/ 25 h 198"/>
                <a:gd name="T94" fmla="*/ 150 w 203"/>
                <a:gd name="T95" fmla="*/ 14 h 198"/>
                <a:gd name="T96" fmla="*/ 150 w 203"/>
                <a:gd name="T97" fmla="*/ 25 h 198"/>
                <a:gd name="T98" fmla="*/ 173 w 203"/>
                <a:gd name="T99" fmla="*/ 172 h 198"/>
                <a:gd name="T100" fmla="*/ 165 w 203"/>
                <a:gd name="T101" fmla="*/ 198 h 198"/>
                <a:gd name="T102" fmla="*/ 146 w 203"/>
                <a:gd name="T103" fmla="*/ 190 h 198"/>
                <a:gd name="T104" fmla="*/ 30 w 203"/>
                <a:gd name="T105" fmla="*/ 172 h 198"/>
                <a:gd name="T106" fmla="*/ 57 w 203"/>
                <a:gd name="T107" fmla="*/ 190 h 198"/>
                <a:gd name="T108" fmla="*/ 38 w 203"/>
                <a:gd name="T109" fmla="*/ 198 h 198"/>
                <a:gd name="T110" fmla="*/ 30 w 203"/>
                <a:gd name="T111" fmla="*/ 17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 h="198">
                  <a:moveTo>
                    <a:pt x="180" y="109"/>
                  </a:moveTo>
                  <a:cubicBezTo>
                    <a:pt x="180" y="84"/>
                    <a:pt x="180" y="56"/>
                    <a:pt x="180" y="39"/>
                  </a:cubicBezTo>
                  <a:cubicBezTo>
                    <a:pt x="23" y="39"/>
                    <a:pt x="23" y="39"/>
                    <a:pt x="23" y="39"/>
                  </a:cubicBezTo>
                  <a:cubicBezTo>
                    <a:pt x="23" y="56"/>
                    <a:pt x="23" y="83"/>
                    <a:pt x="23" y="109"/>
                  </a:cubicBezTo>
                  <a:cubicBezTo>
                    <a:pt x="17" y="111"/>
                    <a:pt x="10" y="118"/>
                    <a:pt x="10" y="126"/>
                  </a:cubicBezTo>
                  <a:cubicBezTo>
                    <a:pt x="10" y="158"/>
                    <a:pt x="10" y="158"/>
                    <a:pt x="10" y="158"/>
                  </a:cubicBezTo>
                  <a:cubicBezTo>
                    <a:pt x="10" y="162"/>
                    <a:pt x="14" y="166"/>
                    <a:pt x="18" y="166"/>
                  </a:cubicBezTo>
                  <a:cubicBezTo>
                    <a:pt x="185" y="166"/>
                    <a:pt x="185" y="166"/>
                    <a:pt x="185" y="166"/>
                  </a:cubicBezTo>
                  <a:cubicBezTo>
                    <a:pt x="190" y="166"/>
                    <a:pt x="192" y="163"/>
                    <a:pt x="192" y="158"/>
                  </a:cubicBezTo>
                  <a:cubicBezTo>
                    <a:pt x="192" y="126"/>
                    <a:pt x="192" y="126"/>
                    <a:pt x="192" y="126"/>
                  </a:cubicBezTo>
                  <a:cubicBezTo>
                    <a:pt x="192" y="118"/>
                    <a:pt x="186" y="112"/>
                    <a:pt x="180" y="109"/>
                  </a:cubicBezTo>
                  <a:close/>
                  <a:moveTo>
                    <a:pt x="41" y="146"/>
                  </a:moveTo>
                  <a:cubicBezTo>
                    <a:pt x="35" y="146"/>
                    <a:pt x="29" y="141"/>
                    <a:pt x="29" y="134"/>
                  </a:cubicBezTo>
                  <a:cubicBezTo>
                    <a:pt x="29" y="128"/>
                    <a:pt x="35" y="122"/>
                    <a:pt x="41" y="122"/>
                  </a:cubicBezTo>
                  <a:cubicBezTo>
                    <a:pt x="48" y="122"/>
                    <a:pt x="54" y="128"/>
                    <a:pt x="54" y="134"/>
                  </a:cubicBezTo>
                  <a:cubicBezTo>
                    <a:pt x="54" y="141"/>
                    <a:pt x="48" y="146"/>
                    <a:pt x="41" y="146"/>
                  </a:cubicBezTo>
                  <a:close/>
                  <a:moveTo>
                    <a:pt x="48" y="87"/>
                  </a:moveTo>
                  <a:cubicBezTo>
                    <a:pt x="48" y="58"/>
                    <a:pt x="48" y="58"/>
                    <a:pt x="48" y="58"/>
                  </a:cubicBezTo>
                  <a:cubicBezTo>
                    <a:pt x="48" y="56"/>
                    <a:pt x="50" y="53"/>
                    <a:pt x="53" y="53"/>
                  </a:cubicBezTo>
                  <a:cubicBezTo>
                    <a:pt x="96" y="53"/>
                    <a:pt x="96" y="53"/>
                    <a:pt x="96" y="53"/>
                  </a:cubicBezTo>
                  <a:cubicBezTo>
                    <a:pt x="96" y="91"/>
                    <a:pt x="96" y="91"/>
                    <a:pt x="96" y="91"/>
                  </a:cubicBezTo>
                  <a:cubicBezTo>
                    <a:pt x="53" y="91"/>
                    <a:pt x="53" y="91"/>
                    <a:pt x="53" y="91"/>
                  </a:cubicBezTo>
                  <a:cubicBezTo>
                    <a:pt x="50" y="91"/>
                    <a:pt x="48" y="89"/>
                    <a:pt x="48" y="87"/>
                  </a:cubicBezTo>
                  <a:close/>
                  <a:moveTo>
                    <a:pt x="131" y="149"/>
                  </a:moveTo>
                  <a:cubicBezTo>
                    <a:pt x="72" y="149"/>
                    <a:pt x="72" y="149"/>
                    <a:pt x="72" y="149"/>
                  </a:cubicBezTo>
                  <a:cubicBezTo>
                    <a:pt x="70" y="149"/>
                    <a:pt x="68" y="147"/>
                    <a:pt x="68" y="145"/>
                  </a:cubicBezTo>
                  <a:cubicBezTo>
                    <a:pt x="68" y="143"/>
                    <a:pt x="70" y="142"/>
                    <a:pt x="72" y="142"/>
                  </a:cubicBezTo>
                  <a:cubicBezTo>
                    <a:pt x="131" y="142"/>
                    <a:pt x="131" y="142"/>
                    <a:pt x="131" y="142"/>
                  </a:cubicBezTo>
                  <a:cubicBezTo>
                    <a:pt x="133" y="142"/>
                    <a:pt x="135" y="143"/>
                    <a:pt x="135" y="145"/>
                  </a:cubicBezTo>
                  <a:cubicBezTo>
                    <a:pt x="135" y="147"/>
                    <a:pt x="133" y="149"/>
                    <a:pt x="131" y="149"/>
                  </a:cubicBezTo>
                  <a:close/>
                  <a:moveTo>
                    <a:pt x="131" y="133"/>
                  </a:moveTo>
                  <a:cubicBezTo>
                    <a:pt x="72" y="133"/>
                    <a:pt x="72" y="133"/>
                    <a:pt x="72" y="133"/>
                  </a:cubicBezTo>
                  <a:cubicBezTo>
                    <a:pt x="70" y="133"/>
                    <a:pt x="68" y="131"/>
                    <a:pt x="68" y="130"/>
                  </a:cubicBezTo>
                  <a:cubicBezTo>
                    <a:pt x="68" y="128"/>
                    <a:pt x="70" y="126"/>
                    <a:pt x="72" y="126"/>
                  </a:cubicBezTo>
                  <a:cubicBezTo>
                    <a:pt x="131" y="126"/>
                    <a:pt x="131" y="126"/>
                    <a:pt x="131" y="126"/>
                  </a:cubicBezTo>
                  <a:cubicBezTo>
                    <a:pt x="133" y="126"/>
                    <a:pt x="135" y="128"/>
                    <a:pt x="135" y="130"/>
                  </a:cubicBezTo>
                  <a:cubicBezTo>
                    <a:pt x="135" y="131"/>
                    <a:pt x="133" y="133"/>
                    <a:pt x="131" y="133"/>
                  </a:cubicBezTo>
                  <a:close/>
                  <a:moveTo>
                    <a:pt x="131" y="118"/>
                  </a:moveTo>
                  <a:cubicBezTo>
                    <a:pt x="72" y="118"/>
                    <a:pt x="72" y="118"/>
                    <a:pt x="72" y="118"/>
                  </a:cubicBezTo>
                  <a:cubicBezTo>
                    <a:pt x="70" y="118"/>
                    <a:pt x="68" y="116"/>
                    <a:pt x="68" y="114"/>
                  </a:cubicBezTo>
                  <a:cubicBezTo>
                    <a:pt x="68" y="112"/>
                    <a:pt x="70" y="111"/>
                    <a:pt x="72" y="111"/>
                  </a:cubicBezTo>
                  <a:cubicBezTo>
                    <a:pt x="131" y="111"/>
                    <a:pt x="131" y="111"/>
                    <a:pt x="131" y="111"/>
                  </a:cubicBezTo>
                  <a:cubicBezTo>
                    <a:pt x="133" y="111"/>
                    <a:pt x="135" y="112"/>
                    <a:pt x="135" y="114"/>
                  </a:cubicBezTo>
                  <a:cubicBezTo>
                    <a:pt x="135" y="116"/>
                    <a:pt x="133" y="118"/>
                    <a:pt x="131" y="118"/>
                  </a:cubicBezTo>
                  <a:close/>
                  <a:moveTo>
                    <a:pt x="107" y="91"/>
                  </a:moveTo>
                  <a:cubicBezTo>
                    <a:pt x="107" y="53"/>
                    <a:pt x="107" y="53"/>
                    <a:pt x="107" y="53"/>
                  </a:cubicBezTo>
                  <a:cubicBezTo>
                    <a:pt x="150" y="53"/>
                    <a:pt x="150" y="53"/>
                    <a:pt x="150" y="53"/>
                  </a:cubicBezTo>
                  <a:cubicBezTo>
                    <a:pt x="153" y="53"/>
                    <a:pt x="155" y="56"/>
                    <a:pt x="155" y="58"/>
                  </a:cubicBezTo>
                  <a:cubicBezTo>
                    <a:pt x="155" y="87"/>
                    <a:pt x="155" y="87"/>
                    <a:pt x="155" y="87"/>
                  </a:cubicBezTo>
                  <a:cubicBezTo>
                    <a:pt x="155" y="89"/>
                    <a:pt x="153" y="91"/>
                    <a:pt x="150" y="91"/>
                  </a:cubicBezTo>
                  <a:lnTo>
                    <a:pt x="107" y="91"/>
                  </a:lnTo>
                  <a:close/>
                  <a:moveTo>
                    <a:pt x="161" y="146"/>
                  </a:moveTo>
                  <a:cubicBezTo>
                    <a:pt x="155" y="146"/>
                    <a:pt x="149" y="141"/>
                    <a:pt x="149" y="134"/>
                  </a:cubicBezTo>
                  <a:cubicBezTo>
                    <a:pt x="149" y="128"/>
                    <a:pt x="155" y="122"/>
                    <a:pt x="161" y="122"/>
                  </a:cubicBezTo>
                  <a:cubicBezTo>
                    <a:pt x="168" y="122"/>
                    <a:pt x="173" y="128"/>
                    <a:pt x="173" y="134"/>
                  </a:cubicBezTo>
                  <a:cubicBezTo>
                    <a:pt x="173" y="141"/>
                    <a:pt x="168" y="146"/>
                    <a:pt x="161" y="146"/>
                  </a:cubicBezTo>
                  <a:close/>
                  <a:moveTo>
                    <a:pt x="203" y="63"/>
                  </a:moveTo>
                  <a:cubicBezTo>
                    <a:pt x="203" y="82"/>
                    <a:pt x="203" y="82"/>
                    <a:pt x="203" y="82"/>
                  </a:cubicBezTo>
                  <a:cubicBezTo>
                    <a:pt x="203" y="84"/>
                    <a:pt x="201" y="86"/>
                    <a:pt x="198" y="86"/>
                  </a:cubicBezTo>
                  <a:cubicBezTo>
                    <a:pt x="191" y="86"/>
                    <a:pt x="191" y="86"/>
                    <a:pt x="191" y="86"/>
                  </a:cubicBezTo>
                  <a:cubicBezTo>
                    <a:pt x="189" y="86"/>
                    <a:pt x="187" y="84"/>
                    <a:pt x="187" y="82"/>
                  </a:cubicBezTo>
                  <a:cubicBezTo>
                    <a:pt x="187" y="63"/>
                    <a:pt x="187" y="63"/>
                    <a:pt x="187" y="63"/>
                  </a:cubicBezTo>
                  <a:cubicBezTo>
                    <a:pt x="187" y="60"/>
                    <a:pt x="189" y="58"/>
                    <a:pt x="191" y="58"/>
                  </a:cubicBezTo>
                  <a:cubicBezTo>
                    <a:pt x="198" y="58"/>
                    <a:pt x="198" y="58"/>
                    <a:pt x="198" y="58"/>
                  </a:cubicBezTo>
                  <a:cubicBezTo>
                    <a:pt x="201" y="58"/>
                    <a:pt x="203" y="60"/>
                    <a:pt x="203" y="63"/>
                  </a:cubicBezTo>
                  <a:close/>
                  <a:moveTo>
                    <a:pt x="12" y="86"/>
                  </a:moveTo>
                  <a:cubicBezTo>
                    <a:pt x="4" y="86"/>
                    <a:pt x="4" y="86"/>
                    <a:pt x="4" y="86"/>
                  </a:cubicBezTo>
                  <a:cubicBezTo>
                    <a:pt x="2" y="86"/>
                    <a:pt x="0" y="84"/>
                    <a:pt x="0" y="82"/>
                  </a:cubicBezTo>
                  <a:cubicBezTo>
                    <a:pt x="0" y="59"/>
                    <a:pt x="0" y="59"/>
                    <a:pt x="0" y="59"/>
                  </a:cubicBezTo>
                  <a:cubicBezTo>
                    <a:pt x="0" y="56"/>
                    <a:pt x="2" y="54"/>
                    <a:pt x="4" y="54"/>
                  </a:cubicBezTo>
                  <a:cubicBezTo>
                    <a:pt x="12" y="54"/>
                    <a:pt x="12" y="54"/>
                    <a:pt x="12" y="54"/>
                  </a:cubicBezTo>
                  <a:cubicBezTo>
                    <a:pt x="14" y="54"/>
                    <a:pt x="16" y="56"/>
                    <a:pt x="16" y="59"/>
                  </a:cubicBezTo>
                  <a:cubicBezTo>
                    <a:pt x="16" y="82"/>
                    <a:pt x="16" y="82"/>
                    <a:pt x="16" y="82"/>
                  </a:cubicBezTo>
                  <a:cubicBezTo>
                    <a:pt x="16" y="84"/>
                    <a:pt x="14" y="86"/>
                    <a:pt x="12" y="86"/>
                  </a:cubicBezTo>
                  <a:close/>
                  <a:moveTo>
                    <a:pt x="180" y="32"/>
                  </a:moveTo>
                  <a:cubicBezTo>
                    <a:pt x="180" y="13"/>
                    <a:pt x="149" y="0"/>
                    <a:pt x="102" y="0"/>
                  </a:cubicBezTo>
                  <a:cubicBezTo>
                    <a:pt x="54" y="0"/>
                    <a:pt x="23" y="14"/>
                    <a:pt x="23" y="32"/>
                  </a:cubicBezTo>
                  <a:cubicBezTo>
                    <a:pt x="23" y="32"/>
                    <a:pt x="180" y="32"/>
                    <a:pt x="180" y="32"/>
                  </a:cubicBezTo>
                  <a:close/>
                  <a:moveTo>
                    <a:pt x="52" y="25"/>
                  </a:moveTo>
                  <a:cubicBezTo>
                    <a:pt x="49" y="25"/>
                    <a:pt x="47" y="22"/>
                    <a:pt x="47" y="19"/>
                  </a:cubicBezTo>
                  <a:cubicBezTo>
                    <a:pt x="47" y="16"/>
                    <a:pt x="49" y="14"/>
                    <a:pt x="52" y="14"/>
                  </a:cubicBezTo>
                  <a:cubicBezTo>
                    <a:pt x="55" y="14"/>
                    <a:pt x="58" y="16"/>
                    <a:pt x="58" y="19"/>
                  </a:cubicBezTo>
                  <a:cubicBezTo>
                    <a:pt x="58" y="22"/>
                    <a:pt x="55" y="25"/>
                    <a:pt x="52" y="25"/>
                  </a:cubicBezTo>
                  <a:close/>
                  <a:moveTo>
                    <a:pt x="71" y="25"/>
                  </a:moveTo>
                  <a:cubicBezTo>
                    <a:pt x="68" y="25"/>
                    <a:pt x="66" y="22"/>
                    <a:pt x="66" y="19"/>
                  </a:cubicBezTo>
                  <a:cubicBezTo>
                    <a:pt x="66" y="16"/>
                    <a:pt x="68" y="14"/>
                    <a:pt x="71" y="14"/>
                  </a:cubicBezTo>
                  <a:cubicBezTo>
                    <a:pt x="75" y="14"/>
                    <a:pt x="77" y="16"/>
                    <a:pt x="77" y="19"/>
                  </a:cubicBezTo>
                  <a:cubicBezTo>
                    <a:pt x="77" y="22"/>
                    <a:pt x="75" y="25"/>
                    <a:pt x="71" y="25"/>
                  </a:cubicBezTo>
                  <a:close/>
                  <a:moveTo>
                    <a:pt x="131" y="25"/>
                  </a:moveTo>
                  <a:cubicBezTo>
                    <a:pt x="127" y="25"/>
                    <a:pt x="125" y="22"/>
                    <a:pt x="125" y="19"/>
                  </a:cubicBezTo>
                  <a:cubicBezTo>
                    <a:pt x="125" y="16"/>
                    <a:pt x="127" y="14"/>
                    <a:pt x="131" y="14"/>
                  </a:cubicBezTo>
                  <a:cubicBezTo>
                    <a:pt x="134" y="14"/>
                    <a:pt x="136" y="16"/>
                    <a:pt x="136" y="19"/>
                  </a:cubicBezTo>
                  <a:cubicBezTo>
                    <a:pt x="136" y="22"/>
                    <a:pt x="134" y="25"/>
                    <a:pt x="131" y="25"/>
                  </a:cubicBezTo>
                  <a:close/>
                  <a:moveTo>
                    <a:pt x="150" y="25"/>
                  </a:moveTo>
                  <a:cubicBezTo>
                    <a:pt x="147" y="25"/>
                    <a:pt x="144" y="22"/>
                    <a:pt x="144" y="19"/>
                  </a:cubicBezTo>
                  <a:cubicBezTo>
                    <a:pt x="144" y="16"/>
                    <a:pt x="147" y="14"/>
                    <a:pt x="150" y="14"/>
                  </a:cubicBezTo>
                  <a:cubicBezTo>
                    <a:pt x="153" y="14"/>
                    <a:pt x="155" y="16"/>
                    <a:pt x="155" y="19"/>
                  </a:cubicBezTo>
                  <a:cubicBezTo>
                    <a:pt x="155" y="22"/>
                    <a:pt x="153" y="25"/>
                    <a:pt x="150" y="25"/>
                  </a:cubicBezTo>
                  <a:close/>
                  <a:moveTo>
                    <a:pt x="146" y="172"/>
                  </a:moveTo>
                  <a:cubicBezTo>
                    <a:pt x="173" y="172"/>
                    <a:pt x="173" y="172"/>
                    <a:pt x="173" y="172"/>
                  </a:cubicBezTo>
                  <a:cubicBezTo>
                    <a:pt x="173" y="190"/>
                    <a:pt x="173" y="190"/>
                    <a:pt x="173" y="190"/>
                  </a:cubicBezTo>
                  <a:cubicBezTo>
                    <a:pt x="173" y="194"/>
                    <a:pt x="169" y="198"/>
                    <a:pt x="165" y="198"/>
                  </a:cubicBezTo>
                  <a:cubicBezTo>
                    <a:pt x="154" y="198"/>
                    <a:pt x="154" y="198"/>
                    <a:pt x="154" y="198"/>
                  </a:cubicBezTo>
                  <a:cubicBezTo>
                    <a:pt x="150" y="198"/>
                    <a:pt x="146" y="194"/>
                    <a:pt x="146" y="190"/>
                  </a:cubicBezTo>
                  <a:lnTo>
                    <a:pt x="146" y="172"/>
                  </a:lnTo>
                  <a:close/>
                  <a:moveTo>
                    <a:pt x="30" y="172"/>
                  </a:moveTo>
                  <a:cubicBezTo>
                    <a:pt x="57" y="172"/>
                    <a:pt x="57" y="172"/>
                    <a:pt x="57" y="172"/>
                  </a:cubicBezTo>
                  <a:cubicBezTo>
                    <a:pt x="57" y="190"/>
                    <a:pt x="57" y="190"/>
                    <a:pt x="57" y="190"/>
                  </a:cubicBezTo>
                  <a:cubicBezTo>
                    <a:pt x="57" y="194"/>
                    <a:pt x="53" y="198"/>
                    <a:pt x="49" y="198"/>
                  </a:cubicBezTo>
                  <a:cubicBezTo>
                    <a:pt x="38" y="198"/>
                    <a:pt x="38" y="198"/>
                    <a:pt x="38" y="198"/>
                  </a:cubicBezTo>
                  <a:cubicBezTo>
                    <a:pt x="33" y="198"/>
                    <a:pt x="30" y="194"/>
                    <a:pt x="30" y="190"/>
                  </a:cubicBezTo>
                  <a:lnTo>
                    <a:pt x="30" y="172"/>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4" name="Freeform 893"/>
            <p:cNvSpPr>
              <a:spLocks noEditPoints="1"/>
            </p:cNvSpPr>
            <p:nvPr/>
          </p:nvSpPr>
          <p:spPr bwMode="auto">
            <a:xfrm rot="1180240">
              <a:off x="2913282" y="578529"/>
              <a:ext cx="347440" cy="597801"/>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5" name="Freeform 895"/>
            <p:cNvSpPr>
              <a:spLocks noEditPoints="1"/>
            </p:cNvSpPr>
            <p:nvPr/>
          </p:nvSpPr>
          <p:spPr bwMode="auto">
            <a:xfrm rot="20221968">
              <a:off x="1113355" y="1413245"/>
              <a:ext cx="346384" cy="417414"/>
            </a:xfrm>
            <a:custGeom>
              <a:avLst/>
              <a:gdLst>
                <a:gd name="T0" fmla="*/ 167 w 167"/>
                <a:gd name="T1" fmla="*/ 194 h 201"/>
                <a:gd name="T2" fmla="*/ 160 w 167"/>
                <a:gd name="T3" fmla="*/ 201 h 201"/>
                <a:gd name="T4" fmla="*/ 31 w 167"/>
                <a:gd name="T5" fmla="*/ 201 h 201"/>
                <a:gd name="T6" fmla="*/ 0 w 167"/>
                <a:gd name="T7" fmla="*/ 170 h 201"/>
                <a:gd name="T8" fmla="*/ 31 w 167"/>
                <a:gd name="T9" fmla="*/ 139 h 201"/>
                <a:gd name="T10" fmla="*/ 160 w 167"/>
                <a:gd name="T11" fmla="*/ 139 h 201"/>
                <a:gd name="T12" fmla="*/ 167 w 167"/>
                <a:gd name="T13" fmla="*/ 146 h 201"/>
                <a:gd name="T14" fmla="*/ 160 w 167"/>
                <a:gd name="T15" fmla="*/ 154 h 201"/>
                <a:gd name="T16" fmla="*/ 33 w 167"/>
                <a:gd name="T17" fmla="*/ 154 h 201"/>
                <a:gd name="T18" fmla="*/ 17 w 167"/>
                <a:gd name="T19" fmla="*/ 170 h 201"/>
                <a:gd name="T20" fmla="*/ 33 w 167"/>
                <a:gd name="T21" fmla="*/ 187 h 201"/>
                <a:gd name="T22" fmla="*/ 160 w 167"/>
                <a:gd name="T23" fmla="*/ 187 h 201"/>
                <a:gd name="T24" fmla="*/ 167 w 167"/>
                <a:gd name="T25" fmla="*/ 194 h 201"/>
                <a:gd name="T26" fmla="*/ 86 w 167"/>
                <a:gd name="T27" fmla="*/ 28 h 201"/>
                <a:gd name="T28" fmla="*/ 114 w 167"/>
                <a:gd name="T29" fmla="*/ 2 h 201"/>
                <a:gd name="T30" fmla="*/ 113 w 167"/>
                <a:gd name="T31" fmla="*/ 0 h 201"/>
                <a:gd name="T32" fmla="*/ 111 w 167"/>
                <a:gd name="T33" fmla="*/ 0 h 201"/>
                <a:gd name="T34" fmla="*/ 84 w 167"/>
                <a:gd name="T35" fmla="*/ 26 h 201"/>
                <a:gd name="T36" fmla="*/ 84 w 167"/>
                <a:gd name="T37" fmla="*/ 28 h 201"/>
                <a:gd name="T38" fmla="*/ 86 w 167"/>
                <a:gd name="T39" fmla="*/ 28 h 201"/>
                <a:gd name="T40" fmla="*/ 137 w 167"/>
                <a:gd name="T41" fmla="*/ 50 h 201"/>
                <a:gd name="T42" fmla="*/ 108 w 167"/>
                <a:gd name="T43" fmla="*/ 31 h 201"/>
                <a:gd name="T44" fmla="*/ 85 w 167"/>
                <a:gd name="T45" fmla="*/ 36 h 201"/>
                <a:gd name="T46" fmla="*/ 63 w 167"/>
                <a:gd name="T47" fmla="*/ 31 h 201"/>
                <a:gd name="T48" fmla="*/ 34 w 167"/>
                <a:gd name="T49" fmla="*/ 50 h 201"/>
                <a:gd name="T50" fmla="*/ 64 w 167"/>
                <a:gd name="T51" fmla="*/ 125 h 201"/>
                <a:gd name="T52" fmla="*/ 85 w 167"/>
                <a:gd name="T53" fmla="*/ 120 h 201"/>
                <a:gd name="T54" fmla="*/ 106 w 167"/>
                <a:gd name="T55" fmla="*/ 125 h 201"/>
                <a:gd name="T56" fmla="*/ 137 w 167"/>
                <a:gd name="T57" fmla="*/ 50 h 201"/>
                <a:gd name="T58" fmla="*/ 63 w 167"/>
                <a:gd name="T59" fmla="*/ 46 h 201"/>
                <a:gd name="T60" fmla="*/ 62 w 167"/>
                <a:gd name="T61" fmla="*/ 46 h 201"/>
                <a:gd name="T62" fmla="*/ 47 w 167"/>
                <a:gd name="T63" fmla="*/ 59 h 201"/>
                <a:gd name="T64" fmla="*/ 44 w 167"/>
                <a:gd name="T65" fmla="*/ 62 h 201"/>
                <a:gd name="T66" fmla="*/ 43 w 167"/>
                <a:gd name="T67" fmla="*/ 62 h 201"/>
                <a:gd name="T68" fmla="*/ 43 w 167"/>
                <a:gd name="T69" fmla="*/ 62 h 201"/>
                <a:gd name="T70" fmla="*/ 40 w 167"/>
                <a:gd name="T71" fmla="*/ 57 h 201"/>
                <a:gd name="T72" fmla="*/ 62 w 167"/>
                <a:gd name="T73" fmla="*/ 39 h 201"/>
                <a:gd name="T74" fmla="*/ 63 w 167"/>
                <a:gd name="T75" fmla="*/ 39 h 201"/>
                <a:gd name="T76" fmla="*/ 67 w 167"/>
                <a:gd name="T77" fmla="*/ 43 h 201"/>
                <a:gd name="T78" fmla="*/ 63 w 167"/>
                <a:gd name="T79" fmla="*/ 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201">
                  <a:moveTo>
                    <a:pt x="167" y="194"/>
                  </a:moveTo>
                  <a:cubicBezTo>
                    <a:pt x="167" y="198"/>
                    <a:pt x="164" y="201"/>
                    <a:pt x="160" y="201"/>
                  </a:cubicBezTo>
                  <a:cubicBezTo>
                    <a:pt x="31" y="201"/>
                    <a:pt x="31" y="201"/>
                    <a:pt x="31" y="201"/>
                  </a:cubicBezTo>
                  <a:cubicBezTo>
                    <a:pt x="14" y="201"/>
                    <a:pt x="0" y="187"/>
                    <a:pt x="0" y="170"/>
                  </a:cubicBezTo>
                  <a:cubicBezTo>
                    <a:pt x="0" y="153"/>
                    <a:pt x="14" y="139"/>
                    <a:pt x="31" y="139"/>
                  </a:cubicBezTo>
                  <a:cubicBezTo>
                    <a:pt x="160" y="139"/>
                    <a:pt x="160" y="139"/>
                    <a:pt x="160" y="139"/>
                  </a:cubicBezTo>
                  <a:cubicBezTo>
                    <a:pt x="164" y="139"/>
                    <a:pt x="167" y="142"/>
                    <a:pt x="167" y="146"/>
                  </a:cubicBezTo>
                  <a:cubicBezTo>
                    <a:pt x="167" y="150"/>
                    <a:pt x="164" y="154"/>
                    <a:pt x="160" y="154"/>
                  </a:cubicBezTo>
                  <a:cubicBezTo>
                    <a:pt x="33" y="154"/>
                    <a:pt x="33" y="154"/>
                    <a:pt x="33" y="154"/>
                  </a:cubicBezTo>
                  <a:cubicBezTo>
                    <a:pt x="24" y="154"/>
                    <a:pt x="17" y="161"/>
                    <a:pt x="17" y="170"/>
                  </a:cubicBezTo>
                  <a:cubicBezTo>
                    <a:pt x="17" y="179"/>
                    <a:pt x="24" y="187"/>
                    <a:pt x="33" y="187"/>
                  </a:cubicBezTo>
                  <a:cubicBezTo>
                    <a:pt x="160" y="187"/>
                    <a:pt x="160" y="187"/>
                    <a:pt x="160" y="187"/>
                  </a:cubicBezTo>
                  <a:cubicBezTo>
                    <a:pt x="164" y="187"/>
                    <a:pt x="167" y="190"/>
                    <a:pt x="167" y="194"/>
                  </a:cubicBezTo>
                  <a:close/>
                  <a:moveTo>
                    <a:pt x="86" y="28"/>
                  </a:moveTo>
                  <a:cubicBezTo>
                    <a:pt x="101" y="28"/>
                    <a:pt x="114" y="17"/>
                    <a:pt x="114" y="2"/>
                  </a:cubicBezTo>
                  <a:cubicBezTo>
                    <a:pt x="114" y="1"/>
                    <a:pt x="114" y="1"/>
                    <a:pt x="113" y="0"/>
                  </a:cubicBezTo>
                  <a:cubicBezTo>
                    <a:pt x="113" y="0"/>
                    <a:pt x="112" y="0"/>
                    <a:pt x="111" y="0"/>
                  </a:cubicBezTo>
                  <a:cubicBezTo>
                    <a:pt x="96" y="0"/>
                    <a:pt x="84" y="12"/>
                    <a:pt x="84" y="26"/>
                  </a:cubicBezTo>
                  <a:cubicBezTo>
                    <a:pt x="84" y="27"/>
                    <a:pt x="84" y="28"/>
                    <a:pt x="84" y="28"/>
                  </a:cubicBezTo>
                  <a:cubicBezTo>
                    <a:pt x="85" y="28"/>
                    <a:pt x="85" y="28"/>
                    <a:pt x="86" y="28"/>
                  </a:cubicBezTo>
                  <a:close/>
                  <a:moveTo>
                    <a:pt x="137" y="50"/>
                  </a:moveTo>
                  <a:cubicBezTo>
                    <a:pt x="131" y="37"/>
                    <a:pt x="118" y="31"/>
                    <a:pt x="108" y="31"/>
                  </a:cubicBezTo>
                  <a:cubicBezTo>
                    <a:pt x="97" y="31"/>
                    <a:pt x="94" y="36"/>
                    <a:pt x="85" y="36"/>
                  </a:cubicBezTo>
                  <a:cubicBezTo>
                    <a:pt x="76" y="36"/>
                    <a:pt x="74" y="31"/>
                    <a:pt x="63" y="31"/>
                  </a:cubicBezTo>
                  <a:cubicBezTo>
                    <a:pt x="53" y="31"/>
                    <a:pt x="40" y="37"/>
                    <a:pt x="34" y="50"/>
                  </a:cubicBezTo>
                  <a:cubicBezTo>
                    <a:pt x="23" y="76"/>
                    <a:pt x="42" y="125"/>
                    <a:pt x="64" y="125"/>
                  </a:cubicBezTo>
                  <a:cubicBezTo>
                    <a:pt x="73" y="125"/>
                    <a:pt x="77" y="120"/>
                    <a:pt x="85" y="120"/>
                  </a:cubicBezTo>
                  <a:cubicBezTo>
                    <a:pt x="94" y="120"/>
                    <a:pt x="97" y="125"/>
                    <a:pt x="106" y="125"/>
                  </a:cubicBezTo>
                  <a:cubicBezTo>
                    <a:pt x="129" y="125"/>
                    <a:pt x="148" y="76"/>
                    <a:pt x="137" y="50"/>
                  </a:cubicBezTo>
                  <a:close/>
                  <a:moveTo>
                    <a:pt x="63" y="46"/>
                  </a:moveTo>
                  <a:cubicBezTo>
                    <a:pt x="62" y="46"/>
                    <a:pt x="62" y="46"/>
                    <a:pt x="62" y="46"/>
                  </a:cubicBezTo>
                  <a:cubicBezTo>
                    <a:pt x="57" y="46"/>
                    <a:pt x="49" y="51"/>
                    <a:pt x="47" y="59"/>
                  </a:cubicBezTo>
                  <a:cubicBezTo>
                    <a:pt x="47" y="61"/>
                    <a:pt x="45" y="62"/>
                    <a:pt x="44" y="62"/>
                  </a:cubicBezTo>
                  <a:cubicBezTo>
                    <a:pt x="43" y="62"/>
                    <a:pt x="43" y="62"/>
                    <a:pt x="43" y="62"/>
                  </a:cubicBezTo>
                  <a:cubicBezTo>
                    <a:pt x="43" y="62"/>
                    <a:pt x="43" y="62"/>
                    <a:pt x="43" y="62"/>
                  </a:cubicBezTo>
                  <a:cubicBezTo>
                    <a:pt x="41" y="61"/>
                    <a:pt x="40" y="59"/>
                    <a:pt x="40" y="57"/>
                  </a:cubicBezTo>
                  <a:cubicBezTo>
                    <a:pt x="42" y="46"/>
                    <a:pt x="53" y="39"/>
                    <a:pt x="62" y="39"/>
                  </a:cubicBezTo>
                  <a:cubicBezTo>
                    <a:pt x="62" y="39"/>
                    <a:pt x="63" y="39"/>
                    <a:pt x="63" y="39"/>
                  </a:cubicBezTo>
                  <a:cubicBezTo>
                    <a:pt x="65" y="39"/>
                    <a:pt x="67" y="41"/>
                    <a:pt x="67" y="43"/>
                  </a:cubicBezTo>
                  <a:cubicBezTo>
                    <a:pt x="66" y="45"/>
                    <a:pt x="65" y="46"/>
                    <a:pt x="63" y="4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6" name="Freeform 897"/>
            <p:cNvSpPr>
              <a:spLocks noEditPoints="1"/>
            </p:cNvSpPr>
            <p:nvPr/>
          </p:nvSpPr>
          <p:spPr bwMode="auto">
            <a:xfrm rot="1619806">
              <a:off x="5302737" y="1404866"/>
              <a:ext cx="336737" cy="405137"/>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grpSp>
        <p:nvGrpSpPr>
          <p:cNvPr id="72" name="组合 71"/>
          <p:cNvGrpSpPr/>
          <p:nvPr/>
        </p:nvGrpSpPr>
        <p:grpSpPr>
          <a:xfrm>
            <a:off x="6271090" y="1514903"/>
            <a:ext cx="5306178" cy="3112826"/>
            <a:chOff x="6271090" y="1514903"/>
            <a:chExt cx="5306178" cy="3112826"/>
          </a:xfrm>
        </p:grpSpPr>
        <p:sp>
          <p:nvSpPr>
            <p:cNvPr id="67" name="文本框 66"/>
            <p:cNvSpPr txBox="1"/>
            <p:nvPr/>
          </p:nvSpPr>
          <p:spPr>
            <a:xfrm>
              <a:off x="6271090" y="2711895"/>
              <a:ext cx="5306178" cy="830997"/>
            </a:xfrm>
            <a:prstGeom prst="rect">
              <a:avLst/>
            </a:prstGeom>
            <a:noFill/>
          </p:spPr>
          <p:txBody>
            <a:bodyPr wrap="square" rtlCol="0">
              <a:spAutoFit/>
            </a:bodyPr>
            <a:lstStyle/>
            <a:p>
              <a:pPr algn="r"/>
              <a:r>
                <a:rPr lang="zh-CN" altLang="en-US" sz="4800" b="1" dirty="0">
                  <a:solidFill>
                    <a:srgbClr val="46525B"/>
                  </a:solidFill>
                  <a:cs typeface="+mn-ea"/>
                  <a:sym typeface="+mn-lt"/>
                </a:rPr>
                <a:t>开题报告</a:t>
              </a:r>
              <a:r>
                <a:rPr lang="en-US" altLang="zh-CN" sz="4800" b="1" dirty="0">
                  <a:solidFill>
                    <a:srgbClr val="46525B"/>
                  </a:solidFill>
                  <a:cs typeface="+mn-ea"/>
                  <a:sym typeface="+mn-lt"/>
                </a:rPr>
                <a:t>PPT</a:t>
              </a:r>
              <a:r>
                <a:rPr lang="zh-CN" altLang="en-US" sz="4800" b="1" dirty="0">
                  <a:solidFill>
                    <a:srgbClr val="46525B"/>
                  </a:solidFill>
                  <a:cs typeface="+mn-ea"/>
                  <a:sym typeface="+mn-lt"/>
                </a:rPr>
                <a:t>模板</a:t>
              </a:r>
              <a:endParaRPr lang="zh-CN" altLang="en-US" sz="4800" b="1" dirty="0">
                <a:solidFill>
                  <a:srgbClr val="46525B"/>
                </a:solidFill>
                <a:cs typeface="+mn-ea"/>
                <a:sym typeface="+mn-lt"/>
              </a:endParaRPr>
            </a:p>
          </p:txBody>
        </p:sp>
        <p:cxnSp>
          <p:nvCxnSpPr>
            <p:cNvPr id="8" name="直接连接符 7"/>
            <p:cNvCxnSpPr/>
            <p:nvPr/>
          </p:nvCxnSpPr>
          <p:spPr>
            <a:xfrm flipH="1">
              <a:off x="9217891" y="3546432"/>
              <a:ext cx="2235200" cy="0"/>
            </a:xfrm>
            <a:prstGeom prst="line">
              <a:avLst/>
            </a:prstGeom>
            <a:ln w="25400">
              <a:solidFill>
                <a:srgbClr val="46525B"/>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9461030" y="4258397"/>
              <a:ext cx="2094982" cy="369332"/>
            </a:xfrm>
            <a:prstGeom prst="rect">
              <a:avLst/>
            </a:prstGeom>
            <a:noFill/>
          </p:spPr>
          <p:txBody>
            <a:bodyPr wrap="square" rtlCol="0">
              <a:spAutoFit/>
            </a:bodyPr>
            <a:lstStyle/>
            <a:p>
              <a:pPr algn="r"/>
              <a:r>
                <a:rPr lang="zh-CN" altLang="en-US" dirty="0">
                  <a:solidFill>
                    <a:srgbClr val="46525B"/>
                  </a:solidFill>
                  <a:cs typeface="+mn-ea"/>
                  <a:sym typeface="+mn-lt"/>
                </a:rPr>
                <a:t>汇报人</a:t>
              </a:r>
              <a:r>
                <a:rPr lang="zh-CN" altLang="en-US" dirty="0" smtClean="0">
                  <a:solidFill>
                    <a:srgbClr val="46525B"/>
                  </a:solidFill>
                  <a:cs typeface="+mn-ea"/>
                  <a:sym typeface="+mn-lt"/>
                </a:rPr>
                <a:t>：</a:t>
              </a:r>
              <a:r>
                <a:rPr lang="zh-CN" altLang="en-US" dirty="0">
                  <a:solidFill>
                    <a:srgbClr val="46525B"/>
                  </a:solidFill>
                  <a:cs typeface="+mn-ea"/>
                  <a:sym typeface="+mn-lt"/>
                </a:rPr>
                <a:t>青课</a:t>
              </a:r>
              <a:endParaRPr lang="zh-CN" altLang="en-US" dirty="0">
                <a:solidFill>
                  <a:srgbClr val="46525B"/>
                </a:solidFill>
                <a:cs typeface="+mn-ea"/>
                <a:sym typeface="+mn-lt"/>
              </a:endParaRPr>
            </a:p>
          </p:txBody>
        </p:sp>
        <p:sp>
          <p:nvSpPr>
            <p:cNvPr id="69" name="文本框 68"/>
            <p:cNvSpPr txBox="1"/>
            <p:nvPr/>
          </p:nvSpPr>
          <p:spPr>
            <a:xfrm>
              <a:off x="6797964" y="3587041"/>
              <a:ext cx="4757383" cy="614014"/>
            </a:xfrm>
            <a:prstGeom prst="rect">
              <a:avLst/>
            </a:prstGeom>
            <a:noFill/>
          </p:spPr>
          <p:txBody>
            <a:bodyPr wrap="square" rtlCol="0">
              <a:spAutoFit/>
            </a:bodyPr>
            <a:lstStyle/>
            <a:p>
              <a:pPr algn="r">
                <a:lnSpc>
                  <a:spcPct val="150000"/>
                </a:lnSpc>
              </a:pPr>
              <a:r>
                <a:rPr lang="en-US" altLang="zh-CN" sz="1200" dirty="0">
                  <a:solidFill>
                    <a:srgbClr val="46525B"/>
                  </a:solidFill>
                  <a:cs typeface="+mn-ea"/>
                  <a:sym typeface="+mn-lt"/>
                </a:rPr>
                <a:t>Double-click here to add your text message content Double-click here to add your text message content</a:t>
              </a:r>
              <a:endParaRPr lang="zh-CN" altLang="en-US" sz="1200" dirty="0">
                <a:solidFill>
                  <a:srgbClr val="46525B"/>
                </a:solidFill>
                <a:cs typeface="+mn-ea"/>
                <a:sym typeface="+mn-lt"/>
              </a:endParaRPr>
            </a:p>
          </p:txBody>
        </p:sp>
        <p:sp>
          <p:nvSpPr>
            <p:cNvPr id="70" name="文本框 69"/>
            <p:cNvSpPr txBox="1"/>
            <p:nvPr/>
          </p:nvSpPr>
          <p:spPr>
            <a:xfrm>
              <a:off x="6271090" y="1514903"/>
              <a:ext cx="5306178" cy="1323439"/>
            </a:xfrm>
            <a:prstGeom prst="rect">
              <a:avLst/>
            </a:prstGeom>
            <a:noFill/>
          </p:spPr>
          <p:txBody>
            <a:bodyPr wrap="square" rtlCol="0">
              <a:spAutoFit/>
            </a:bodyPr>
            <a:lstStyle/>
            <a:p>
              <a:pPr algn="r"/>
              <a:r>
                <a:rPr lang="en-US" altLang="zh-CN" sz="8000" dirty="0" smtClean="0">
                  <a:solidFill>
                    <a:srgbClr val="46525B"/>
                  </a:solidFill>
                  <a:cs typeface="+mn-ea"/>
                  <a:sym typeface="+mn-lt"/>
                </a:rPr>
                <a:t>2020</a:t>
              </a:r>
              <a:endParaRPr lang="zh-CN" altLang="en-US" sz="8000" dirty="0">
                <a:solidFill>
                  <a:srgbClr val="46525B"/>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9" presetClass="entr" presetSubtype="0"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dissolve">
                                      <p:cBhvr>
                                        <p:cTn id="13" dur="500"/>
                                        <p:tgtEl>
                                          <p:spTgt spid="71"/>
                                        </p:tgtEl>
                                      </p:cBhvr>
                                    </p:animEffect>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wipe(right)">
                                      <p:cBhvr>
                                        <p:cTn id="1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43850" y="647700"/>
            <a:ext cx="3657600" cy="4648200"/>
          </a:xfrm>
          <a:prstGeom prst="rect">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grpSp>
        <p:nvGrpSpPr>
          <p:cNvPr id="4" name="组合 3"/>
          <p:cNvGrpSpPr/>
          <p:nvPr/>
        </p:nvGrpSpPr>
        <p:grpSpPr>
          <a:xfrm>
            <a:off x="1735729" y="3457372"/>
            <a:ext cx="5275500" cy="509553"/>
            <a:chOff x="1735729" y="3698002"/>
            <a:chExt cx="5275500" cy="509553"/>
          </a:xfrm>
        </p:grpSpPr>
        <p:grpSp>
          <p:nvGrpSpPr>
            <p:cNvPr id="5" name="Группа 90"/>
            <p:cNvGrpSpPr/>
            <p:nvPr/>
          </p:nvGrpSpPr>
          <p:grpSpPr>
            <a:xfrm>
              <a:off x="1735729" y="3698002"/>
              <a:ext cx="358900" cy="470244"/>
              <a:chOff x="5891213" y="3209925"/>
              <a:chExt cx="2016125" cy="2641600"/>
            </a:xfrm>
            <a:solidFill>
              <a:schemeClr val="accent1"/>
            </a:solidFill>
          </p:grpSpPr>
          <p:sp>
            <p:nvSpPr>
              <p:cNvPr id="6" name="Freeform 80"/>
              <p:cNvSpPr/>
              <p:nvPr/>
            </p:nvSpPr>
            <p:spPr bwMode="auto">
              <a:xfrm>
                <a:off x="6423026" y="3209925"/>
                <a:ext cx="952500" cy="438150"/>
              </a:xfrm>
              <a:custGeom>
                <a:avLst/>
                <a:gdLst>
                  <a:gd name="T0" fmla="*/ 409 w 1198"/>
                  <a:gd name="T1" fmla="*/ 0 h 553"/>
                  <a:gd name="T2" fmla="*/ 790 w 1198"/>
                  <a:gd name="T3" fmla="*/ 0 h 553"/>
                  <a:gd name="T4" fmla="*/ 815 w 1198"/>
                  <a:gd name="T5" fmla="*/ 2 h 553"/>
                  <a:gd name="T6" fmla="*/ 839 w 1198"/>
                  <a:gd name="T7" fmla="*/ 10 h 553"/>
                  <a:gd name="T8" fmla="*/ 860 w 1198"/>
                  <a:gd name="T9" fmla="*/ 21 h 553"/>
                  <a:gd name="T10" fmla="*/ 879 w 1198"/>
                  <a:gd name="T11" fmla="*/ 37 h 553"/>
                  <a:gd name="T12" fmla="*/ 894 w 1198"/>
                  <a:gd name="T13" fmla="*/ 56 h 553"/>
                  <a:gd name="T14" fmla="*/ 907 w 1198"/>
                  <a:gd name="T15" fmla="*/ 77 h 553"/>
                  <a:gd name="T16" fmla="*/ 914 w 1198"/>
                  <a:gd name="T17" fmla="*/ 102 h 553"/>
                  <a:gd name="T18" fmla="*/ 917 w 1198"/>
                  <a:gd name="T19" fmla="*/ 127 h 553"/>
                  <a:gd name="T20" fmla="*/ 917 w 1198"/>
                  <a:gd name="T21" fmla="*/ 290 h 553"/>
                  <a:gd name="T22" fmla="*/ 1198 w 1198"/>
                  <a:gd name="T23" fmla="*/ 290 h 553"/>
                  <a:gd name="T24" fmla="*/ 1198 w 1198"/>
                  <a:gd name="T25" fmla="*/ 489 h 553"/>
                  <a:gd name="T26" fmla="*/ 1196 w 1198"/>
                  <a:gd name="T27" fmla="*/ 506 h 553"/>
                  <a:gd name="T28" fmla="*/ 1190 w 1198"/>
                  <a:gd name="T29" fmla="*/ 521 h 553"/>
                  <a:gd name="T30" fmla="*/ 1179 w 1198"/>
                  <a:gd name="T31" fmla="*/ 535 h 553"/>
                  <a:gd name="T32" fmla="*/ 1166 w 1198"/>
                  <a:gd name="T33" fmla="*/ 544 h 553"/>
                  <a:gd name="T34" fmla="*/ 1151 w 1198"/>
                  <a:gd name="T35" fmla="*/ 550 h 553"/>
                  <a:gd name="T36" fmla="*/ 1135 w 1198"/>
                  <a:gd name="T37" fmla="*/ 553 h 553"/>
                  <a:gd name="T38" fmla="*/ 63 w 1198"/>
                  <a:gd name="T39" fmla="*/ 553 h 553"/>
                  <a:gd name="T40" fmla="*/ 47 w 1198"/>
                  <a:gd name="T41" fmla="*/ 550 h 553"/>
                  <a:gd name="T42" fmla="*/ 32 w 1198"/>
                  <a:gd name="T43" fmla="*/ 544 h 553"/>
                  <a:gd name="T44" fmla="*/ 19 w 1198"/>
                  <a:gd name="T45" fmla="*/ 535 h 553"/>
                  <a:gd name="T46" fmla="*/ 8 w 1198"/>
                  <a:gd name="T47" fmla="*/ 521 h 553"/>
                  <a:gd name="T48" fmla="*/ 2 w 1198"/>
                  <a:gd name="T49" fmla="*/ 506 h 553"/>
                  <a:gd name="T50" fmla="*/ 0 w 1198"/>
                  <a:gd name="T51" fmla="*/ 489 h 553"/>
                  <a:gd name="T52" fmla="*/ 0 w 1198"/>
                  <a:gd name="T53" fmla="*/ 290 h 553"/>
                  <a:gd name="T54" fmla="*/ 282 w 1198"/>
                  <a:gd name="T55" fmla="*/ 290 h 553"/>
                  <a:gd name="T56" fmla="*/ 282 w 1198"/>
                  <a:gd name="T57" fmla="*/ 127 h 553"/>
                  <a:gd name="T58" fmla="*/ 284 w 1198"/>
                  <a:gd name="T59" fmla="*/ 102 h 553"/>
                  <a:gd name="T60" fmla="*/ 291 w 1198"/>
                  <a:gd name="T61" fmla="*/ 77 h 553"/>
                  <a:gd name="T62" fmla="*/ 304 w 1198"/>
                  <a:gd name="T63" fmla="*/ 56 h 553"/>
                  <a:gd name="T64" fmla="*/ 319 w 1198"/>
                  <a:gd name="T65" fmla="*/ 37 h 553"/>
                  <a:gd name="T66" fmla="*/ 338 w 1198"/>
                  <a:gd name="T67" fmla="*/ 21 h 553"/>
                  <a:gd name="T68" fmla="*/ 359 w 1198"/>
                  <a:gd name="T69" fmla="*/ 10 h 553"/>
                  <a:gd name="T70" fmla="*/ 383 w 1198"/>
                  <a:gd name="T71" fmla="*/ 2 h 553"/>
                  <a:gd name="T72" fmla="*/ 409 w 1198"/>
                  <a:gd name="T73"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8" h="553">
                    <a:moveTo>
                      <a:pt x="409" y="0"/>
                    </a:moveTo>
                    <a:lnTo>
                      <a:pt x="790" y="0"/>
                    </a:lnTo>
                    <a:lnTo>
                      <a:pt x="815" y="2"/>
                    </a:lnTo>
                    <a:lnTo>
                      <a:pt x="839" y="10"/>
                    </a:lnTo>
                    <a:lnTo>
                      <a:pt x="860" y="21"/>
                    </a:lnTo>
                    <a:lnTo>
                      <a:pt x="879" y="37"/>
                    </a:lnTo>
                    <a:lnTo>
                      <a:pt x="894" y="56"/>
                    </a:lnTo>
                    <a:lnTo>
                      <a:pt x="907" y="77"/>
                    </a:lnTo>
                    <a:lnTo>
                      <a:pt x="914" y="102"/>
                    </a:lnTo>
                    <a:lnTo>
                      <a:pt x="917" y="127"/>
                    </a:lnTo>
                    <a:lnTo>
                      <a:pt x="917" y="290"/>
                    </a:lnTo>
                    <a:lnTo>
                      <a:pt x="1198" y="290"/>
                    </a:lnTo>
                    <a:lnTo>
                      <a:pt x="1198" y="489"/>
                    </a:lnTo>
                    <a:lnTo>
                      <a:pt x="1196" y="506"/>
                    </a:lnTo>
                    <a:lnTo>
                      <a:pt x="1190" y="521"/>
                    </a:lnTo>
                    <a:lnTo>
                      <a:pt x="1179" y="535"/>
                    </a:lnTo>
                    <a:lnTo>
                      <a:pt x="1166" y="544"/>
                    </a:lnTo>
                    <a:lnTo>
                      <a:pt x="1151" y="550"/>
                    </a:lnTo>
                    <a:lnTo>
                      <a:pt x="1135" y="553"/>
                    </a:lnTo>
                    <a:lnTo>
                      <a:pt x="63" y="553"/>
                    </a:lnTo>
                    <a:lnTo>
                      <a:pt x="47" y="550"/>
                    </a:lnTo>
                    <a:lnTo>
                      <a:pt x="32" y="544"/>
                    </a:lnTo>
                    <a:lnTo>
                      <a:pt x="19" y="535"/>
                    </a:lnTo>
                    <a:lnTo>
                      <a:pt x="8" y="521"/>
                    </a:lnTo>
                    <a:lnTo>
                      <a:pt x="2" y="506"/>
                    </a:lnTo>
                    <a:lnTo>
                      <a:pt x="0" y="489"/>
                    </a:lnTo>
                    <a:lnTo>
                      <a:pt x="0" y="290"/>
                    </a:lnTo>
                    <a:lnTo>
                      <a:pt x="282" y="290"/>
                    </a:lnTo>
                    <a:lnTo>
                      <a:pt x="282" y="127"/>
                    </a:lnTo>
                    <a:lnTo>
                      <a:pt x="284" y="102"/>
                    </a:lnTo>
                    <a:lnTo>
                      <a:pt x="291" y="77"/>
                    </a:lnTo>
                    <a:lnTo>
                      <a:pt x="304" y="56"/>
                    </a:lnTo>
                    <a:lnTo>
                      <a:pt x="319" y="37"/>
                    </a:lnTo>
                    <a:lnTo>
                      <a:pt x="338" y="21"/>
                    </a:lnTo>
                    <a:lnTo>
                      <a:pt x="359" y="10"/>
                    </a:lnTo>
                    <a:lnTo>
                      <a:pt x="383" y="2"/>
                    </a:lnTo>
                    <a:lnTo>
                      <a:pt x="409" y="0"/>
                    </a:lnTo>
                    <a:close/>
                  </a:path>
                </a:pathLst>
              </a:custGeom>
              <a:solidFill>
                <a:srgbClr val="46525B"/>
              </a:solidFill>
              <a:ln w="0">
                <a:noFill/>
                <a:prstDash val="solid"/>
                <a:round/>
              </a:ln>
            </p:spPr>
            <p:txBody>
              <a:bodyPr vert="horz" wrap="square" lIns="91440" tIns="45720" rIns="91440" bIns="45720" numCol="1" anchor="t" anchorCtr="0" compatLnSpc="1"/>
              <a:lstStyle/>
              <a:p>
                <a:endParaRPr lang="ru-RU">
                  <a:solidFill>
                    <a:schemeClr val="tx1">
                      <a:lumMod val="75000"/>
                      <a:lumOff val="25000"/>
                    </a:schemeClr>
                  </a:solidFill>
                  <a:cs typeface="+mn-ea"/>
                  <a:sym typeface="+mn-lt"/>
                </a:endParaRPr>
              </a:p>
            </p:txBody>
          </p:sp>
          <p:sp>
            <p:nvSpPr>
              <p:cNvPr id="7" name="Freeform 81"/>
              <p:cNvSpPr>
                <a:spLocks noEditPoints="1"/>
              </p:cNvSpPr>
              <p:nvPr/>
            </p:nvSpPr>
            <p:spPr bwMode="auto">
              <a:xfrm>
                <a:off x="5891213" y="3438525"/>
                <a:ext cx="2016125" cy="2413000"/>
              </a:xfrm>
              <a:custGeom>
                <a:avLst/>
                <a:gdLst>
                  <a:gd name="T0" fmla="*/ 318 w 2540"/>
                  <a:gd name="T1" fmla="*/ 674 h 3040"/>
                  <a:gd name="T2" fmla="*/ 318 w 2540"/>
                  <a:gd name="T3" fmla="*/ 2723 h 3040"/>
                  <a:gd name="T4" fmla="*/ 2223 w 2540"/>
                  <a:gd name="T5" fmla="*/ 2723 h 3040"/>
                  <a:gd name="T6" fmla="*/ 2223 w 2540"/>
                  <a:gd name="T7" fmla="*/ 674 h 3040"/>
                  <a:gd name="T8" fmla="*/ 318 w 2540"/>
                  <a:gd name="T9" fmla="*/ 674 h 3040"/>
                  <a:gd name="T10" fmla="*/ 0 w 2540"/>
                  <a:gd name="T11" fmla="*/ 0 h 3040"/>
                  <a:gd name="T12" fmla="*/ 544 w 2540"/>
                  <a:gd name="T13" fmla="*/ 0 h 3040"/>
                  <a:gd name="T14" fmla="*/ 544 w 2540"/>
                  <a:gd name="T15" fmla="*/ 199 h 3040"/>
                  <a:gd name="T16" fmla="*/ 547 w 2540"/>
                  <a:gd name="T17" fmla="*/ 233 h 3040"/>
                  <a:gd name="T18" fmla="*/ 557 w 2540"/>
                  <a:gd name="T19" fmla="*/ 266 h 3040"/>
                  <a:gd name="T20" fmla="*/ 570 w 2540"/>
                  <a:gd name="T21" fmla="*/ 295 h 3040"/>
                  <a:gd name="T22" fmla="*/ 589 w 2540"/>
                  <a:gd name="T23" fmla="*/ 322 h 3040"/>
                  <a:gd name="T24" fmla="*/ 612 w 2540"/>
                  <a:gd name="T25" fmla="*/ 345 h 3040"/>
                  <a:gd name="T26" fmla="*/ 639 w 2540"/>
                  <a:gd name="T27" fmla="*/ 364 h 3040"/>
                  <a:gd name="T28" fmla="*/ 669 w 2540"/>
                  <a:gd name="T29" fmla="*/ 378 h 3040"/>
                  <a:gd name="T30" fmla="*/ 701 w 2540"/>
                  <a:gd name="T31" fmla="*/ 386 h 3040"/>
                  <a:gd name="T32" fmla="*/ 734 w 2540"/>
                  <a:gd name="T33" fmla="*/ 389 h 3040"/>
                  <a:gd name="T34" fmla="*/ 1806 w 2540"/>
                  <a:gd name="T35" fmla="*/ 389 h 3040"/>
                  <a:gd name="T36" fmla="*/ 1839 w 2540"/>
                  <a:gd name="T37" fmla="*/ 386 h 3040"/>
                  <a:gd name="T38" fmla="*/ 1871 w 2540"/>
                  <a:gd name="T39" fmla="*/ 378 h 3040"/>
                  <a:gd name="T40" fmla="*/ 1902 w 2540"/>
                  <a:gd name="T41" fmla="*/ 364 h 3040"/>
                  <a:gd name="T42" fmla="*/ 1928 w 2540"/>
                  <a:gd name="T43" fmla="*/ 345 h 3040"/>
                  <a:gd name="T44" fmla="*/ 1951 w 2540"/>
                  <a:gd name="T45" fmla="*/ 322 h 3040"/>
                  <a:gd name="T46" fmla="*/ 1970 w 2540"/>
                  <a:gd name="T47" fmla="*/ 295 h 3040"/>
                  <a:gd name="T48" fmla="*/ 1984 w 2540"/>
                  <a:gd name="T49" fmla="*/ 266 h 3040"/>
                  <a:gd name="T50" fmla="*/ 1993 w 2540"/>
                  <a:gd name="T51" fmla="*/ 233 h 3040"/>
                  <a:gd name="T52" fmla="*/ 1996 w 2540"/>
                  <a:gd name="T53" fmla="*/ 199 h 3040"/>
                  <a:gd name="T54" fmla="*/ 1996 w 2540"/>
                  <a:gd name="T55" fmla="*/ 0 h 3040"/>
                  <a:gd name="T56" fmla="*/ 2540 w 2540"/>
                  <a:gd name="T57" fmla="*/ 0 h 3040"/>
                  <a:gd name="T58" fmla="*/ 2540 w 2540"/>
                  <a:gd name="T59" fmla="*/ 2786 h 3040"/>
                  <a:gd name="T60" fmla="*/ 2537 w 2540"/>
                  <a:gd name="T61" fmla="*/ 2827 h 3040"/>
                  <a:gd name="T62" fmla="*/ 2527 w 2540"/>
                  <a:gd name="T63" fmla="*/ 2867 h 3040"/>
                  <a:gd name="T64" fmla="*/ 2511 w 2540"/>
                  <a:gd name="T65" fmla="*/ 2902 h 3040"/>
                  <a:gd name="T66" fmla="*/ 2491 w 2540"/>
                  <a:gd name="T67" fmla="*/ 2936 h 3040"/>
                  <a:gd name="T68" fmla="*/ 2466 w 2540"/>
                  <a:gd name="T69" fmla="*/ 2966 h 3040"/>
                  <a:gd name="T70" fmla="*/ 2436 w 2540"/>
                  <a:gd name="T71" fmla="*/ 2991 h 3040"/>
                  <a:gd name="T72" fmla="*/ 2402 w 2540"/>
                  <a:gd name="T73" fmla="*/ 3011 h 3040"/>
                  <a:gd name="T74" fmla="*/ 2366 w 2540"/>
                  <a:gd name="T75" fmla="*/ 3027 h 3040"/>
                  <a:gd name="T76" fmla="*/ 2327 w 2540"/>
                  <a:gd name="T77" fmla="*/ 3037 h 3040"/>
                  <a:gd name="T78" fmla="*/ 2286 w 2540"/>
                  <a:gd name="T79" fmla="*/ 3040 h 3040"/>
                  <a:gd name="T80" fmla="*/ 254 w 2540"/>
                  <a:gd name="T81" fmla="*/ 3040 h 3040"/>
                  <a:gd name="T82" fmla="*/ 213 w 2540"/>
                  <a:gd name="T83" fmla="*/ 3037 h 3040"/>
                  <a:gd name="T84" fmla="*/ 174 w 2540"/>
                  <a:gd name="T85" fmla="*/ 3027 h 3040"/>
                  <a:gd name="T86" fmla="*/ 138 w 2540"/>
                  <a:gd name="T87" fmla="*/ 3011 h 3040"/>
                  <a:gd name="T88" fmla="*/ 104 w 2540"/>
                  <a:gd name="T89" fmla="*/ 2991 h 3040"/>
                  <a:gd name="T90" fmla="*/ 74 w 2540"/>
                  <a:gd name="T91" fmla="*/ 2966 h 3040"/>
                  <a:gd name="T92" fmla="*/ 49 w 2540"/>
                  <a:gd name="T93" fmla="*/ 2936 h 3040"/>
                  <a:gd name="T94" fmla="*/ 29 w 2540"/>
                  <a:gd name="T95" fmla="*/ 2902 h 3040"/>
                  <a:gd name="T96" fmla="*/ 13 w 2540"/>
                  <a:gd name="T97" fmla="*/ 2867 h 3040"/>
                  <a:gd name="T98" fmla="*/ 3 w 2540"/>
                  <a:gd name="T99" fmla="*/ 2827 h 3040"/>
                  <a:gd name="T100" fmla="*/ 0 w 2540"/>
                  <a:gd name="T101" fmla="*/ 2786 h 3040"/>
                  <a:gd name="T102" fmla="*/ 0 w 2540"/>
                  <a:gd name="T103" fmla="*/ 0 h 3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40" h="3040">
                    <a:moveTo>
                      <a:pt x="318" y="674"/>
                    </a:moveTo>
                    <a:lnTo>
                      <a:pt x="318" y="2723"/>
                    </a:lnTo>
                    <a:lnTo>
                      <a:pt x="2223" y="2723"/>
                    </a:lnTo>
                    <a:lnTo>
                      <a:pt x="2223" y="674"/>
                    </a:lnTo>
                    <a:lnTo>
                      <a:pt x="318" y="674"/>
                    </a:lnTo>
                    <a:close/>
                    <a:moveTo>
                      <a:pt x="0" y="0"/>
                    </a:moveTo>
                    <a:lnTo>
                      <a:pt x="544" y="0"/>
                    </a:lnTo>
                    <a:lnTo>
                      <a:pt x="544" y="199"/>
                    </a:lnTo>
                    <a:lnTo>
                      <a:pt x="547" y="233"/>
                    </a:lnTo>
                    <a:lnTo>
                      <a:pt x="557" y="266"/>
                    </a:lnTo>
                    <a:lnTo>
                      <a:pt x="570" y="295"/>
                    </a:lnTo>
                    <a:lnTo>
                      <a:pt x="589" y="322"/>
                    </a:lnTo>
                    <a:lnTo>
                      <a:pt x="612" y="345"/>
                    </a:lnTo>
                    <a:lnTo>
                      <a:pt x="639" y="364"/>
                    </a:lnTo>
                    <a:lnTo>
                      <a:pt x="669" y="378"/>
                    </a:lnTo>
                    <a:lnTo>
                      <a:pt x="701" y="386"/>
                    </a:lnTo>
                    <a:lnTo>
                      <a:pt x="734" y="389"/>
                    </a:lnTo>
                    <a:lnTo>
                      <a:pt x="1806" y="389"/>
                    </a:lnTo>
                    <a:lnTo>
                      <a:pt x="1839" y="386"/>
                    </a:lnTo>
                    <a:lnTo>
                      <a:pt x="1871" y="378"/>
                    </a:lnTo>
                    <a:lnTo>
                      <a:pt x="1902" y="364"/>
                    </a:lnTo>
                    <a:lnTo>
                      <a:pt x="1928" y="345"/>
                    </a:lnTo>
                    <a:lnTo>
                      <a:pt x="1951" y="322"/>
                    </a:lnTo>
                    <a:lnTo>
                      <a:pt x="1970" y="295"/>
                    </a:lnTo>
                    <a:lnTo>
                      <a:pt x="1984" y="266"/>
                    </a:lnTo>
                    <a:lnTo>
                      <a:pt x="1993" y="233"/>
                    </a:lnTo>
                    <a:lnTo>
                      <a:pt x="1996" y="199"/>
                    </a:lnTo>
                    <a:lnTo>
                      <a:pt x="1996" y="0"/>
                    </a:lnTo>
                    <a:lnTo>
                      <a:pt x="2540" y="0"/>
                    </a:lnTo>
                    <a:lnTo>
                      <a:pt x="2540" y="2786"/>
                    </a:lnTo>
                    <a:lnTo>
                      <a:pt x="2537" y="2827"/>
                    </a:lnTo>
                    <a:lnTo>
                      <a:pt x="2527" y="2867"/>
                    </a:lnTo>
                    <a:lnTo>
                      <a:pt x="2511" y="2902"/>
                    </a:lnTo>
                    <a:lnTo>
                      <a:pt x="2491" y="2936"/>
                    </a:lnTo>
                    <a:lnTo>
                      <a:pt x="2466" y="2966"/>
                    </a:lnTo>
                    <a:lnTo>
                      <a:pt x="2436" y="2991"/>
                    </a:lnTo>
                    <a:lnTo>
                      <a:pt x="2402" y="3011"/>
                    </a:lnTo>
                    <a:lnTo>
                      <a:pt x="2366" y="3027"/>
                    </a:lnTo>
                    <a:lnTo>
                      <a:pt x="2327" y="3037"/>
                    </a:lnTo>
                    <a:lnTo>
                      <a:pt x="2286" y="3040"/>
                    </a:lnTo>
                    <a:lnTo>
                      <a:pt x="254" y="3040"/>
                    </a:lnTo>
                    <a:lnTo>
                      <a:pt x="213" y="3037"/>
                    </a:lnTo>
                    <a:lnTo>
                      <a:pt x="174" y="3027"/>
                    </a:lnTo>
                    <a:lnTo>
                      <a:pt x="138" y="3011"/>
                    </a:lnTo>
                    <a:lnTo>
                      <a:pt x="104" y="2991"/>
                    </a:lnTo>
                    <a:lnTo>
                      <a:pt x="74" y="2966"/>
                    </a:lnTo>
                    <a:lnTo>
                      <a:pt x="49" y="2936"/>
                    </a:lnTo>
                    <a:lnTo>
                      <a:pt x="29" y="2902"/>
                    </a:lnTo>
                    <a:lnTo>
                      <a:pt x="13" y="2867"/>
                    </a:lnTo>
                    <a:lnTo>
                      <a:pt x="3" y="2827"/>
                    </a:lnTo>
                    <a:lnTo>
                      <a:pt x="0" y="2786"/>
                    </a:lnTo>
                    <a:lnTo>
                      <a:pt x="0" y="0"/>
                    </a:lnTo>
                    <a:close/>
                  </a:path>
                </a:pathLst>
              </a:custGeom>
              <a:solidFill>
                <a:srgbClr val="46525B"/>
              </a:solidFill>
              <a:ln w="0">
                <a:noFill/>
                <a:prstDash val="solid"/>
                <a:round/>
              </a:ln>
            </p:spPr>
            <p:txBody>
              <a:bodyPr vert="horz" wrap="square" lIns="91440" tIns="45720" rIns="91440" bIns="45720" numCol="1" anchor="t" anchorCtr="0" compatLnSpc="1"/>
              <a:lstStyle/>
              <a:p>
                <a:endParaRPr lang="ru-RU">
                  <a:solidFill>
                    <a:schemeClr val="tx1">
                      <a:lumMod val="75000"/>
                      <a:lumOff val="25000"/>
                    </a:schemeClr>
                  </a:solidFill>
                  <a:cs typeface="+mn-ea"/>
                  <a:sym typeface="+mn-lt"/>
                </a:endParaRPr>
              </a:p>
            </p:txBody>
          </p:sp>
        </p:grpSp>
        <p:grpSp>
          <p:nvGrpSpPr>
            <p:cNvPr id="18" name="Group 17"/>
            <p:cNvGrpSpPr/>
            <p:nvPr/>
          </p:nvGrpSpPr>
          <p:grpSpPr>
            <a:xfrm>
              <a:off x="2401452" y="3698002"/>
              <a:ext cx="4609777" cy="509553"/>
              <a:chOff x="2421330" y="3694320"/>
              <a:chExt cx="4609777" cy="509553"/>
            </a:xfrm>
          </p:grpSpPr>
          <p:sp>
            <p:nvSpPr>
              <p:cNvPr id="16" name="TextBox 15"/>
              <p:cNvSpPr txBox="1"/>
              <p:nvPr/>
            </p:nvSpPr>
            <p:spPr>
              <a:xfrm>
                <a:off x="2421330" y="3694320"/>
                <a:ext cx="3073184" cy="276999"/>
              </a:xfrm>
              <a:prstGeom prst="rect">
                <a:avLst/>
              </a:prstGeom>
              <a:noFill/>
            </p:spPr>
            <p:txBody>
              <a:bodyPr wrap="square" lIns="0" tIns="0" rIns="0" bIns="0" rtlCol="0">
                <a:spAutoFit/>
              </a:bodyPr>
              <a:lstStyle/>
              <a:p>
                <a:r>
                  <a:rPr lang="zh-CN" altLang="en-US" dirty="0">
                    <a:solidFill>
                      <a:schemeClr val="tx1">
                        <a:lumMod val="75000"/>
                        <a:lumOff val="25000"/>
                      </a:schemeClr>
                    </a:solidFill>
                    <a:cs typeface="+mn-ea"/>
                    <a:sym typeface="+mn-lt"/>
                  </a:rPr>
                  <a:t>点击编辑标题</a:t>
                </a:r>
                <a:endParaRPr lang="en-US" dirty="0">
                  <a:solidFill>
                    <a:schemeClr val="tx1">
                      <a:lumMod val="75000"/>
                      <a:lumOff val="25000"/>
                    </a:schemeClr>
                  </a:solidFill>
                  <a:cs typeface="+mn-ea"/>
                  <a:sym typeface="+mn-lt"/>
                </a:endParaRPr>
              </a:p>
            </p:txBody>
          </p:sp>
          <p:sp>
            <p:nvSpPr>
              <p:cNvPr id="17" name="TextBox 16"/>
              <p:cNvSpPr txBox="1"/>
              <p:nvPr/>
            </p:nvSpPr>
            <p:spPr>
              <a:xfrm flipH="1">
                <a:off x="2421330" y="3993815"/>
                <a:ext cx="4609777" cy="210058"/>
              </a:xfrm>
              <a:prstGeom prst="rect">
                <a:avLst/>
              </a:prstGeom>
              <a:noFill/>
            </p:spPr>
            <p:txBody>
              <a:bodyPr wrap="square" lIns="0" tIns="0" rIns="0" bIns="0" rtlCol="0">
                <a:spAutoFit/>
              </a:bodyPr>
              <a:lstStyle/>
              <a:p>
                <a:pPr>
                  <a:lnSpc>
                    <a:spcPct val="125000"/>
                  </a:lnSpc>
                </a:pPr>
                <a:r>
                  <a:rPr lang="zh-CN" altLang="en-US" sz="1200" dirty="0">
                    <a:solidFill>
                      <a:schemeClr val="tx1">
                        <a:lumMod val="75000"/>
                        <a:lumOff val="25000"/>
                      </a:schemeClr>
                    </a:solidFill>
                    <a:cs typeface="+mn-ea"/>
                    <a:sym typeface="+mn-lt"/>
                  </a:rPr>
                  <a:t>您的内容打在这里，或者通过复制您的文本后，在此框中粘贴。</a:t>
                </a:r>
                <a:endParaRPr lang="en-US" altLang="zh-CN" sz="1200" dirty="0">
                  <a:solidFill>
                    <a:schemeClr val="tx1">
                      <a:lumMod val="75000"/>
                      <a:lumOff val="25000"/>
                    </a:schemeClr>
                  </a:solidFill>
                  <a:cs typeface="+mn-ea"/>
                  <a:sym typeface="+mn-lt"/>
                </a:endParaRPr>
              </a:p>
            </p:txBody>
          </p:sp>
        </p:grpSp>
      </p:grpSp>
      <p:grpSp>
        <p:nvGrpSpPr>
          <p:cNvPr id="27" name="组合 26"/>
          <p:cNvGrpSpPr/>
          <p:nvPr/>
        </p:nvGrpSpPr>
        <p:grpSpPr>
          <a:xfrm>
            <a:off x="1657284" y="4322007"/>
            <a:ext cx="5353945" cy="529808"/>
            <a:chOff x="1657284" y="4562637"/>
            <a:chExt cx="5353945" cy="529808"/>
          </a:xfrm>
        </p:grpSpPr>
        <p:grpSp>
          <p:nvGrpSpPr>
            <p:cNvPr id="12" name="Группа 406"/>
            <p:cNvGrpSpPr/>
            <p:nvPr/>
          </p:nvGrpSpPr>
          <p:grpSpPr>
            <a:xfrm>
              <a:off x="1657284" y="4562637"/>
              <a:ext cx="516238" cy="527142"/>
              <a:chOff x="5853113" y="3217863"/>
              <a:chExt cx="2179638" cy="2225675"/>
            </a:xfrm>
            <a:solidFill>
              <a:schemeClr val="accent2"/>
            </a:solidFill>
          </p:grpSpPr>
          <p:sp>
            <p:nvSpPr>
              <p:cNvPr id="13" name="Freeform 362"/>
              <p:cNvSpPr>
                <a:spLocks noEditPoints="1"/>
              </p:cNvSpPr>
              <p:nvPr/>
            </p:nvSpPr>
            <p:spPr bwMode="auto">
              <a:xfrm>
                <a:off x="5924551" y="3779838"/>
                <a:ext cx="2035175" cy="1663700"/>
              </a:xfrm>
              <a:custGeom>
                <a:avLst/>
                <a:gdLst>
                  <a:gd name="T0" fmla="*/ 1378 w 3846"/>
                  <a:gd name="T1" fmla="*/ 963 h 3144"/>
                  <a:gd name="T2" fmla="*/ 1347 w 3846"/>
                  <a:gd name="T3" fmla="*/ 995 h 3144"/>
                  <a:gd name="T4" fmla="*/ 446 w 3846"/>
                  <a:gd name="T5" fmla="*/ 2705 h 3144"/>
                  <a:gd name="T6" fmla="*/ 3400 w 3846"/>
                  <a:gd name="T7" fmla="*/ 1826 h 3144"/>
                  <a:gd name="T8" fmla="*/ 2482 w 3846"/>
                  <a:gd name="T9" fmla="*/ 979 h 3144"/>
                  <a:gd name="T10" fmla="*/ 1378 w 3846"/>
                  <a:gd name="T11" fmla="*/ 963 h 3144"/>
                  <a:gd name="T12" fmla="*/ 1555 w 3846"/>
                  <a:gd name="T13" fmla="*/ 4 h 3144"/>
                  <a:gd name="T14" fmla="*/ 1618 w 3846"/>
                  <a:gd name="T15" fmla="*/ 31 h 3144"/>
                  <a:gd name="T16" fmla="*/ 1667 w 3846"/>
                  <a:gd name="T17" fmla="*/ 79 h 3144"/>
                  <a:gd name="T18" fmla="*/ 1694 w 3846"/>
                  <a:gd name="T19" fmla="*/ 141 h 3144"/>
                  <a:gd name="T20" fmla="*/ 1696 w 3846"/>
                  <a:gd name="T21" fmla="*/ 523 h 3144"/>
                  <a:gd name="T22" fmla="*/ 2150 w 3846"/>
                  <a:gd name="T23" fmla="*/ 177 h 3144"/>
                  <a:gd name="T24" fmla="*/ 2163 w 3846"/>
                  <a:gd name="T25" fmla="*/ 108 h 3144"/>
                  <a:gd name="T26" fmla="*/ 2201 w 3846"/>
                  <a:gd name="T27" fmla="*/ 52 h 3144"/>
                  <a:gd name="T28" fmla="*/ 2258 w 3846"/>
                  <a:gd name="T29" fmla="*/ 15 h 3144"/>
                  <a:gd name="T30" fmla="*/ 2328 w 3846"/>
                  <a:gd name="T31" fmla="*/ 0 h 3144"/>
                  <a:gd name="T32" fmla="*/ 2397 w 3846"/>
                  <a:gd name="T33" fmla="*/ 15 h 3144"/>
                  <a:gd name="T34" fmla="*/ 2453 w 3846"/>
                  <a:gd name="T35" fmla="*/ 52 h 3144"/>
                  <a:gd name="T36" fmla="*/ 2491 w 3846"/>
                  <a:gd name="T37" fmla="*/ 108 h 3144"/>
                  <a:gd name="T38" fmla="*/ 2506 w 3846"/>
                  <a:gd name="T39" fmla="*/ 177 h 3144"/>
                  <a:gd name="T40" fmla="*/ 2581 w 3846"/>
                  <a:gd name="T41" fmla="*/ 523 h 3144"/>
                  <a:gd name="T42" fmla="*/ 2625 w 3846"/>
                  <a:gd name="T43" fmla="*/ 533 h 3144"/>
                  <a:gd name="T44" fmla="*/ 2672 w 3846"/>
                  <a:gd name="T45" fmla="*/ 558 h 3144"/>
                  <a:gd name="T46" fmla="*/ 2715 w 3846"/>
                  <a:gd name="T47" fmla="*/ 590 h 3144"/>
                  <a:gd name="T48" fmla="*/ 2754 w 3846"/>
                  <a:gd name="T49" fmla="*/ 625 h 3144"/>
                  <a:gd name="T50" fmla="*/ 2784 w 3846"/>
                  <a:gd name="T51" fmla="*/ 654 h 3144"/>
                  <a:gd name="T52" fmla="*/ 2801 w 3846"/>
                  <a:gd name="T53" fmla="*/ 671 h 3144"/>
                  <a:gd name="T54" fmla="*/ 3778 w 3846"/>
                  <a:gd name="T55" fmla="*/ 1573 h 3144"/>
                  <a:gd name="T56" fmla="*/ 3812 w 3846"/>
                  <a:gd name="T57" fmla="*/ 1614 h 3144"/>
                  <a:gd name="T58" fmla="*/ 3836 w 3846"/>
                  <a:gd name="T59" fmla="*/ 1665 h 3144"/>
                  <a:gd name="T60" fmla="*/ 3846 w 3846"/>
                  <a:gd name="T61" fmla="*/ 1713 h 3144"/>
                  <a:gd name="T62" fmla="*/ 3842 w 3846"/>
                  <a:gd name="T63" fmla="*/ 2870 h 3144"/>
                  <a:gd name="T64" fmla="*/ 3815 w 3846"/>
                  <a:gd name="T65" fmla="*/ 2958 h 3144"/>
                  <a:gd name="T66" fmla="*/ 3765 w 3846"/>
                  <a:gd name="T67" fmla="*/ 3034 h 3144"/>
                  <a:gd name="T68" fmla="*/ 3696 w 3846"/>
                  <a:gd name="T69" fmla="*/ 3093 h 3144"/>
                  <a:gd name="T70" fmla="*/ 3612 w 3846"/>
                  <a:gd name="T71" fmla="*/ 3131 h 3144"/>
                  <a:gd name="T72" fmla="*/ 3518 w 3846"/>
                  <a:gd name="T73" fmla="*/ 3144 h 3144"/>
                  <a:gd name="T74" fmla="*/ 280 w 3846"/>
                  <a:gd name="T75" fmla="*/ 3142 h 3144"/>
                  <a:gd name="T76" fmla="*/ 191 w 3846"/>
                  <a:gd name="T77" fmla="*/ 3115 h 3144"/>
                  <a:gd name="T78" fmla="*/ 114 w 3846"/>
                  <a:gd name="T79" fmla="*/ 3066 h 3144"/>
                  <a:gd name="T80" fmla="*/ 53 w 3846"/>
                  <a:gd name="T81" fmla="*/ 2998 h 3144"/>
                  <a:gd name="T82" fmla="*/ 15 w 3846"/>
                  <a:gd name="T83" fmla="*/ 2915 h 3144"/>
                  <a:gd name="T84" fmla="*/ 0 w 3846"/>
                  <a:gd name="T85" fmla="*/ 2822 h 3144"/>
                  <a:gd name="T86" fmla="*/ 3 w 3846"/>
                  <a:gd name="T87" fmla="*/ 1690 h 3144"/>
                  <a:gd name="T88" fmla="*/ 21 w 3846"/>
                  <a:gd name="T89" fmla="*/ 1640 h 3144"/>
                  <a:gd name="T90" fmla="*/ 50 w 3846"/>
                  <a:gd name="T91" fmla="*/ 1592 h 3144"/>
                  <a:gd name="T92" fmla="*/ 1043 w 3846"/>
                  <a:gd name="T93" fmla="*/ 674 h 3144"/>
                  <a:gd name="T94" fmla="*/ 1051 w 3846"/>
                  <a:gd name="T95" fmla="*/ 665 h 3144"/>
                  <a:gd name="T96" fmla="*/ 1076 w 3846"/>
                  <a:gd name="T97" fmla="*/ 641 h 3144"/>
                  <a:gd name="T98" fmla="*/ 1109 w 3846"/>
                  <a:gd name="T99" fmla="*/ 607 h 3144"/>
                  <a:gd name="T100" fmla="*/ 1153 w 3846"/>
                  <a:gd name="T101" fmla="*/ 573 h 3144"/>
                  <a:gd name="T102" fmla="*/ 1197 w 3846"/>
                  <a:gd name="T103" fmla="*/ 543 h 3144"/>
                  <a:gd name="T104" fmla="*/ 1243 w 3846"/>
                  <a:gd name="T105" fmla="*/ 526 h 3144"/>
                  <a:gd name="T106" fmla="*/ 1340 w 3846"/>
                  <a:gd name="T107" fmla="*/ 523 h 3144"/>
                  <a:gd name="T108" fmla="*/ 1344 w 3846"/>
                  <a:gd name="T109" fmla="*/ 141 h 3144"/>
                  <a:gd name="T110" fmla="*/ 1371 w 3846"/>
                  <a:gd name="T111" fmla="*/ 79 h 3144"/>
                  <a:gd name="T112" fmla="*/ 1418 w 3846"/>
                  <a:gd name="T113" fmla="*/ 31 h 3144"/>
                  <a:gd name="T114" fmla="*/ 1482 w 3846"/>
                  <a:gd name="T115" fmla="*/ 4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46" h="3144">
                    <a:moveTo>
                      <a:pt x="1378" y="963"/>
                    </a:moveTo>
                    <a:lnTo>
                      <a:pt x="1378" y="963"/>
                    </a:lnTo>
                    <a:lnTo>
                      <a:pt x="1363" y="982"/>
                    </a:lnTo>
                    <a:lnTo>
                      <a:pt x="1347" y="995"/>
                    </a:lnTo>
                    <a:lnTo>
                      <a:pt x="446" y="1826"/>
                    </a:lnTo>
                    <a:lnTo>
                      <a:pt x="446" y="2705"/>
                    </a:lnTo>
                    <a:lnTo>
                      <a:pt x="3400" y="2705"/>
                    </a:lnTo>
                    <a:lnTo>
                      <a:pt x="3400" y="1826"/>
                    </a:lnTo>
                    <a:lnTo>
                      <a:pt x="2499" y="995"/>
                    </a:lnTo>
                    <a:lnTo>
                      <a:pt x="2482" y="979"/>
                    </a:lnTo>
                    <a:lnTo>
                      <a:pt x="2468" y="963"/>
                    </a:lnTo>
                    <a:lnTo>
                      <a:pt x="1378" y="963"/>
                    </a:lnTo>
                    <a:close/>
                    <a:moveTo>
                      <a:pt x="1518" y="0"/>
                    </a:moveTo>
                    <a:lnTo>
                      <a:pt x="1555" y="4"/>
                    </a:lnTo>
                    <a:lnTo>
                      <a:pt x="1588" y="15"/>
                    </a:lnTo>
                    <a:lnTo>
                      <a:pt x="1618" y="31"/>
                    </a:lnTo>
                    <a:lnTo>
                      <a:pt x="1645" y="52"/>
                    </a:lnTo>
                    <a:lnTo>
                      <a:pt x="1667" y="79"/>
                    </a:lnTo>
                    <a:lnTo>
                      <a:pt x="1683" y="108"/>
                    </a:lnTo>
                    <a:lnTo>
                      <a:pt x="1694" y="141"/>
                    </a:lnTo>
                    <a:lnTo>
                      <a:pt x="1696" y="177"/>
                    </a:lnTo>
                    <a:lnTo>
                      <a:pt x="1696" y="523"/>
                    </a:lnTo>
                    <a:lnTo>
                      <a:pt x="2150" y="523"/>
                    </a:lnTo>
                    <a:lnTo>
                      <a:pt x="2150" y="177"/>
                    </a:lnTo>
                    <a:lnTo>
                      <a:pt x="2152" y="141"/>
                    </a:lnTo>
                    <a:lnTo>
                      <a:pt x="2163" y="108"/>
                    </a:lnTo>
                    <a:lnTo>
                      <a:pt x="2179" y="79"/>
                    </a:lnTo>
                    <a:lnTo>
                      <a:pt x="2201" y="52"/>
                    </a:lnTo>
                    <a:lnTo>
                      <a:pt x="2228" y="31"/>
                    </a:lnTo>
                    <a:lnTo>
                      <a:pt x="2258" y="15"/>
                    </a:lnTo>
                    <a:lnTo>
                      <a:pt x="2291" y="4"/>
                    </a:lnTo>
                    <a:lnTo>
                      <a:pt x="2328" y="0"/>
                    </a:lnTo>
                    <a:lnTo>
                      <a:pt x="2363" y="4"/>
                    </a:lnTo>
                    <a:lnTo>
                      <a:pt x="2397" y="15"/>
                    </a:lnTo>
                    <a:lnTo>
                      <a:pt x="2428" y="31"/>
                    </a:lnTo>
                    <a:lnTo>
                      <a:pt x="2453" y="52"/>
                    </a:lnTo>
                    <a:lnTo>
                      <a:pt x="2475" y="79"/>
                    </a:lnTo>
                    <a:lnTo>
                      <a:pt x="2491" y="108"/>
                    </a:lnTo>
                    <a:lnTo>
                      <a:pt x="2502" y="141"/>
                    </a:lnTo>
                    <a:lnTo>
                      <a:pt x="2506" y="177"/>
                    </a:lnTo>
                    <a:lnTo>
                      <a:pt x="2506" y="523"/>
                    </a:lnTo>
                    <a:lnTo>
                      <a:pt x="2581" y="523"/>
                    </a:lnTo>
                    <a:lnTo>
                      <a:pt x="2603" y="526"/>
                    </a:lnTo>
                    <a:lnTo>
                      <a:pt x="2625" y="533"/>
                    </a:lnTo>
                    <a:lnTo>
                      <a:pt x="2648" y="543"/>
                    </a:lnTo>
                    <a:lnTo>
                      <a:pt x="2672" y="558"/>
                    </a:lnTo>
                    <a:lnTo>
                      <a:pt x="2693" y="573"/>
                    </a:lnTo>
                    <a:lnTo>
                      <a:pt x="2715" y="590"/>
                    </a:lnTo>
                    <a:lnTo>
                      <a:pt x="2737" y="607"/>
                    </a:lnTo>
                    <a:lnTo>
                      <a:pt x="2754" y="625"/>
                    </a:lnTo>
                    <a:lnTo>
                      <a:pt x="2770" y="641"/>
                    </a:lnTo>
                    <a:lnTo>
                      <a:pt x="2784" y="654"/>
                    </a:lnTo>
                    <a:lnTo>
                      <a:pt x="2795" y="665"/>
                    </a:lnTo>
                    <a:lnTo>
                      <a:pt x="2801" y="671"/>
                    </a:lnTo>
                    <a:lnTo>
                      <a:pt x="2803" y="674"/>
                    </a:lnTo>
                    <a:lnTo>
                      <a:pt x="3778" y="1573"/>
                    </a:lnTo>
                    <a:lnTo>
                      <a:pt x="3796" y="1592"/>
                    </a:lnTo>
                    <a:lnTo>
                      <a:pt x="3812" y="1614"/>
                    </a:lnTo>
                    <a:lnTo>
                      <a:pt x="3825" y="1640"/>
                    </a:lnTo>
                    <a:lnTo>
                      <a:pt x="3836" y="1665"/>
                    </a:lnTo>
                    <a:lnTo>
                      <a:pt x="3843" y="1690"/>
                    </a:lnTo>
                    <a:lnTo>
                      <a:pt x="3846" y="1713"/>
                    </a:lnTo>
                    <a:lnTo>
                      <a:pt x="3846" y="2822"/>
                    </a:lnTo>
                    <a:lnTo>
                      <a:pt x="3842" y="2870"/>
                    </a:lnTo>
                    <a:lnTo>
                      <a:pt x="3831" y="2915"/>
                    </a:lnTo>
                    <a:lnTo>
                      <a:pt x="3815" y="2958"/>
                    </a:lnTo>
                    <a:lnTo>
                      <a:pt x="3792" y="2998"/>
                    </a:lnTo>
                    <a:lnTo>
                      <a:pt x="3765" y="3034"/>
                    </a:lnTo>
                    <a:lnTo>
                      <a:pt x="3732" y="3066"/>
                    </a:lnTo>
                    <a:lnTo>
                      <a:pt x="3696" y="3093"/>
                    </a:lnTo>
                    <a:lnTo>
                      <a:pt x="3655" y="3115"/>
                    </a:lnTo>
                    <a:lnTo>
                      <a:pt x="3612" y="3131"/>
                    </a:lnTo>
                    <a:lnTo>
                      <a:pt x="3566" y="3142"/>
                    </a:lnTo>
                    <a:lnTo>
                      <a:pt x="3518" y="3144"/>
                    </a:lnTo>
                    <a:lnTo>
                      <a:pt x="328" y="3144"/>
                    </a:lnTo>
                    <a:lnTo>
                      <a:pt x="280" y="3142"/>
                    </a:lnTo>
                    <a:lnTo>
                      <a:pt x="234" y="3131"/>
                    </a:lnTo>
                    <a:lnTo>
                      <a:pt x="191" y="3115"/>
                    </a:lnTo>
                    <a:lnTo>
                      <a:pt x="150" y="3093"/>
                    </a:lnTo>
                    <a:lnTo>
                      <a:pt x="114" y="3066"/>
                    </a:lnTo>
                    <a:lnTo>
                      <a:pt x="81" y="3034"/>
                    </a:lnTo>
                    <a:lnTo>
                      <a:pt x="53" y="2998"/>
                    </a:lnTo>
                    <a:lnTo>
                      <a:pt x="31" y="2958"/>
                    </a:lnTo>
                    <a:lnTo>
                      <a:pt x="15" y="2915"/>
                    </a:lnTo>
                    <a:lnTo>
                      <a:pt x="4" y="2870"/>
                    </a:lnTo>
                    <a:lnTo>
                      <a:pt x="0" y="2822"/>
                    </a:lnTo>
                    <a:lnTo>
                      <a:pt x="0" y="1713"/>
                    </a:lnTo>
                    <a:lnTo>
                      <a:pt x="3" y="1690"/>
                    </a:lnTo>
                    <a:lnTo>
                      <a:pt x="10" y="1665"/>
                    </a:lnTo>
                    <a:lnTo>
                      <a:pt x="21" y="1640"/>
                    </a:lnTo>
                    <a:lnTo>
                      <a:pt x="34" y="1614"/>
                    </a:lnTo>
                    <a:lnTo>
                      <a:pt x="50" y="1592"/>
                    </a:lnTo>
                    <a:lnTo>
                      <a:pt x="69" y="1573"/>
                    </a:lnTo>
                    <a:lnTo>
                      <a:pt x="1043" y="674"/>
                    </a:lnTo>
                    <a:lnTo>
                      <a:pt x="1046" y="671"/>
                    </a:lnTo>
                    <a:lnTo>
                      <a:pt x="1051" y="665"/>
                    </a:lnTo>
                    <a:lnTo>
                      <a:pt x="1062" y="654"/>
                    </a:lnTo>
                    <a:lnTo>
                      <a:pt x="1076" y="641"/>
                    </a:lnTo>
                    <a:lnTo>
                      <a:pt x="1092" y="625"/>
                    </a:lnTo>
                    <a:lnTo>
                      <a:pt x="1109" y="607"/>
                    </a:lnTo>
                    <a:lnTo>
                      <a:pt x="1131" y="590"/>
                    </a:lnTo>
                    <a:lnTo>
                      <a:pt x="1153" y="573"/>
                    </a:lnTo>
                    <a:lnTo>
                      <a:pt x="1174" y="558"/>
                    </a:lnTo>
                    <a:lnTo>
                      <a:pt x="1197" y="543"/>
                    </a:lnTo>
                    <a:lnTo>
                      <a:pt x="1221" y="533"/>
                    </a:lnTo>
                    <a:lnTo>
                      <a:pt x="1243" y="526"/>
                    </a:lnTo>
                    <a:lnTo>
                      <a:pt x="1265" y="523"/>
                    </a:lnTo>
                    <a:lnTo>
                      <a:pt x="1340" y="523"/>
                    </a:lnTo>
                    <a:lnTo>
                      <a:pt x="1340" y="177"/>
                    </a:lnTo>
                    <a:lnTo>
                      <a:pt x="1344" y="141"/>
                    </a:lnTo>
                    <a:lnTo>
                      <a:pt x="1355" y="108"/>
                    </a:lnTo>
                    <a:lnTo>
                      <a:pt x="1371" y="79"/>
                    </a:lnTo>
                    <a:lnTo>
                      <a:pt x="1393" y="52"/>
                    </a:lnTo>
                    <a:lnTo>
                      <a:pt x="1418" y="31"/>
                    </a:lnTo>
                    <a:lnTo>
                      <a:pt x="1449" y="15"/>
                    </a:lnTo>
                    <a:lnTo>
                      <a:pt x="1482" y="4"/>
                    </a:lnTo>
                    <a:lnTo>
                      <a:pt x="1518" y="0"/>
                    </a:lnTo>
                    <a:close/>
                  </a:path>
                </a:pathLst>
              </a:custGeom>
              <a:solidFill>
                <a:srgbClr val="FFC000"/>
              </a:solidFill>
              <a:ln w="0">
                <a:noFill/>
                <a:prstDash val="solid"/>
                <a:round/>
              </a:ln>
            </p:spPr>
            <p:txBody>
              <a:bodyPr vert="horz" wrap="square" lIns="91440" tIns="45720" rIns="91440" bIns="45720" numCol="1" anchor="t" anchorCtr="0" compatLnSpc="1"/>
              <a:lstStyle/>
              <a:p>
                <a:endParaRPr lang="ru-RU">
                  <a:solidFill>
                    <a:schemeClr val="tx1">
                      <a:lumMod val="75000"/>
                      <a:lumOff val="25000"/>
                    </a:schemeClr>
                  </a:solidFill>
                  <a:cs typeface="+mn-ea"/>
                  <a:sym typeface="+mn-lt"/>
                </a:endParaRPr>
              </a:p>
            </p:txBody>
          </p:sp>
          <p:sp>
            <p:nvSpPr>
              <p:cNvPr id="14" name="Freeform 363"/>
              <p:cNvSpPr/>
              <p:nvPr/>
            </p:nvSpPr>
            <p:spPr bwMode="auto">
              <a:xfrm>
                <a:off x="5853113" y="3217863"/>
                <a:ext cx="2179638" cy="838200"/>
              </a:xfrm>
              <a:custGeom>
                <a:avLst/>
                <a:gdLst>
                  <a:gd name="T0" fmla="*/ 2783 w 4119"/>
                  <a:gd name="T1" fmla="*/ 0 h 1584"/>
                  <a:gd name="T2" fmla="*/ 2990 w 4119"/>
                  <a:gd name="T3" fmla="*/ 16 h 1584"/>
                  <a:gd name="T4" fmla="*/ 3187 w 4119"/>
                  <a:gd name="T5" fmla="*/ 61 h 1584"/>
                  <a:gd name="T6" fmla="*/ 3372 w 4119"/>
                  <a:gd name="T7" fmla="*/ 134 h 1584"/>
                  <a:gd name="T8" fmla="*/ 3540 w 4119"/>
                  <a:gd name="T9" fmla="*/ 231 h 1584"/>
                  <a:gd name="T10" fmla="*/ 3693 w 4119"/>
                  <a:gd name="T11" fmla="*/ 353 h 1584"/>
                  <a:gd name="T12" fmla="*/ 3826 w 4119"/>
                  <a:gd name="T13" fmla="*/ 494 h 1584"/>
                  <a:gd name="T14" fmla="*/ 3937 w 4119"/>
                  <a:gd name="T15" fmla="*/ 654 h 1584"/>
                  <a:gd name="T16" fmla="*/ 4025 w 4119"/>
                  <a:gd name="T17" fmla="*/ 828 h 1584"/>
                  <a:gd name="T18" fmla="*/ 4084 w 4119"/>
                  <a:gd name="T19" fmla="*/ 1016 h 1584"/>
                  <a:gd name="T20" fmla="*/ 4115 w 4119"/>
                  <a:gd name="T21" fmla="*/ 1216 h 1584"/>
                  <a:gd name="T22" fmla="*/ 4119 w 4119"/>
                  <a:gd name="T23" fmla="*/ 1495 h 1584"/>
                  <a:gd name="T24" fmla="*/ 4107 w 4119"/>
                  <a:gd name="T25" fmla="*/ 1540 h 1584"/>
                  <a:gd name="T26" fmla="*/ 4074 w 4119"/>
                  <a:gd name="T27" fmla="*/ 1572 h 1584"/>
                  <a:gd name="T28" fmla="*/ 4029 w 4119"/>
                  <a:gd name="T29" fmla="*/ 1584 h 1584"/>
                  <a:gd name="T30" fmla="*/ 3168 w 4119"/>
                  <a:gd name="T31" fmla="*/ 1580 h 1584"/>
                  <a:gd name="T32" fmla="*/ 3096 w 4119"/>
                  <a:gd name="T33" fmla="*/ 1554 h 1584"/>
                  <a:gd name="T34" fmla="*/ 3038 w 4119"/>
                  <a:gd name="T35" fmla="*/ 1506 h 1584"/>
                  <a:gd name="T36" fmla="*/ 2999 w 4119"/>
                  <a:gd name="T37" fmla="*/ 1442 h 1584"/>
                  <a:gd name="T38" fmla="*/ 2986 w 4119"/>
                  <a:gd name="T39" fmla="*/ 1365 h 1584"/>
                  <a:gd name="T40" fmla="*/ 2982 w 4119"/>
                  <a:gd name="T41" fmla="*/ 872 h 1584"/>
                  <a:gd name="T42" fmla="*/ 2955 w 4119"/>
                  <a:gd name="T43" fmla="*/ 801 h 1584"/>
                  <a:gd name="T44" fmla="*/ 2906 w 4119"/>
                  <a:gd name="T45" fmla="*/ 744 h 1584"/>
                  <a:gd name="T46" fmla="*/ 2840 w 4119"/>
                  <a:gd name="T47" fmla="*/ 705 h 1584"/>
                  <a:gd name="T48" fmla="*/ 2763 w 4119"/>
                  <a:gd name="T49" fmla="*/ 692 h 1584"/>
                  <a:gd name="T50" fmla="*/ 1317 w 4119"/>
                  <a:gd name="T51" fmla="*/ 696 h 1584"/>
                  <a:gd name="T52" fmla="*/ 1245 w 4119"/>
                  <a:gd name="T53" fmla="*/ 721 h 1584"/>
                  <a:gd name="T54" fmla="*/ 1187 w 4119"/>
                  <a:gd name="T55" fmla="*/ 771 h 1584"/>
                  <a:gd name="T56" fmla="*/ 1148 w 4119"/>
                  <a:gd name="T57" fmla="*/ 835 h 1584"/>
                  <a:gd name="T58" fmla="*/ 1134 w 4119"/>
                  <a:gd name="T59" fmla="*/ 912 h 1584"/>
                  <a:gd name="T60" fmla="*/ 1130 w 4119"/>
                  <a:gd name="T61" fmla="*/ 1405 h 1584"/>
                  <a:gd name="T62" fmla="*/ 1103 w 4119"/>
                  <a:gd name="T63" fmla="*/ 1475 h 1584"/>
                  <a:gd name="T64" fmla="*/ 1055 w 4119"/>
                  <a:gd name="T65" fmla="*/ 1533 h 1584"/>
                  <a:gd name="T66" fmla="*/ 990 w 4119"/>
                  <a:gd name="T67" fmla="*/ 1571 h 1584"/>
                  <a:gd name="T68" fmla="*/ 912 w 4119"/>
                  <a:gd name="T69" fmla="*/ 1584 h 1584"/>
                  <a:gd name="T70" fmla="*/ 67 w 4119"/>
                  <a:gd name="T71" fmla="*/ 1582 h 1584"/>
                  <a:gd name="T72" fmla="*/ 27 w 4119"/>
                  <a:gd name="T73" fmla="*/ 1558 h 1584"/>
                  <a:gd name="T74" fmla="*/ 4 w 4119"/>
                  <a:gd name="T75" fmla="*/ 1519 h 1584"/>
                  <a:gd name="T76" fmla="*/ 0 w 4119"/>
                  <a:gd name="T77" fmla="*/ 1318 h 1584"/>
                  <a:gd name="T78" fmla="*/ 16 w 4119"/>
                  <a:gd name="T79" fmla="*/ 1114 h 1584"/>
                  <a:gd name="T80" fmla="*/ 62 w 4119"/>
                  <a:gd name="T81" fmla="*/ 921 h 1584"/>
                  <a:gd name="T82" fmla="*/ 136 w 4119"/>
                  <a:gd name="T83" fmla="*/ 739 h 1584"/>
                  <a:gd name="T84" fmla="*/ 236 w 4119"/>
                  <a:gd name="T85" fmla="*/ 571 h 1584"/>
                  <a:gd name="T86" fmla="*/ 357 w 4119"/>
                  <a:gd name="T87" fmla="*/ 420 h 1584"/>
                  <a:gd name="T88" fmla="*/ 500 w 4119"/>
                  <a:gd name="T89" fmla="*/ 290 h 1584"/>
                  <a:gd name="T90" fmla="*/ 662 w 4119"/>
                  <a:gd name="T91" fmla="*/ 179 h 1584"/>
                  <a:gd name="T92" fmla="*/ 839 w 4119"/>
                  <a:gd name="T93" fmla="*/ 94 h 1584"/>
                  <a:gd name="T94" fmla="*/ 1031 w 4119"/>
                  <a:gd name="T95" fmla="*/ 34 h 1584"/>
                  <a:gd name="T96" fmla="*/ 1232 w 4119"/>
                  <a:gd name="T97" fmla="*/ 4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9" h="1584">
                    <a:moveTo>
                      <a:pt x="1337" y="0"/>
                    </a:moveTo>
                    <a:lnTo>
                      <a:pt x="2783" y="0"/>
                    </a:lnTo>
                    <a:lnTo>
                      <a:pt x="2888" y="4"/>
                    </a:lnTo>
                    <a:lnTo>
                      <a:pt x="2990" y="16"/>
                    </a:lnTo>
                    <a:lnTo>
                      <a:pt x="3090" y="34"/>
                    </a:lnTo>
                    <a:lnTo>
                      <a:pt x="3187" y="61"/>
                    </a:lnTo>
                    <a:lnTo>
                      <a:pt x="3281" y="94"/>
                    </a:lnTo>
                    <a:lnTo>
                      <a:pt x="3372" y="134"/>
                    </a:lnTo>
                    <a:lnTo>
                      <a:pt x="3458" y="179"/>
                    </a:lnTo>
                    <a:lnTo>
                      <a:pt x="3540" y="231"/>
                    </a:lnTo>
                    <a:lnTo>
                      <a:pt x="3620" y="290"/>
                    </a:lnTo>
                    <a:lnTo>
                      <a:pt x="3693" y="353"/>
                    </a:lnTo>
                    <a:lnTo>
                      <a:pt x="3763" y="420"/>
                    </a:lnTo>
                    <a:lnTo>
                      <a:pt x="3826" y="494"/>
                    </a:lnTo>
                    <a:lnTo>
                      <a:pt x="3884" y="571"/>
                    </a:lnTo>
                    <a:lnTo>
                      <a:pt x="3937" y="654"/>
                    </a:lnTo>
                    <a:lnTo>
                      <a:pt x="3984" y="739"/>
                    </a:lnTo>
                    <a:lnTo>
                      <a:pt x="4025" y="828"/>
                    </a:lnTo>
                    <a:lnTo>
                      <a:pt x="4057" y="921"/>
                    </a:lnTo>
                    <a:lnTo>
                      <a:pt x="4084" y="1016"/>
                    </a:lnTo>
                    <a:lnTo>
                      <a:pt x="4104" y="1114"/>
                    </a:lnTo>
                    <a:lnTo>
                      <a:pt x="4115" y="1216"/>
                    </a:lnTo>
                    <a:lnTo>
                      <a:pt x="4119" y="1318"/>
                    </a:lnTo>
                    <a:lnTo>
                      <a:pt x="4119" y="1495"/>
                    </a:lnTo>
                    <a:lnTo>
                      <a:pt x="4116" y="1519"/>
                    </a:lnTo>
                    <a:lnTo>
                      <a:pt x="4107" y="1540"/>
                    </a:lnTo>
                    <a:lnTo>
                      <a:pt x="4093" y="1558"/>
                    </a:lnTo>
                    <a:lnTo>
                      <a:pt x="4074" y="1572"/>
                    </a:lnTo>
                    <a:lnTo>
                      <a:pt x="4053" y="1582"/>
                    </a:lnTo>
                    <a:lnTo>
                      <a:pt x="4029" y="1584"/>
                    </a:lnTo>
                    <a:lnTo>
                      <a:pt x="3208" y="1584"/>
                    </a:lnTo>
                    <a:lnTo>
                      <a:pt x="3168" y="1580"/>
                    </a:lnTo>
                    <a:lnTo>
                      <a:pt x="3130" y="1571"/>
                    </a:lnTo>
                    <a:lnTo>
                      <a:pt x="3096" y="1554"/>
                    </a:lnTo>
                    <a:lnTo>
                      <a:pt x="3064" y="1533"/>
                    </a:lnTo>
                    <a:lnTo>
                      <a:pt x="3038" y="1506"/>
                    </a:lnTo>
                    <a:lnTo>
                      <a:pt x="3015" y="1475"/>
                    </a:lnTo>
                    <a:lnTo>
                      <a:pt x="2999" y="1442"/>
                    </a:lnTo>
                    <a:lnTo>
                      <a:pt x="2988" y="1405"/>
                    </a:lnTo>
                    <a:lnTo>
                      <a:pt x="2986" y="1365"/>
                    </a:lnTo>
                    <a:lnTo>
                      <a:pt x="2986" y="912"/>
                    </a:lnTo>
                    <a:lnTo>
                      <a:pt x="2982" y="872"/>
                    </a:lnTo>
                    <a:lnTo>
                      <a:pt x="2972" y="835"/>
                    </a:lnTo>
                    <a:lnTo>
                      <a:pt x="2955" y="801"/>
                    </a:lnTo>
                    <a:lnTo>
                      <a:pt x="2933" y="771"/>
                    </a:lnTo>
                    <a:lnTo>
                      <a:pt x="2906" y="744"/>
                    </a:lnTo>
                    <a:lnTo>
                      <a:pt x="2875" y="721"/>
                    </a:lnTo>
                    <a:lnTo>
                      <a:pt x="2840" y="705"/>
                    </a:lnTo>
                    <a:lnTo>
                      <a:pt x="2803" y="696"/>
                    </a:lnTo>
                    <a:lnTo>
                      <a:pt x="2763" y="692"/>
                    </a:lnTo>
                    <a:lnTo>
                      <a:pt x="1357" y="692"/>
                    </a:lnTo>
                    <a:lnTo>
                      <a:pt x="1317" y="696"/>
                    </a:lnTo>
                    <a:lnTo>
                      <a:pt x="1280" y="705"/>
                    </a:lnTo>
                    <a:lnTo>
                      <a:pt x="1245" y="721"/>
                    </a:lnTo>
                    <a:lnTo>
                      <a:pt x="1214" y="744"/>
                    </a:lnTo>
                    <a:lnTo>
                      <a:pt x="1187" y="771"/>
                    </a:lnTo>
                    <a:lnTo>
                      <a:pt x="1165" y="801"/>
                    </a:lnTo>
                    <a:lnTo>
                      <a:pt x="1148" y="835"/>
                    </a:lnTo>
                    <a:lnTo>
                      <a:pt x="1138" y="872"/>
                    </a:lnTo>
                    <a:lnTo>
                      <a:pt x="1134" y="912"/>
                    </a:lnTo>
                    <a:lnTo>
                      <a:pt x="1134" y="1365"/>
                    </a:lnTo>
                    <a:lnTo>
                      <a:pt x="1130" y="1405"/>
                    </a:lnTo>
                    <a:lnTo>
                      <a:pt x="1121" y="1442"/>
                    </a:lnTo>
                    <a:lnTo>
                      <a:pt x="1103" y="1475"/>
                    </a:lnTo>
                    <a:lnTo>
                      <a:pt x="1082" y="1506"/>
                    </a:lnTo>
                    <a:lnTo>
                      <a:pt x="1055" y="1533"/>
                    </a:lnTo>
                    <a:lnTo>
                      <a:pt x="1024" y="1554"/>
                    </a:lnTo>
                    <a:lnTo>
                      <a:pt x="990" y="1571"/>
                    </a:lnTo>
                    <a:lnTo>
                      <a:pt x="952" y="1580"/>
                    </a:lnTo>
                    <a:lnTo>
                      <a:pt x="912" y="1584"/>
                    </a:lnTo>
                    <a:lnTo>
                      <a:pt x="91" y="1584"/>
                    </a:lnTo>
                    <a:lnTo>
                      <a:pt x="67" y="1582"/>
                    </a:lnTo>
                    <a:lnTo>
                      <a:pt x="46" y="1572"/>
                    </a:lnTo>
                    <a:lnTo>
                      <a:pt x="27" y="1558"/>
                    </a:lnTo>
                    <a:lnTo>
                      <a:pt x="13" y="1540"/>
                    </a:lnTo>
                    <a:lnTo>
                      <a:pt x="4" y="1519"/>
                    </a:lnTo>
                    <a:lnTo>
                      <a:pt x="0" y="1495"/>
                    </a:lnTo>
                    <a:lnTo>
                      <a:pt x="0" y="1318"/>
                    </a:lnTo>
                    <a:lnTo>
                      <a:pt x="4" y="1216"/>
                    </a:lnTo>
                    <a:lnTo>
                      <a:pt x="16" y="1114"/>
                    </a:lnTo>
                    <a:lnTo>
                      <a:pt x="36" y="1016"/>
                    </a:lnTo>
                    <a:lnTo>
                      <a:pt x="62" y="921"/>
                    </a:lnTo>
                    <a:lnTo>
                      <a:pt x="95" y="828"/>
                    </a:lnTo>
                    <a:lnTo>
                      <a:pt x="136" y="739"/>
                    </a:lnTo>
                    <a:lnTo>
                      <a:pt x="183" y="654"/>
                    </a:lnTo>
                    <a:lnTo>
                      <a:pt x="236" y="571"/>
                    </a:lnTo>
                    <a:lnTo>
                      <a:pt x="294" y="494"/>
                    </a:lnTo>
                    <a:lnTo>
                      <a:pt x="357" y="420"/>
                    </a:lnTo>
                    <a:lnTo>
                      <a:pt x="427" y="353"/>
                    </a:lnTo>
                    <a:lnTo>
                      <a:pt x="500" y="290"/>
                    </a:lnTo>
                    <a:lnTo>
                      <a:pt x="580" y="231"/>
                    </a:lnTo>
                    <a:lnTo>
                      <a:pt x="662" y="179"/>
                    </a:lnTo>
                    <a:lnTo>
                      <a:pt x="749" y="134"/>
                    </a:lnTo>
                    <a:lnTo>
                      <a:pt x="839" y="94"/>
                    </a:lnTo>
                    <a:lnTo>
                      <a:pt x="933" y="61"/>
                    </a:lnTo>
                    <a:lnTo>
                      <a:pt x="1031" y="34"/>
                    </a:lnTo>
                    <a:lnTo>
                      <a:pt x="1129" y="16"/>
                    </a:lnTo>
                    <a:lnTo>
                      <a:pt x="1232" y="4"/>
                    </a:lnTo>
                    <a:lnTo>
                      <a:pt x="1337" y="0"/>
                    </a:lnTo>
                    <a:close/>
                  </a:path>
                </a:pathLst>
              </a:custGeom>
              <a:solidFill>
                <a:srgbClr val="FFC000"/>
              </a:solidFill>
              <a:ln w="0">
                <a:noFill/>
                <a:prstDash val="solid"/>
                <a:round/>
              </a:ln>
            </p:spPr>
            <p:txBody>
              <a:bodyPr vert="horz" wrap="square" lIns="91440" tIns="45720" rIns="91440" bIns="45720" numCol="1" anchor="t" anchorCtr="0" compatLnSpc="1"/>
              <a:lstStyle/>
              <a:p>
                <a:endParaRPr lang="ru-RU">
                  <a:solidFill>
                    <a:schemeClr val="tx1">
                      <a:lumMod val="75000"/>
                      <a:lumOff val="25000"/>
                    </a:schemeClr>
                  </a:solidFill>
                  <a:cs typeface="+mn-ea"/>
                  <a:sym typeface="+mn-lt"/>
                </a:endParaRPr>
              </a:p>
            </p:txBody>
          </p:sp>
          <p:sp>
            <p:nvSpPr>
              <p:cNvPr id="15" name="Freeform 364"/>
              <p:cNvSpPr>
                <a:spLocks noEditPoints="1"/>
              </p:cNvSpPr>
              <p:nvPr/>
            </p:nvSpPr>
            <p:spPr bwMode="auto">
              <a:xfrm>
                <a:off x="6583363" y="4408488"/>
                <a:ext cx="719138" cy="709612"/>
              </a:xfrm>
              <a:custGeom>
                <a:avLst/>
                <a:gdLst>
                  <a:gd name="T0" fmla="*/ 646 w 1360"/>
                  <a:gd name="T1" fmla="*/ 510 h 1341"/>
                  <a:gd name="T2" fmla="*/ 587 w 1360"/>
                  <a:gd name="T3" fmla="*/ 534 h 1341"/>
                  <a:gd name="T4" fmla="*/ 542 w 1360"/>
                  <a:gd name="T5" fmla="*/ 578 h 1341"/>
                  <a:gd name="T6" fmla="*/ 517 w 1360"/>
                  <a:gd name="T7" fmla="*/ 636 h 1341"/>
                  <a:gd name="T8" fmla="*/ 517 w 1360"/>
                  <a:gd name="T9" fmla="*/ 703 h 1341"/>
                  <a:gd name="T10" fmla="*/ 542 w 1360"/>
                  <a:gd name="T11" fmla="*/ 761 h 1341"/>
                  <a:gd name="T12" fmla="*/ 587 w 1360"/>
                  <a:gd name="T13" fmla="*/ 805 h 1341"/>
                  <a:gd name="T14" fmla="*/ 646 w 1360"/>
                  <a:gd name="T15" fmla="*/ 831 h 1341"/>
                  <a:gd name="T16" fmla="*/ 714 w 1360"/>
                  <a:gd name="T17" fmla="*/ 831 h 1341"/>
                  <a:gd name="T18" fmla="*/ 773 w 1360"/>
                  <a:gd name="T19" fmla="*/ 805 h 1341"/>
                  <a:gd name="T20" fmla="*/ 818 w 1360"/>
                  <a:gd name="T21" fmla="*/ 761 h 1341"/>
                  <a:gd name="T22" fmla="*/ 842 w 1360"/>
                  <a:gd name="T23" fmla="*/ 703 h 1341"/>
                  <a:gd name="T24" fmla="*/ 842 w 1360"/>
                  <a:gd name="T25" fmla="*/ 636 h 1341"/>
                  <a:gd name="T26" fmla="*/ 818 w 1360"/>
                  <a:gd name="T27" fmla="*/ 578 h 1341"/>
                  <a:gd name="T28" fmla="*/ 773 w 1360"/>
                  <a:gd name="T29" fmla="*/ 534 h 1341"/>
                  <a:gd name="T30" fmla="*/ 714 w 1360"/>
                  <a:gd name="T31" fmla="*/ 510 h 1341"/>
                  <a:gd name="T32" fmla="*/ 680 w 1360"/>
                  <a:gd name="T33" fmla="*/ 0 h 1341"/>
                  <a:gd name="T34" fmla="*/ 826 w 1360"/>
                  <a:gd name="T35" fmla="*/ 14 h 1341"/>
                  <a:gd name="T36" fmla="*/ 961 w 1360"/>
                  <a:gd name="T37" fmla="*/ 58 h 1341"/>
                  <a:gd name="T38" fmla="*/ 1082 w 1360"/>
                  <a:gd name="T39" fmla="*/ 129 h 1341"/>
                  <a:gd name="T40" fmla="*/ 1185 w 1360"/>
                  <a:gd name="T41" fmla="*/ 221 h 1341"/>
                  <a:gd name="T42" fmla="*/ 1267 w 1360"/>
                  <a:gd name="T43" fmla="*/ 331 h 1341"/>
                  <a:gd name="T44" fmla="*/ 1325 w 1360"/>
                  <a:gd name="T45" fmla="*/ 458 h 1341"/>
                  <a:gd name="T46" fmla="*/ 1356 w 1360"/>
                  <a:gd name="T47" fmla="*/ 596 h 1341"/>
                  <a:gd name="T48" fmla="*/ 1356 w 1360"/>
                  <a:gd name="T49" fmla="*/ 743 h 1341"/>
                  <a:gd name="T50" fmla="*/ 1325 w 1360"/>
                  <a:gd name="T51" fmla="*/ 881 h 1341"/>
                  <a:gd name="T52" fmla="*/ 1267 w 1360"/>
                  <a:gd name="T53" fmla="*/ 1008 h 1341"/>
                  <a:gd name="T54" fmla="*/ 1185 w 1360"/>
                  <a:gd name="T55" fmla="*/ 1120 h 1341"/>
                  <a:gd name="T56" fmla="*/ 1082 w 1360"/>
                  <a:gd name="T57" fmla="*/ 1212 h 1341"/>
                  <a:gd name="T58" fmla="*/ 961 w 1360"/>
                  <a:gd name="T59" fmla="*/ 1281 h 1341"/>
                  <a:gd name="T60" fmla="*/ 826 w 1360"/>
                  <a:gd name="T61" fmla="*/ 1325 h 1341"/>
                  <a:gd name="T62" fmla="*/ 680 w 1360"/>
                  <a:gd name="T63" fmla="*/ 1341 h 1341"/>
                  <a:gd name="T64" fmla="*/ 534 w 1360"/>
                  <a:gd name="T65" fmla="*/ 1325 h 1341"/>
                  <a:gd name="T66" fmla="*/ 399 w 1360"/>
                  <a:gd name="T67" fmla="*/ 1281 h 1341"/>
                  <a:gd name="T68" fmla="*/ 279 w 1360"/>
                  <a:gd name="T69" fmla="*/ 1212 h 1341"/>
                  <a:gd name="T70" fmla="*/ 175 w 1360"/>
                  <a:gd name="T71" fmla="*/ 1120 h 1341"/>
                  <a:gd name="T72" fmla="*/ 93 w 1360"/>
                  <a:gd name="T73" fmla="*/ 1008 h 1341"/>
                  <a:gd name="T74" fmla="*/ 35 w 1360"/>
                  <a:gd name="T75" fmla="*/ 881 h 1341"/>
                  <a:gd name="T76" fmla="*/ 4 w 1360"/>
                  <a:gd name="T77" fmla="*/ 743 h 1341"/>
                  <a:gd name="T78" fmla="*/ 4 w 1360"/>
                  <a:gd name="T79" fmla="*/ 596 h 1341"/>
                  <a:gd name="T80" fmla="*/ 35 w 1360"/>
                  <a:gd name="T81" fmla="*/ 458 h 1341"/>
                  <a:gd name="T82" fmla="*/ 93 w 1360"/>
                  <a:gd name="T83" fmla="*/ 331 h 1341"/>
                  <a:gd name="T84" fmla="*/ 175 w 1360"/>
                  <a:gd name="T85" fmla="*/ 221 h 1341"/>
                  <a:gd name="T86" fmla="*/ 279 w 1360"/>
                  <a:gd name="T87" fmla="*/ 129 h 1341"/>
                  <a:gd name="T88" fmla="*/ 399 w 1360"/>
                  <a:gd name="T89" fmla="*/ 58 h 1341"/>
                  <a:gd name="T90" fmla="*/ 534 w 1360"/>
                  <a:gd name="T91" fmla="*/ 14 h 1341"/>
                  <a:gd name="T92" fmla="*/ 680 w 1360"/>
                  <a:gd name="T93" fmla="*/ 0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0" h="1341">
                    <a:moveTo>
                      <a:pt x="680" y="506"/>
                    </a:moveTo>
                    <a:lnTo>
                      <a:pt x="646" y="510"/>
                    </a:lnTo>
                    <a:lnTo>
                      <a:pt x="615" y="519"/>
                    </a:lnTo>
                    <a:lnTo>
                      <a:pt x="587" y="534"/>
                    </a:lnTo>
                    <a:lnTo>
                      <a:pt x="563" y="554"/>
                    </a:lnTo>
                    <a:lnTo>
                      <a:pt x="542" y="578"/>
                    </a:lnTo>
                    <a:lnTo>
                      <a:pt x="528" y="606"/>
                    </a:lnTo>
                    <a:lnTo>
                      <a:pt x="517" y="636"/>
                    </a:lnTo>
                    <a:lnTo>
                      <a:pt x="514" y="670"/>
                    </a:lnTo>
                    <a:lnTo>
                      <a:pt x="517" y="703"/>
                    </a:lnTo>
                    <a:lnTo>
                      <a:pt x="528" y="734"/>
                    </a:lnTo>
                    <a:lnTo>
                      <a:pt x="542" y="761"/>
                    </a:lnTo>
                    <a:lnTo>
                      <a:pt x="563" y="785"/>
                    </a:lnTo>
                    <a:lnTo>
                      <a:pt x="587" y="805"/>
                    </a:lnTo>
                    <a:lnTo>
                      <a:pt x="615" y="820"/>
                    </a:lnTo>
                    <a:lnTo>
                      <a:pt x="646" y="831"/>
                    </a:lnTo>
                    <a:lnTo>
                      <a:pt x="680" y="833"/>
                    </a:lnTo>
                    <a:lnTo>
                      <a:pt x="714" y="831"/>
                    </a:lnTo>
                    <a:lnTo>
                      <a:pt x="745" y="820"/>
                    </a:lnTo>
                    <a:lnTo>
                      <a:pt x="773" y="805"/>
                    </a:lnTo>
                    <a:lnTo>
                      <a:pt x="797" y="785"/>
                    </a:lnTo>
                    <a:lnTo>
                      <a:pt x="818" y="761"/>
                    </a:lnTo>
                    <a:lnTo>
                      <a:pt x="832" y="734"/>
                    </a:lnTo>
                    <a:lnTo>
                      <a:pt x="842" y="703"/>
                    </a:lnTo>
                    <a:lnTo>
                      <a:pt x="846" y="670"/>
                    </a:lnTo>
                    <a:lnTo>
                      <a:pt x="842" y="636"/>
                    </a:lnTo>
                    <a:lnTo>
                      <a:pt x="832" y="606"/>
                    </a:lnTo>
                    <a:lnTo>
                      <a:pt x="818" y="578"/>
                    </a:lnTo>
                    <a:lnTo>
                      <a:pt x="797" y="554"/>
                    </a:lnTo>
                    <a:lnTo>
                      <a:pt x="773" y="534"/>
                    </a:lnTo>
                    <a:lnTo>
                      <a:pt x="745" y="519"/>
                    </a:lnTo>
                    <a:lnTo>
                      <a:pt x="714" y="510"/>
                    </a:lnTo>
                    <a:lnTo>
                      <a:pt x="680" y="506"/>
                    </a:lnTo>
                    <a:close/>
                    <a:moveTo>
                      <a:pt x="680" y="0"/>
                    </a:moveTo>
                    <a:lnTo>
                      <a:pt x="754" y="2"/>
                    </a:lnTo>
                    <a:lnTo>
                      <a:pt x="826" y="14"/>
                    </a:lnTo>
                    <a:lnTo>
                      <a:pt x="895" y="33"/>
                    </a:lnTo>
                    <a:lnTo>
                      <a:pt x="961" y="58"/>
                    </a:lnTo>
                    <a:lnTo>
                      <a:pt x="1023" y="90"/>
                    </a:lnTo>
                    <a:lnTo>
                      <a:pt x="1082" y="129"/>
                    </a:lnTo>
                    <a:lnTo>
                      <a:pt x="1136" y="171"/>
                    </a:lnTo>
                    <a:lnTo>
                      <a:pt x="1185" y="221"/>
                    </a:lnTo>
                    <a:lnTo>
                      <a:pt x="1229" y="274"/>
                    </a:lnTo>
                    <a:lnTo>
                      <a:pt x="1267" y="331"/>
                    </a:lnTo>
                    <a:lnTo>
                      <a:pt x="1299" y="393"/>
                    </a:lnTo>
                    <a:lnTo>
                      <a:pt x="1325" y="458"/>
                    </a:lnTo>
                    <a:lnTo>
                      <a:pt x="1344" y="526"/>
                    </a:lnTo>
                    <a:lnTo>
                      <a:pt x="1356" y="596"/>
                    </a:lnTo>
                    <a:lnTo>
                      <a:pt x="1360" y="670"/>
                    </a:lnTo>
                    <a:lnTo>
                      <a:pt x="1356" y="743"/>
                    </a:lnTo>
                    <a:lnTo>
                      <a:pt x="1344" y="813"/>
                    </a:lnTo>
                    <a:lnTo>
                      <a:pt x="1325" y="881"/>
                    </a:lnTo>
                    <a:lnTo>
                      <a:pt x="1299" y="947"/>
                    </a:lnTo>
                    <a:lnTo>
                      <a:pt x="1267" y="1008"/>
                    </a:lnTo>
                    <a:lnTo>
                      <a:pt x="1229" y="1066"/>
                    </a:lnTo>
                    <a:lnTo>
                      <a:pt x="1185" y="1120"/>
                    </a:lnTo>
                    <a:lnTo>
                      <a:pt x="1136" y="1168"/>
                    </a:lnTo>
                    <a:lnTo>
                      <a:pt x="1082" y="1212"/>
                    </a:lnTo>
                    <a:lnTo>
                      <a:pt x="1023" y="1249"/>
                    </a:lnTo>
                    <a:lnTo>
                      <a:pt x="961" y="1281"/>
                    </a:lnTo>
                    <a:lnTo>
                      <a:pt x="895" y="1306"/>
                    </a:lnTo>
                    <a:lnTo>
                      <a:pt x="826" y="1325"/>
                    </a:lnTo>
                    <a:lnTo>
                      <a:pt x="754" y="1337"/>
                    </a:lnTo>
                    <a:lnTo>
                      <a:pt x="680" y="1341"/>
                    </a:lnTo>
                    <a:lnTo>
                      <a:pt x="606" y="1337"/>
                    </a:lnTo>
                    <a:lnTo>
                      <a:pt x="534" y="1325"/>
                    </a:lnTo>
                    <a:lnTo>
                      <a:pt x="465" y="1306"/>
                    </a:lnTo>
                    <a:lnTo>
                      <a:pt x="399" y="1281"/>
                    </a:lnTo>
                    <a:lnTo>
                      <a:pt x="337" y="1249"/>
                    </a:lnTo>
                    <a:lnTo>
                      <a:pt x="279" y="1212"/>
                    </a:lnTo>
                    <a:lnTo>
                      <a:pt x="225" y="1168"/>
                    </a:lnTo>
                    <a:lnTo>
                      <a:pt x="175" y="1120"/>
                    </a:lnTo>
                    <a:lnTo>
                      <a:pt x="132" y="1066"/>
                    </a:lnTo>
                    <a:lnTo>
                      <a:pt x="93" y="1008"/>
                    </a:lnTo>
                    <a:lnTo>
                      <a:pt x="61" y="947"/>
                    </a:lnTo>
                    <a:lnTo>
                      <a:pt x="35" y="881"/>
                    </a:lnTo>
                    <a:lnTo>
                      <a:pt x="16" y="813"/>
                    </a:lnTo>
                    <a:lnTo>
                      <a:pt x="4" y="743"/>
                    </a:lnTo>
                    <a:lnTo>
                      <a:pt x="0" y="670"/>
                    </a:lnTo>
                    <a:lnTo>
                      <a:pt x="4" y="596"/>
                    </a:lnTo>
                    <a:lnTo>
                      <a:pt x="16" y="526"/>
                    </a:lnTo>
                    <a:lnTo>
                      <a:pt x="35" y="458"/>
                    </a:lnTo>
                    <a:lnTo>
                      <a:pt x="61" y="393"/>
                    </a:lnTo>
                    <a:lnTo>
                      <a:pt x="93" y="331"/>
                    </a:lnTo>
                    <a:lnTo>
                      <a:pt x="132" y="274"/>
                    </a:lnTo>
                    <a:lnTo>
                      <a:pt x="175" y="221"/>
                    </a:lnTo>
                    <a:lnTo>
                      <a:pt x="225" y="171"/>
                    </a:lnTo>
                    <a:lnTo>
                      <a:pt x="279" y="129"/>
                    </a:lnTo>
                    <a:lnTo>
                      <a:pt x="337" y="90"/>
                    </a:lnTo>
                    <a:lnTo>
                      <a:pt x="399" y="58"/>
                    </a:lnTo>
                    <a:lnTo>
                      <a:pt x="465" y="33"/>
                    </a:lnTo>
                    <a:lnTo>
                      <a:pt x="534" y="14"/>
                    </a:lnTo>
                    <a:lnTo>
                      <a:pt x="606" y="2"/>
                    </a:lnTo>
                    <a:lnTo>
                      <a:pt x="680" y="0"/>
                    </a:lnTo>
                    <a:close/>
                  </a:path>
                </a:pathLst>
              </a:custGeom>
              <a:solidFill>
                <a:srgbClr val="FFC000"/>
              </a:solidFill>
              <a:ln w="0">
                <a:noFill/>
                <a:prstDash val="solid"/>
                <a:round/>
              </a:ln>
            </p:spPr>
            <p:txBody>
              <a:bodyPr vert="horz" wrap="square" lIns="91440" tIns="45720" rIns="91440" bIns="45720" numCol="1" anchor="t" anchorCtr="0" compatLnSpc="1"/>
              <a:lstStyle/>
              <a:p>
                <a:endParaRPr lang="ru-RU">
                  <a:solidFill>
                    <a:schemeClr val="tx1">
                      <a:lumMod val="75000"/>
                      <a:lumOff val="25000"/>
                    </a:schemeClr>
                  </a:solidFill>
                  <a:cs typeface="+mn-ea"/>
                  <a:sym typeface="+mn-lt"/>
                </a:endParaRPr>
              </a:p>
            </p:txBody>
          </p:sp>
        </p:grpSp>
        <p:grpSp>
          <p:nvGrpSpPr>
            <p:cNvPr id="19" name="Group 18"/>
            <p:cNvGrpSpPr/>
            <p:nvPr/>
          </p:nvGrpSpPr>
          <p:grpSpPr>
            <a:xfrm>
              <a:off x="2401452" y="4582892"/>
              <a:ext cx="4609777" cy="509553"/>
              <a:chOff x="2421330" y="3694320"/>
              <a:chExt cx="4609777" cy="509553"/>
            </a:xfrm>
          </p:grpSpPr>
          <p:sp>
            <p:nvSpPr>
              <p:cNvPr id="20" name="TextBox 19"/>
              <p:cNvSpPr txBox="1"/>
              <p:nvPr/>
            </p:nvSpPr>
            <p:spPr>
              <a:xfrm>
                <a:off x="2421330" y="3694320"/>
                <a:ext cx="3073184" cy="276999"/>
              </a:xfrm>
              <a:prstGeom prst="rect">
                <a:avLst/>
              </a:prstGeom>
              <a:noFill/>
            </p:spPr>
            <p:txBody>
              <a:bodyPr wrap="square" lIns="0" tIns="0" rIns="0" bIns="0" rtlCol="0">
                <a:spAutoFit/>
              </a:bodyPr>
              <a:lstStyle/>
              <a:p>
                <a:r>
                  <a:rPr lang="zh-CN" altLang="en-US" dirty="0">
                    <a:solidFill>
                      <a:schemeClr val="tx1">
                        <a:lumMod val="75000"/>
                        <a:lumOff val="25000"/>
                      </a:schemeClr>
                    </a:solidFill>
                    <a:cs typeface="+mn-ea"/>
                    <a:sym typeface="+mn-lt"/>
                  </a:rPr>
                  <a:t>点击编辑标题</a:t>
                </a:r>
                <a:endParaRPr lang="en-US" dirty="0">
                  <a:solidFill>
                    <a:schemeClr val="tx1">
                      <a:lumMod val="75000"/>
                      <a:lumOff val="25000"/>
                    </a:schemeClr>
                  </a:solidFill>
                  <a:cs typeface="+mn-ea"/>
                  <a:sym typeface="+mn-lt"/>
                </a:endParaRPr>
              </a:p>
            </p:txBody>
          </p:sp>
          <p:sp>
            <p:nvSpPr>
              <p:cNvPr id="21" name="TextBox 20"/>
              <p:cNvSpPr txBox="1"/>
              <p:nvPr/>
            </p:nvSpPr>
            <p:spPr>
              <a:xfrm flipH="1">
                <a:off x="2421330" y="3993815"/>
                <a:ext cx="4609777" cy="210058"/>
              </a:xfrm>
              <a:prstGeom prst="rect">
                <a:avLst/>
              </a:prstGeom>
              <a:noFill/>
            </p:spPr>
            <p:txBody>
              <a:bodyPr wrap="square" lIns="0" tIns="0" rIns="0" bIns="0" rtlCol="0">
                <a:spAutoFit/>
              </a:bodyPr>
              <a:lstStyle/>
              <a:p>
                <a:pPr>
                  <a:lnSpc>
                    <a:spcPct val="125000"/>
                  </a:lnSpc>
                </a:pPr>
                <a:r>
                  <a:rPr lang="zh-CN" altLang="en-US" sz="1200" dirty="0">
                    <a:solidFill>
                      <a:schemeClr val="tx1">
                        <a:lumMod val="75000"/>
                        <a:lumOff val="25000"/>
                      </a:schemeClr>
                    </a:solidFill>
                    <a:cs typeface="+mn-ea"/>
                    <a:sym typeface="+mn-lt"/>
                  </a:rPr>
                  <a:t>您的内容打在这里，或者通过复制您的文本后，在此框中粘贴。</a:t>
                </a:r>
                <a:endParaRPr lang="en-US" altLang="zh-CN" sz="1200" dirty="0">
                  <a:solidFill>
                    <a:schemeClr val="tx1">
                      <a:lumMod val="75000"/>
                      <a:lumOff val="25000"/>
                    </a:schemeClr>
                  </a:solidFill>
                  <a:cs typeface="+mn-ea"/>
                  <a:sym typeface="+mn-lt"/>
                </a:endParaRPr>
              </a:p>
            </p:txBody>
          </p:sp>
        </p:grpSp>
      </p:grpSp>
      <p:grpSp>
        <p:nvGrpSpPr>
          <p:cNvPr id="30" name="组合 29"/>
          <p:cNvGrpSpPr/>
          <p:nvPr/>
        </p:nvGrpSpPr>
        <p:grpSpPr>
          <a:xfrm>
            <a:off x="1630853" y="5201166"/>
            <a:ext cx="5380376" cy="574266"/>
            <a:chOff x="1630853" y="5441796"/>
            <a:chExt cx="5380376" cy="574266"/>
          </a:xfrm>
        </p:grpSpPr>
        <p:grpSp>
          <p:nvGrpSpPr>
            <p:cNvPr id="8" name="Группа 306"/>
            <p:cNvGrpSpPr/>
            <p:nvPr/>
          </p:nvGrpSpPr>
          <p:grpSpPr>
            <a:xfrm>
              <a:off x="1630853" y="5441796"/>
              <a:ext cx="580260" cy="574266"/>
              <a:chOff x="5848350" y="3232150"/>
              <a:chExt cx="2305050" cy="2281237"/>
            </a:xfrm>
            <a:solidFill>
              <a:schemeClr val="accent4"/>
            </a:solidFill>
          </p:grpSpPr>
          <p:sp>
            <p:nvSpPr>
              <p:cNvPr id="9" name="Freeform 272"/>
              <p:cNvSpPr>
                <a:spLocks noEditPoints="1"/>
              </p:cNvSpPr>
              <p:nvPr/>
            </p:nvSpPr>
            <p:spPr bwMode="auto">
              <a:xfrm>
                <a:off x="6396038" y="3232150"/>
                <a:ext cx="1208088" cy="1778000"/>
              </a:xfrm>
              <a:custGeom>
                <a:avLst/>
                <a:gdLst>
                  <a:gd name="T0" fmla="*/ 1013 w 2283"/>
                  <a:gd name="T1" fmla="*/ 521 h 3359"/>
                  <a:gd name="T2" fmla="*/ 841 w 2283"/>
                  <a:gd name="T3" fmla="*/ 594 h 3359"/>
                  <a:gd name="T4" fmla="*/ 703 w 2283"/>
                  <a:gd name="T5" fmla="*/ 716 h 3359"/>
                  <a:gd name="T6" fmla="*/ 613 w 2283"/>
                  <a:gd name="T7" fmla="*/ 878 h 3359"/>
                  <a:gd name="T8" fmla="*/ 580 w 2283"/>
                  <a:gd name="T9" fmla="*/ 1066 h 3359"/>
                  <a:gd name="T10" fmla="*/ 613 w 2283"/>
                  <a:gd name="T11" fmla="*/ 1255 h 3359"/>
                  <a:gd name="T12" fmla="*/ 703 w 2283"/>
                  <a:gd name="T13" fmla="*/ 1415 h 3359"/>
                  <a:gd name="T14" fmla="*/ 841 w 2283"/>
                  <a:gd name="T15" fmla="*/ 1539 h 3359"/>
                  <a:gd name="T16" fmla="*/ 1013 w 2283"/>
                  <a:gd name="T17" fmla="*/ 1610 h 3359"/>
                  <a:gd name="T18" fmla="*/ 1213 w 2283"/>
                  <a:gd name="T19" fmla="*/ 1621 h 3359"/>
                  <a:gd name="T20" fmla="*/ 1407 w 2283"/>
                  <a:gd name="T21" fmla="*/ 1559 h 3359"/>
                  <a:gd name="T22" fmla="*/ 1562 w 2283"/>
                  <a:gd name="T23" fmla="*/ 1437 h 3359"/>
                  <a:gd name="T24" fmla="*/ 1667 w 2283"/>
                  <a:gd name="T25" fmla="*/ 1267 h 3359"/>
                  <a:gd name="T26" fmla="*/ 1705 w 2283"/>
                  <a:gd name="T27" fmla="*/ 1066 h 3359"/>
                  <a:gd name="T28" fmla="*/ 1673 w 2283"/>
                  <a:gd name="T29" fmla="*/ 878 h 3359"/>
                  <a:gd name="T30" fmla="*/ 1582 w 2283"/>
                  <a:gd name="T31" fmla="*/ 716 h 3359"/>
                  <a:gd name="T32" fmla="*/ 1444 w 2283"/>
                  <a:gd name="T33" fmla="*/ 594 h 3359"/>
                  <a:gd name="T34" fmla="*/ 1271 w 2283"/>
                  <a:gd name="T35" fmla="*/ 521 h 3359"/>
                  <a:gd name="T36" fmla="*/ 1142 w 2283"/>
                  <a:gd name="T37" fmla="*/ 0 h 3359"/>
                  <a:gd name="T38" fmla="*/ 1430 w 2283"/>
                  <a:gd name="T39" fmla="*/ 35 h 3359"/>
                  <a:gd name="T40" fmla="*/ 1691 w 2283"/>
                  <a:gd name="T41" fmla="*/ 140 h 3359"/>
                  <a:gd name="T42" fmla="*/ 1916 w 2283"/>
                  <a:gd name="T43" fmla="*/ 300 h 3359"/>
                  <a:gd name="T44" fmla="*/ 2095 w 2283"/>
                  <a:gd name="T45" fmla="*/ 509 h 3359"/>
                  <a:gd name="T46" fmla="*/ 2219 w 2283"/>
                  <a:gd name="T47" fmla="*/ 757 h 3359"/>
                  <a:gd name="T48" fmla="*/ 2279 w 2283"/>
                  <a:gd name="T49" fmla="*/ 1035 h 3359"/>
                  <a:gd name="T50" fmla="*/ 2273 w 2283"/>
                  <a:gd name="T51" fmla="*/ 1282 h 3359"/>
                  <a:gd name="T52" fmla="*/ 2226 w 2283"/>
                  <a:gd name="T53" fmla="*/ 1515 h 3359"/>
                  <a:gd name="T54" fmla="*/ 2146 w 2283"/>
                  <a:gd name="T55" fmla="*/ 1757 h 3359"/>
                  <a:gd name="T56" fmla="*/ 2040 w 2283"/>
                  <a:gd name="T57" fmla="*/ 2000 h 3359"/>
                  <a:gd name="T58" fmla="*/ 1917 w 2283"/>
                  <a:gd name="T59" fmla="*/ 2240 h 3359"/>
                  <a:gd name="T60" fmla="*/ 1782 w 2283"/>
                  <a:gd name="T61" fmla="*/ 2470 h 3359"/>
                  <a:gd name="T62" fmla="*/ 1644 w 2283"/>
                  <a:gd name="T63" fmla="*/ 2687 h 3359"/>
                  <a:gd name="T64" fmla="*/ 1509 w 2283"/>
                  <a:gd name="T65" fmla="*/ 2883 h 3359"/>
                  <a:gd name="T66" fmla="*/ 1384 w 2283"/>
                  <a:gd name="T67" fmla="*/ 3052 h 3359"/>
                  <a:gd name="T68" fmla="*/ 1280 w 2283"/>
                  <a:gd name="T69" fmla="*/ 3190 h 3359"/>
                  <a:gd name="T70" fmla="*/ 1199 w 2283"/>
                  <a:gd name="T71" fmla="*/ 3291 h 3359"/>
                  <a:gd name="T72" fmla="*/ 1151 w 2283"/>
                  <a:gd name="T73" fmla="*/ 3348 h 3359"/>
                  <a:gd name="T74" fmla="*/ 1140 w 2283"/>
                  <a:gd name="T75" fmla="*/ 3356 h 3359"/>
                  <a:gd name="T76" fmla="*/ 1104 w 2283"/>
                  <a:gd name="T77" fmla="*/ 3315 h 3359"/>
                  <a:gd name="T78" fmla="*/ 1035 w 2283"/>
                  <a:gd name="T79" fmla="*/ 3229 h 3359"/>
                  <a:gd name="T80" fmla="*/ 937 w 2283"/>
                  <a:gd name="T81" fmla="*/ 3103 h 3359"/>
                  <a:gd name="T82" fmla="*/ 819 w 2283"/>
                  <a:gd name="T83" fmla="*/ 2944 h 3359"/>
                  <a:gd name="T84" fmla="*/ 686 w 2283"/>
                  <a:gd name="T85" fmla="*/ 2757 h 3359"/>
                  <a:gd name="T86" fmla="*/ 548 w 2283"/>
                  <a:gd name="T87" fmla="*/ 2547 h 3359"/>
                  <a:gd name="T88" fmla="*/ 411 w 2283"/>
                  <a:gd name="T89" fmla="*/ 2321 h 3359"/>
                  <a:gd name="T90" fmla="*/ 283 w 2283"/>
                  <a:gd name="T91" fmla="*/ 2083 h 3359"/>
                  <a:gd name="T92" fmla="*/ 170 w 2283"/>
                  <a:gd name="T93" fmla="*/ 1839 h 3359"/>
                  <a:gd name="T94" fmla="*/ 82 w 2283"/>
                  <a:gd name="T95" fmla="*/ 1596 h 3359"/>
                  <a:gd name="T96" fmla="*/ 22 w 2283"/>
                  <a:gd name="T97" fmla="*/ 1359 h 3359"/>
                  <a:gd name="T98" fmla="*/ 0 w 2283"/>
                  <a:gd name="T99" fmla="*/ 1134 h 3359"/>
                  <a:gd name="T100" fmla="*/ 37 w 2283"/>
                  <a:gd name="T101" fmla="*/ 847 h 3359"/>
                  <a:gd name="T102" fmla="*/ 141 w 2283"/>
                  <a:gd name="T103" fmla="*/ 588 h 3359"/>
                  <a:gd name="T104" fmla="*/ 304 w 2283"/>
                  <a:gd name="T105" fmla="*/ 365 h 3359"/>
                  <a:gd name="T106" fmla="*/ 514 w 2283"/>
                  <a:gd name="T107" fmla="*/ 186 h 3359"/>
                  <a:gd name="T108" fmla="*/ 763 w 2283"/>
                  <a:gd name="T109" fmla="*/ 63 h 3359"/>
                  <a:gd name="T110" fmla="*/ 1044 w 2283"/>
                  <a:gd name="T111" fmla="*/ 4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83" h="3359">
                    <a:moveTo>
                      <a:pt x="1142" y="506"/>
                    </a:moveTo>
                    <a:lnTo>
                      <a:pt x="1077" y="510"/>
                    </a:lnTo>
                    <a:lnTo>
                      <a:pt x="1013" y="521"/>
                    </a:lnTo>
                    <a:lnTo>
                      <a:pt x="952" y="539"/>
                    </a:lnTo>
                    <a:lnTo>
                      <a:pt x="894" y="563"/>
                    </a:lnTo>
                    <a:lnTo>
                      <a:pt x="841" y="594"/>
                    </a:lnTo>
                    <a:lnTo>
                      <a:pt x="790" y="629"/>
                    </a:lnTo>
                    <a:lnTo>
                      <a:pt x="744" y="670"/>
                    </a:lnTo>
                    <a:lnTo>
                      <a:pt x="703" y="716"/>
                    </a:lnTo>
                    <a:lnTo>
                      <a:pt x="667" y="765"/>
                    </a:lnTo>
                    <a:lnTo>
                      <a:pt x="636" y="820"/>
                    </a:lnTo>
                    <a:lnTo>
                      <a:pt x="613" y="878"/>
                    </a:lnTo>
                    <a:lnTo>
                      <a:pt x="595" y="938"/>
                    </a:lnTo>
                    <a:lnTo>
                      <a:pt x="583" y="1000"/>
                    </a:lnTo>
                    <a:lnTo>
                      <a:pt x="580" y="1066"/>
                    </a:lnTo>
                    <a:lnTo>
                      <a:pt x="583" y="1131"/>
                    </a:lnTo>
                    <a:lnTo>
                      <a:pt x="595" y="1194"/>
                    </a:lnTo>
                    <a:lnTo>
                      <a:pt x="613" y="1255"/>
                    </a:lnTo>
                    <a:lnTo>
                      <a:pt x="636" y="1311"/>
                    </a:lnTo>
                    <a:lnTo>
                      <a:pt x="667" y="1366"/>
                    </a:lnTo>
                    <a:lnTo>
                      <a:pt x="703" y="1415"/>
                    </a:lnTo>
                    <a:lnTo>
                      <a:pt x="744" y="1462"/>
                    </a:lnTo>
                    <a:lnTo>
                      <a:pt x="790" y="1502"/>
                    </a:lnTo>
                    <a:lnTo>
                      <a:pt x="841" y="1539"/>
                    </a:lnTo>
                    <a:lnTo>
                      <a:pt x="894" y="1569"/>
                    </a:lnTo>
                    <a:lnTo>
                      <a:pt x="952" y="1592"/>
                    </a:lnTo>
                    <a:lnTo>
                      <a:pt x="1013" y="1610"/>
                    </a:lnTo>
                    <a:lnTo>
                      <a:pt x="1077" y="1621"/>
                    </a:lnTo>
                    <a:lnTo>
                      <a:pt x="1142" y="1625"/>
                    </a:lnTo>
                    <a:lnTo>
                      <a:pt x="1213" y="1621"/>
                    </a:lnTo>
                    <a:lnTo>
                      <a:pt x="1281" y="1609"/>
                    </a:lnTo>
                    <a:lnTo>
                      <a:pt x="1346" y="1588"/>
                    </a:lnTo>
                    <a:lnTo>
                      <a:pt x="1407" y="1559"/>
                    </a:lnTo>
                    <a:lnTo>
                      <a:pt x="1463" y="1525"/>
                    </a:lnTo>
                    <a:lnTo>
                      <a:pt x="1516" y="1484"/>
                    </a:lnTo>
                    <a:lnTo>
                      <a:pt x="1562" y="1437"/>
                    </a:lnTo>
                    <a:lnTo>
                      <a:pt x="1604" y="1385"/>
                    </a:lnTo>
                    <a:lnTo>
                      <a:pt x="1640" y="1329"/>
                    </a:lnTo>
                    <a:lnTo>
                      <a:pt x="1667" y="1267"/>
                    </a:lnTo>
                    <a:lnTo>
                      <a:pt x="1688" y="1203"/>
                    </a:lnTo>
                    <a:lnTo>
                      <a:pt x="1700" y="1135"/>
                    </a:lnTo>
                    <a:lnTo>
                      <a:pt x="1705" y="1066"/>
                    </a:lnTo>
                    <a:lnTo>
                      <a:pt x="1702" y="1000"/>
                    </a:lnTo>
                    <a:lnTo>
                      <a:pt x="1691" y="938"/>
                    </a:lnTo>
                    <a:lnTo>
                      <a:pt x="1673" y="878"/>
                    </a:lnTo>
                    <a:lnTo>
                      <a:pt x="1648" y="820"/>
                    </a:lnTo>
                    <a:lnTo>
                      <a:pt x="1618" y="765"/>
                    </a:lnTo>
                    <a:lnTo>
                      <a:pt x="1582" y="716"/>
                    </a:lnTo>
                    <a:lnTo>
                      <a:pt x="1540" y="670"/>
                    </a:lnTo>
                    <a:lnTo>
                      <a:pt x="1495" y="629"/>
                    </a:lnTo>
                    <a:lnTo>
                      <a:pt x="1444" y="594"/>
                    </a:lnTo>
                    <a:lnTo>
                      <a:pt x="1390" y="563"/>
                    </a:lnTo>
                    <a:lnTo>
                      <a:pt x="1332" y="539"/>
                    </a:lnTo>
                    <a:lnTo>
                      <a:pt x="1271" y="521"/>
                    </a:lnTo>
                    <a:lnTo>
                      <a:pt x="1208" y="510"/>
                    </a:lnTo>
                    <a:lnTo>
                      <a:pt x="1142" y="506"/>
                    </a:lnTo>
                    <a:close/>
                    <a:moveTo>
                      <a:pt x="1142" y="0"/>
                    </a:moveTo>
                    <a:lnTo>
                      <a:pt x="1241" y="4"/>
                    </a:lnTo>
                    <a:lnTo>
                      <a:pt x="1336" y="16"/>
                    </a:lnTo>
                    <a:lnTo>
                      <a:pt x="1430" y="35"/>
                    </a:lnTo>
                    <a:lnTo>
                      <a:pt x="1521" y="63"/>
                    </a:lnTo>
                    <a:lnTo>
                      <a:pt x="1608" y="97"/>
                    </a:lnTo>
                    <a:lnTo>
                      <a:pt x="1691" y="140"/>
                    </a:lnTo>
                    <a:lnTo>
                      <a:pt x="1771" y="186"/>
                    </a:lnTo>
                    <a:lnTo>
                      <a:pt x="1845" y="240"/>
                    </a:lnTo>
                    <a:lnTo>
                      <a:pt x="1916" y="300"/>
                    </a:lnTo>
                    <a:lnTo>
                      <a:pt x="1981" y="365"/>
                    </a:lnTo>
                    <a:lnTo>
                      <a:pt x="2041" y="434"/>
                    </a:lnTo>
                    <a:lnTo>
                      <a:pt x="2095" y="509"/>
                    </a:lnTo>
                    <a:lnTo>
                      <a:pt x="2142" y="588"/>
                    </a:lnTo>
                    <a:lnTo>
                      <a:pt x="2185" y="670"/>
                    </a:lnTo>
                    <a:lnTo>
                      <a:pt x="2219" y="757"/>
                    </a:lnTo>
                    <a:lnTo>
                      <a:pt x="2247" y="847"/>
                    </a:lnTo>
                    <a:lnTo>
                      <a:pt x="2266" y="941"/>
                    </a:lnTo>
                    <a:lnTo>
                      <a:pt x="2279" y="1035"/>
                    </a:lnTo>
                    <a:lnTo>
                      <a:pt x="2283" y="1134"/>
                    </a:lnTo>
                    <a:lnTo>
                      <a:pt x="2282" y="1207"/>
                    </a:lnTo>
                    <a:lnTo>
                      <a:pt x="2273" y="1282"/>
                    </a:lnTo>
                    <a:lnTo>
                      <a:pt x="2262" y="1359"/>
                    </a:lnTo>
                    <a:lnTo>
                      <a:pt x="2246" y="1436"/>
                    </a:lnTo>
                    <a:lnTo>
                      <a:pt x="2226" y="1515"/>
                    </a:lnTo>
                    <a:lnTo>
                      <a:pt x="2203" y="1595"/>
                    </a:lnTo>
                    <a:lnTo>
                      <a:pt x="2177" y="1676"/>
                    </a:lnTo>
                    <a:lnTo>
                      <a:pt x="2146" y="1757"/>
                    </a:lnTo>
                    <a:lnTo>
                      <a:pt x="2113" y="1838"/>
                    </a:lnTo>
                    <a:lnTo>
                      <a:pt x="2079" y="1919"/>
                    </a:lnTo>
                    <a:lnTo>
                      <a:pt x="2040" y="2000"/>
                    </a:lnTo>
                    <a:lnTo>
                      <a:pt x="2001" y="2081"/>
                    </a:lnTo>
                    <a:lnTo>
                      <a:pt x="1960" y="2160"/>
                    </a:lnTo>
                    <a:lnTo>
                      <a:pt x="1917" y="2240"/>
                    </a:lnTo>
                    <a:lnTo>
                      <a:pt x="1873" y="2318"/>
                    </a:lnTo>
                    <a:lnTo>
                      <a:pt x="1827" y="2395"/>
                    </a:lnTo>
                    <a:lnTo>
                      <a:pt x="1782" y="2470"/>
                    </a:lnTo>
                    <a:lnTo>
                      <a:pt x="1736" y="2544"/>
                    </a:lnTo>
                    <a:lnTo>
                      <a:pt x="1689" y="2617"/>
                    </a:lnTo>
                    <a:lnTo>
                      <a:pt x="1644" y="2687"/>
                    </a:lnTo>
                    <a:lnTo>
                      <a:pt x="1598" y="2754"/>
                    </a:lnTo>
                    <a:lnTo>
                      <a:pt x="1553" y="2820"/>
                    </a:lnTo>
                    <a:lnTo>
                      <a:pt x="1509" y="2883"/>
                    </a:lnTo>
                    <a:lnTo>
                      <a:pt x="1466" y="2942"/>
                    </a:lnTo>
                    <a:lnTo>
                      <a:pt x="1424" y="2998"/>
                    </a:lnTo>
                    <a:lnTo>
                      <a:pt x="1384" y="3052"/>
                    </a:lnTo>
                    <a:lnTo>
                      <a:pt x="1347" y="3103"/>
                    </a:lnTo>
                    <a:lnTo>
                      <a:pt x="1311" y="3148"/>
                    </a:lnTo>
                    <a:lnTo>
                      <a:pt x="1280" y="3190"/>
                    </a:lnTo>
                    <a:lnTo>
                      <a:pt x="1249" y="3228"/>
                    </a:lnTo>
                    <a:lnTo>
                      <a:pt x="1223" y="3262"/>
                    </a:lnTo>
                    <a:lnTo>
                      <a:pt x="1199" y="3291"/>
                    </a:lnTo>
                    <a:lnTo>
                      <a:pt x="1179" y="3315"/>
                    </a:lnTo>
                    <a:lnTo>
                      <a:pt x="1164" y="3335"/>
                    </a:lnTo>
                    <a:lnTo>
                      <a:pt x="1151" y="3348"/>
                    </a:lnTo>
                    <a:lnTo>
                      <a:pt x="1144" y="3356"/>
                    </a:lnTo>
                    <a:lnTo>
                      <a:pt x="1142" y="3359"/>
                    </a:lnTo>
                    <a:lnTo>
                      <a:pt x="1140" y="3356"/>
                    </a:lnTo>
                    <a:lnTo>
                      <a:pt x="1132" y="3348"/>
                    </a:lnTo>
                    <a:lnTo>
                      <a:pt x="1121" y="3335"/>
                    </a:lnTo>
                    <a:lnTo>
                      <a:pt x="1104" y="3315"/>
                    </a:lnTo>
                    <a:lnTo>
                      <a:pt x="1085" y="3291"/>
                    </a:lnTo>
                    <a:lnTo>
                      <a:pt x="1061" y="3262"/>
                    </a:lnTo>
                    <a:lnTo>
                      <a:pt x="1035" y="3229"/>
                    </a:lnTo>
                    <a:lnTo>
                      <a:pt x="1005" y="3190"/>
                    </a:lnTo>
                    <a:lnTo>
                      <a:pt x="972" y="3149"/>
                    </a:lnTo>
                    <a:lnTo>
                      <a:pt x="937" y="3103"/>
                    </a:lnTo>
                    <a:lnTo>
                      <a:pt x="900" y="3053"/>
                    </a:lnTo>
                    <a:lnTo>
                      <a:pt x="860" y="3000"/>
                    </a:lnTo>
                    <a:lnTo>
                      <a:pt x="819" y="2944"/>
                    </a:lnTo>
                    <a:lnTo>
                      <a:pt x="776" y="2885"/>
                    </a:lnTo>
                    <a:lnTo>
                      <a:pt x="732" y="2821"/>
                    </a:lnTo>
                    <a:lnTo>
                      <a:pt x="686" y="2757"/>
                    </a:lnTo>
                    <a:lnTo>
                      <a:pt x="641" y="2688"/>
                    </a:lnTo>
                    <a:lnTo>
                      <a:pt x="595" y="2618"/>
                    </a:lnTo>
                    <a:lnTo>
                      <a:pt x="548" y="2547"/>
                    </a:lnTo>
                    <a:lnTo>
                      <a:pt x="503" y="2473"/>
                    </a:lnTo>
                    <a:lnTo>
                      <a:pt x="457" y="2398"/>
                    </a:lnTo>
                    <a:lnTo>
                      <a:pt x="411" y="2321"/>
                    </a:lnTo>
                    <a:lnTo>
                      <a:pt x="367" y="2243"/>
                    </a:lnTo>
                    <a:lnTo>
                      <a:pt x="324" y="2163"/>
                    </a:lnTo>
                    <a:lnTo>
                      <a:pt x="283" y="2083"/>
                    </a:lnTo>
                    <a:lnTo>
                      <a:pt x="243" y="2002"/>
                    </a:lnTo>
                    <a:lnTo>
                      <a:pt x="206" y="1922"/>
                    </a:lnTo>
                    <a:lnTo>
                      <a:pt x="170" y="1839"/>
                    </a:lnTo>
                    <a:lnTo>
                      <a:pt x="138" y="1758"/>
                    </a:lnTo>
                    <a:lnTo>
                      <a:pt x="108" y="1677"/>
                    </a:lnTo>
                    <a:lnTo>
                      <a:pt x="82" y="1596"/>
                    </a:lnTo>
                    <a:lnTo>
                      <a:pt x="58" y="1517"/>
                    </a:lnTo>
                    <a:lnTo>
                      <a:pt x="37" y="1437"/>
                    </a:lnTo>
                    <a:lnTo>
                      <a:pt x="22" y="1359"/>
                    </a:lnTo>
                    <a:lnTo>
                      <a:pt x="10" y="1282"/>
                    </a:lnTo>
                    <a:lnTo>
                      <a:pt x="3" y="1207"/>
                    </a:lnTo>
                    <a:lnTo>
                      <a:pt x="0" y="1134"/>
                    </a:lnTo>
                    <a:lnTo>
                      <a:pt x="4" y="1035"/>
                    </a:lnTo>
                    <a:lnTo>
                      <a:pt x="17" y="941"/>
                    </a:lnTo>
                    <a:lnTo>
                      <a:pt x="37" y="847"/>
                    </a:lnTo>
                    <a:lnTo>
                      <a:pt x="65" y="757"/>
                    </a:lnTo>
                    <a:lnTo>
                      <a:pt x="99" y="670"/>
                    </a:lnTo>
                    <a:lnTo>
                      <a:pt x="141" y="588"/>
                    </a:lnTo>
                    <a:lnTo>
                      <a:pt x="189" y="509"/>
                    </a:lnTo>
                    <a:lnTo>
                      <a:pt x="243" y="434"/>
                    </a:lnTo>
                    <a:lnTo>
                      <a:pt x="304" y="365"/>
                    </a:lnTo>
                    <a:lnTo>
                      <a:pt x="369" y="300"/>
                    </a:lnTo>
                    <a:lnTo>
                      <a:pt x="439" y="240"/>
                    </a:lnTo>
                    <a:lnTo>
                      <a:pt x="514" y="186"/>
                    </a:lnTo>
                    <a:lnTo>
                      <a:pt x="594" y="140"/>
                    </a:lnTo>
                    <a:lnTo>
                      <a:pt x="676" y="97"/>
                    </a:lnTo>
                    <a:lnTo>
                      <a:pt x="763" y="63"/>
                    </a:lnTo>
                    <a:lnTo>
                      <a:pt x="854" y="35"/>
                    </a:lnTo>
                    <a:lnTo>
                      <a:pt x="947" y="16"/>
                    </a:lnTo>
                    <a:lnTo>
                      <a:pt x="1044" y="4"/>
                    </a:lnTo>
                    <a:lnTo>
                      <a:pt x="1142" y="0"/>
                    </a:lnTo>
                    <a:close/>
                  </a:path>
                </a:pathLst>
              </a:custGeom>
              <a:solidFill>
                <a:srgbClr val="46525B"/>
              </a:solidFill>
              <a:ln w="0">
                <a:noFill/>
                <a:prstDash val="solid"/>
                <a:round/>
              </a:ln>
            </p:spPr>
            <p:txBody>
              <a:bodyPr vert="horz" wrap="square" lIns="91440" tIns="45720" rIns="91440" bIns="45720" numCol="1" anchor="t" anchorCtr="0" compatLnSpc="1"/>
              <a:lstStyle/>
              <a:p>
                <a:endParaRPr lang="ru-RU">
                  <a:solidFill>
                    <a:schemeClr val="tx1">
                      <a:lumMod val="75000"/>
                      <a:lumOff val="25000"/>
                    </a:schemeClr>
                  </a:solidFill>
                  <a:cs typeface="+mn-ea"/>
                  <a:sym typeface="+mn-lt"/>
                </a:endParaRPr>
              </a:p>
            </p:txBody>
          </p:sp>
          <p:sp>
            <p:nvSpPr>
              <p:cNvPr id="10" name="Freeform 273"/>
              <p:cNvSpPr/>
              <p:nvPr/>
            </p:nvSpPr>
            <p:spPr bwMode="auto">
              <a:xfrm>
                <a:off x="6853238" y="3651250"/>
                <a:ext cx="293688" cy="290512"/>
              </a:xfrm>
              <a:custGeom>
                <a:avLst/>
                <a:gdLst>
                  <a:gd name="T0" fmla="*/ 277 w 554"/>
                  <a:gd name="T1" fmla="*/ 0 h 550"/>
                  <a:gd name="T2" fmla="*/ 322 w 554"/>
                  <a:gd name="T3" fmla="*/ 3 h 550"/>
                  <a:gd name="T4" fmla="*/ 365 w 554"/>
                  <a:gd name="T5" fmla="*/ 14 h 550"/>
                  <a:gd name="T6" fmla="*/ 405 w 554"/>
                  <a:gd name="T7" fmla="*/ 30 h 550"/>
                  <a:gd name="T8" fmla="*/ 441 w 554"/>
                  <a:gd name="T9" fmla="*/ 52 h 550"/>
                  <a:gd name="T10" fmla="*/ 473 w 554"/>
                  <a:gd name="T11" fmla="*/ 80 h 550"/>
                  <a:gd name="T12" fmla="*/ 500 w 554"/>
                  <a:gd name="T13" fmla="*/ 113 h 550"/>
                  <a:gd name="T14" fmla="*/ 524 w 554"/>
                  <a:gd name="T15" fmla="*/ 148 h 550"/>
                  <a:gd name="T16" fmla="*/ 540 w 554"/>
                  <a:gd name="T17" fmla="*/ 188 h 550"/>
                  <a:gd name="T18" fmla="*/ 550 w 554"/>
                  <a:gd name="T19" fmla="*/ 231 h 550"/>
                  <a:gd name="T20" fmla="*/ 554 w 554"/>
                  <a:gd name="T21" fmla="*/ 275 h 550"/>
                  <a:gd name="T22" fmla="*/ 550 w 554"/>
                  <a:gd name="T23" fmla="*/ 320 h 550"/>
                  <a:gd name="T24" fmla="*/ 540 w 554"/>
                  <a:gd name="T25" fmla="*/ 362 h 550"/>
                  <a:gd name="T26" fmla="*/ 524 w 554"/>
                  <a:gd name="T27" fmla="*/ 401 h 550"/>
                  <a:gd name="T28" fmla="*/ 500 w 554"/>
                  <a:gd name="T29" fmla="*/ 438 h 550"/>
                  <a:gd name="T30" fmla="*/ 473 w 554"/>
                  <a:gd name="T31" fmla="*/ 469 h 550"/>
                  <a:gd name="T32" fmla="*/ 441 w 554"/>
                  <a:gd name="T33" fmla="*/ 497 h 550"/>
                  <a:gd name="T34" fmla="*/ 405 w 554"/>
                  <a:gd name="T35" fmla="*/ 519 h 550"/>
                  <a:gd name="T36" fmla="*/ 365 w 554"/>
                  <a:gd name="T37" fmla="*/ 537 h 550"/>
                  <a:gd name="T38" fmla="*/ 322 w 554"/>
                  <a:gd name="T39" fmla="*/ 546 h 550"/>
                  <a:gd name="T40" fmla="*/ 277 w 554"/>
                  <a:gd name="T41" fmla="*/ 550 h 550"/>
                  <a:gd name="T42" fmla="*/ 232 w 554"/>
                  <a:gd name="T43" fmla="*/ 546 h 550"/>
                  <a:gd name="T44" fmla="*/ 190 w 554"/>
                  <a:gd name="T45" fmla="*/ 537 h 550"/>
                  <a:gd name="T46" fmla="*/ 150 w 554"/>
                  <a:gd name="T47" fmla="*/ 519 h 550"/>
                  <a:gd name="T48" fmla="*/ 114 w 554"/>
                  <a:gd name="T49" fmla="*/ 497 h 550"/>
                  <a:gd name="T50" fmla="*/ 82 w 554"/>
                  <a:gd name="T51" fmla="*/ 469 h 550"/>
                  <a:gd name="T52" fmla="*/ 54 w 554"/>
                  <a:gd name="T53" fmla="*/ 438 h 550"/>
                  <a:gd name="T54" fmla="*/ 31 w 554"/>
                  <a:gd name="T55" fmla="*/ 401 h 550"/>
                  <a:gd name="T56" fmla="*/ 14 w 554"/>
                  <a:gd name="T57" fmla="*/ 362 h 550"/>
                  <a:gd name="T58" fmla="*/ 5 w 554"/>
                  <a:gd name="T59" fmla="*/ 320 h 550"/>
                  <a:gd name="T60" fmla="*/ 0 w 554"/>
                  <a:gd name="T61" fmla="*/ 275 h 550"/>
                  <a:gd name="T62" fmla="*/ 5 w 554"/>
                  <a:gd name="T63" fmla="*/ 231 h 550"/>
                  <a:gd name="T64" fmla="*/ 14 w 554"/>
                  <a:gd name="T65" fmla="*/ 188 h 550"/>
                  <a:gd name="T66" fmla="*/ 31 w 554"/>
                  <a:gd name="T67" fmla="*/ 148 h 550"/>
                  <a:gd name="T68" fmla="*/ 54 w 554"/>
                  <a:gd name="T69" fmla="*/ 113 h 550"/>
                  <a:gd name="T70" fmla="*/ 82 w 554"/>
                  <a:gd name="T71" fmla="*/ 80 h 550"/>
                  <a:gd name="T72" fmla="*/ 114 w 554"/>
                  <a:gd name="T73" fmla="*/ 52 h 550"/>
                  <a:gd name="T74" fmla="*/ 150 w 554"/>
                  <a:gd name="T75" fmla="*/ 30 h 550"/>
                  <a:gd name="T76" fmla="*/ 190 w 554"/>
                  <a:gd name="T77" fmla="*/ 14 h 550"/>
                  <a:gd name="T78" fmla="*/ 232 w 554"/>
                  <a:gd name="T79" fmla="*/ 3 h 550"/>
                  <a:gd name="T80" fmla="*/ 277 w 554"/>
                  <a:gd name="T8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4" h="550">
                    <a:moveTo>
                      <a:pt x="277" y="0"/>
                    </a:moveTo>
                    <a:lnTo>
                      <a:pt x="322" y="3"/>
                    </a:lnTo>
                    <a:lnTo>
                      <a:pt x="365" y="14"/>
                    </a:lnTo>
                    <a:lnTo>
                      <a:pt x="405" y="30"/>
                    </a:lnTo>
                    <a:lnTo>
                      <a:pt x="441" y="52"/>
                    </a:lnTo>
                    <a:lnTo>
                      <a:pt x="473" y="80"/>
                    </a:lnTo>
                    <a:lnTo>
                      <a:pt x="500" y="113"/>
                    </a:lnTo>
                    <a:lnTo>
                      <a:pt x="524" y="148"/>
                    </a:lnTo>
                    <a:lnTo>
                      <a:pt x="540" y="188"/>
                    </a:lnTo>
                    <a:lnTo>
                      <a:pt x="550" y="231"/>
                    </a:lnTo>
                    <a:lnTo>
                      <a:pt x="554" y="275"/>
                    </a:lnTo>
                    <a:lnTo>
                      <a:pt x="550" y="320"/>
                    </a:lnTo>
                    <a:lnTo>
                      <a:pt x="540" y="362"/>
                    </a:lnTo>
                    <a:lnTo>
                      <a:pt x="524" y="401"/>
                    </a:lnTo>
                    <a:lnTo>
                      <a:pt x="500" y="438"/>
                    </a:lnTo>
                    <a:lnTo>
                      <a:pt x="473" y="469"/>
                    </a:lnTo>
                    <a:lnTo>
                      <a:pt x="441" y="497"/>
                    </a:lnTo>
                    <a:lnTo>
                      <a:pt x="405" y="519"/>
                    </a:lnTo>
                    <a:lnTo>
                      <a:pt x="365" y="537"/>
                    </a:lnTo>
                    <a:lnTo>
                      <a:pt x="322" y="546"/>
                    </a:lnTo>
                    <a:lnTo>
                      <a:pt x="277" y="550"/>
                    </a:lnTo>
                    <a:lnTo>
                      <a:pt x="232" y="546"/>
                    </a:lnTo>
                    <a:lnTo>
                      <a:pt x="190" y="537"/>
                    </a:lnTo>
                    <a:lnTo>
                      <a:pt x="150" y="519"/>
                    </a:lnTo>
                    <a:lnTo>
                      <a:pt x="114" y="497"/>
                    </a:lnTo>
                    <a:lnTo>
                      <a:pt x="82" y="469"/>
                    </a:lnTo>
                    <a:lnTo>
                      <a:pt x="54" y="438"/>
                    </a:lnTo>
                    <a:lnTo>
                      <a:pt x="31" y="401"/>
                    </a:lnTo>
                    <a:lnTo>
                      <a:pt x="14" y="362"/>
                    </a:lnTo>
                    <a:lnTo>
                      <a:pt x="5" y="320"/>
                    </a:lnTo>
                    <a:lnTo>
                      <a:pt x="0" y="275"/>
                    </a:lnTo>
                    <a:lnTo>
                      <a:pt x="5" y="231"/>
                    </a:lnTo>
                    <a:lnTo>
                      <a:pt x="14" y="188"/>
                    </a:lnTo>
                    <a:lnTo>
                      <a:pt x="31" y="148"/>
                    </a:lnTo>
                    <a:lnTo>
                      <a:pt x="54" y="113"/>
                    </a:lnTo>
                    <a:lnTo>
                      <a:pt x="82" y="80"/>
                    </a:lnTo>
                    <a:lnTo>
                      <a:pt x="114" y="52"/>
                    </a:lnTo>
                    <a:lnTo>
                      <a:pt x="150" y="30"/>
                    </a:lnTo>
                    <a:lnTo>
                      <a:pt x="190" y="14"/>
                    </a:lnTo>
                    <a:lnTo>
                      <a:pt x="232" y="3"/>
                    </a:lnTo>
                    <a:lnTo>
                      <a:pt x="277" y="0"/>
                    </a:lnTo>
                    <a:close/>
                  </a:path>
                </a:pathLst>
              </a:custGeom>
              <a:solidFill>
                <a:srgbClr val="95C5F9"/>
              </a:solidFill>
              <a:ln w="0">
                <a:noFill/>
                <a:prstDash val="solid"/>
                <a:round/>
              </a:ln>
            </p:spPr>
            <p:txBody>
              <a:bodyPr vert="horz" wrap="square" lIns="91440" tIns="45720" rIns="91440" bIns="45720" numCol="1" anchor="t" anchorCtr="0" compatLnSpc="1"/>
              <a:lstStyle/>
              <a:p>
                <a:endParaRPr lang="ru-RU">
                  <a:solidFill>
                    <a:schemeClr val="tx1">
                      <a:lumMod val="75000"/>
                      <a:lumOff val="25000"/>
                    </a:schemeClr>
                  </a:solidFill>
                  <a:cs typeface="+mn-ea"/>
                  <a:sym typeface="+mn-lt"/>
                </a:endParaRPr>
              </a:p>
            </p:txBody>
          </p:sp>
          <p:sp>
            <p:nvSpPr>
              <p:cNvPr id="11" name="Freeform 274"/>
              <p:cNvSpPr/>
              <p:nvPr/>
            </p:nvSpPr>
            <p:spPr bwMode="auto">
              <a:xfrm>
                <a:off x="5848350" y="4800600"/>
                <a:ext cx="2305050" cy="712787"/>
              </a:xfrm>
              <a:custGeom>
                <a:avLst/>
                <a:gdLst>
                  <a:gd name="T0" fmla="*/ 3082 w 4357"/>
                  <a:gd name="T1" fmla="*/ 32 h 1345"/>
                  <a:gd name="T2" fmla="*/ 3438 w 4357"/>
                  <a:gd name="T3" fmla="*/ 96 h 1345"/>
                  <a:gd name="T4" fmla="*/ 3747 w 4357"/>
                  <a:gd name="T5" fmla="*/ 180 h 1345"/>
                  <a:gd name="T6" fmla="*/ 4001 w 4357"/>
                  <a:gd name="T7" fmla="*/ 281 h 1345"/>
                  <a:gd name="T8" fmla="*/ 4193 w 4357"/>
                  <a:gd name="T9" fmla="*/ 395 h 1345"/>
                  <a:gd name="T10" fmla="*/ 4314 w 4357"/>
                  <a:gd name="T11" fmla="*/ 521 h 1345"/>
                  <a:gd name="T12" fmla="*/ 4357 w 4357"/>
                  <a:gd name="T13" fmla="*/ 657 h 1345"/>
                  <a:gd name="T14" fmla="*/ 4313 w 4357"/>
                  <a:gd name="T15" fmla="*/ 796 h 1345"/>
                  <a:gd name="T16" fmla="*/ 4186 w 4357"/>
                  <a:gd name="T17" fmla="*/ 925 h 1345"/>
                  <a:gd name="T18" fmla="*/ 3984 w 4357"/>
                  <a:gd name="T19" fmla="*/ 1041 h 1345"/>
                  <a:gd name="T20" fmla="*/ 3719 w 4357"/>
                  <a:gd name="T21" fmla="*/ 1143 h 1345"/>
                  <a:gd name="T22" fmla="*/ 3396 w 4357"/>
                  <a:gd name="T23" fmla="*/ 1227 h 1345"/>
                  <a:gd name="T24" fmla="*/ 3026 w 4357"/>
                  <a:gd name="T25" fmla="*/ 1290 h 1345"/>
                  <a:gd name="T26" fmla="*/ 2616 w 4357"/>
                  <a:gd name="T27" fmla="*/ 1329 h 1345"/>
                  <a:gd name="T28" fmla="*/ 2178 w 4357"/>
                  <a:gd name="T29" fmla="*/ 1345 h 1345"/>
                  <a:gd name="T30" fmla="*/ 1739 w 4357"/>
                  <a:gd name="T31" fmla="*/ 1329 h 1345"/>
                  <a:gd name="T32" fmla="*/ 1330 w 4357"/>
                  <a:gd name="T33" fmla="*/ 1290 h 1345"/>
                  <a:gd name="T34" fmla="*/ 960 w 4357"/>
                  <a:gd name="T35" fmla="*/ 1227 h 1345"/>
                  <a:gd name="T36" fmla="*/ 639 w 4357"/>
                  <a:gd name="T37" fmla="*/ 1143 h 1345"/>
                  <a:gd name="T38" fmla="*/ 372 w 4357"/>
                  <a:gd name="T39" fmla="*/ 1041 h 1345"/>
                  <a:gd name="T40" fmla="*/ 171 w 4357"/>
                  <a:gd name="T41" fmla="*/ 925 h 1345"/>
                  <a:gd name="T42" fmla="*/ 44 w 4357"/>
                  <a:gd name="T43" fmla="*/ 796 h 1345"/>
                  <a:gd name="T44" fmla="*/ 0 w 4357"/>
                  <a:gd name="T45" fmla="*/ 657 h 1345"/>
                  <a:gd name="T46" fmla="*/ 42 w 4357"/>
                  <a:gd name="T47" fmla="*/ 521 h 1345"/>
                  <a:gd name="T48" fmla="*/ 162 w 4357"/>
                  <a:gd name="T49" fmla="*/ 395 h 1345"/>
                  <a:gd name="T50" fmla="*/ 354 w 4357"/>
                  <a:gd name="T51" fmla="*/ 281 h 1345"/>
                  <a:gd name="T52" fmla="*/ 610 w 4357"/>
                  <a:gd name="T53" fmla="*/ 180 h 1345"/>
                  <a:gd name="T54" fmla="*/ 917 w 4357"/>
                  <a:gd name="T55" fmla="*/ 96 h 1345"/>
                  <a:gd name="T56" fmla="*/ 1274 w 4357"/>
                  <a:gd name="T57" fmla="*/ 32 h 1345"/>
                  <a:gd name="T58" fmla="*/ 1587 w 4357"/>
                  <a:gd name="T59" fmla="*/ 78 h 1345"/>
                  <a:gd name="T60" fmla="*/ 1740 w 4357"/>
                  <a:gd name="T61" fmla="*/ 285 h 1345"/>
                  <a:gd name="T62" fmla="*/ 1492 w 4357"/>
                  <a:gd name="T63" fmla="*/ 369 h 1345"/>
                  <a:gd name="T64" fmla="*/ 1111 w 4357"/>
                  <a:gd name="T65" fmla="*/ 427 h 1345"/>
                  <a:gd name="T66" fmla="*/ 803 w 4357"/>
                  <a:gd name="T67" fmla="*/ 499 h 1345"/>
                  <a:gd name="T68" fmla="*/ 570 w 4357"/>
                  <a:gd name="T69" fmla="*/ 579 h 1345"/>
                  <a:gd name="T70" fmla="*/ 416 w 4357"/>
                  <a:gd name="T71" fmla="*/ 657 h 1345"/>
                  <a:gd name="T72" fmla="*/ 563 w 4357"/>
                  <a:gd name="T73" fmla="*/ 733 h 1345"/>
                  <a:gd name="T74" fmla="*/ 784 w 4357"/>
                  <a:gd name="T75" fmla="*/ 810 h 1345"/>
                  <a:gd name="T76" fmla="*/ 1075 w 4357"/>
                  <a:gd name="T77" fmla="*/ 881 h 1345"/>
                  <a:gd name="T78" fmla="*/ 1434 w 4357"/>
                  <a:gd name="T79" fmla="*/ 938 h 1345"/>
                  <a:gd name="T80" fmla="*/ 1859 w 4357"/>
                  <a:gd name="T81" fmla="*/ 974 h 1345"/>
                  <a:gd name="T82" fmla="*/ 2342 w 4357"/>
                  <a:gd name="T83" fmla="*/ 980 h 1345"/>
                  <a:gd name="T84" fmla="*/ 2788 w 4357"/>
                  <a:gd name="T85" fmla="*/ 954 h 1345"/>
                  <a:gd name="T86" fmla="*/ 3170 w 4357"/>
                  <a:gd name="T87" fmla="*/ 903 h 1345"/>
                  <a:gd name="T88" fmla="*/ 3485 w 4357"/>
                  <a:gd name="T89" fmla="*/ 834 h 1345"/>
                  <a:gd name="T90" fmla="*/ 3727 w 4357"/>
                  <a:gd name="T91" fmla="*/ 757 h 1345"/>
                  <a:gd name="T92" fmla="*/ 3900 w 4357"/>
                  <a:gd name="T93" fmla="*/ 681 h 1345"/>
                  <a:gd name="T94" fmla="*/ 3846 w 4357"/>
                  <a:gd name="T95" fmla="*/ 605 h 1345"/>
                  <a:gd name="T96" fmla="*/ 3641 w 4357"/>
                  <a:gd name="T97" fmla="*/ 526 h 1345"/>
                  <a:gd name="T98" fmla="*/ 3356 w 4357"/>
                  <a:gd name="T99" fmla="*/ 449 h 1345"/>
                  <a:gd name="T100" fmla="*/ 2999 w 4357"/>
                  <a:gd name="T101" fmla="*/ 386 h 1345"/>
                  <a:gd name="T102" fmla="*/ 2571 w 4357"/>
                  <a:gd name="T103" fmla="*/ 344 h 1345"/>
                  <a:gd name="T104" fmla="*/ 2714 w 4357"/>
                  <a:gd name="T105" fmla="*/ 1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57" h="1345">
                    <a:moveTo>
                      <a:pt x="2823" y="0"/>
                    </a:moveTo>
                    <a:lnTo>
                      <a:pt x="2955" y="15"/>
                    </a:lnTo>
                    <a:lnTo>
                      <a:pt x="3082" y="32"/>
                    </a:lnTo>
                    <a:lnTo>
                      <a:pt x="3206" y="51"/>
                    </a:lnTo>
                    <a:lnTo>
                      <a:pt x="3324" y="73"/>
                    </a:lnTo>
                    <a:lnTo>
                      <a:pt x="3438" y="96"/>
                    </a:lnTo>
                    <a:lnTo>
                      <a:pt x="3547" y="122"/>
                    </a:lnTo>
                    <a:lnTo>
                      <a:pt x="3649" y="150"/>
                    </a:lnTo>
                    <a:lnTo>
                      <a:pt x="3747" y="180"/>
                    </a:lnTo>
                    <a:lnTo>
                      <a:pt x="3838" y="211"/>
                    </a:lnTo>
                    <a:lnTo>
                      <a:pt x="3923" y="246"/>
                    </a:lnTo>
                    <a:lnTo>
                      <a:pt x="4001" y="281"/>
                    </a:lnTo>
                    <a:lnTo>
                      <a:pt x="4072" y="317"/>
                    </a:lnTo>
                    <a:lnTo>
                      <a:pt x="4137" y="355"/>
                    </a:lnTo>
                    <a:lnTo>
                      <a:pt x="4193" y="395"/>
                    </a:lnTo>
                    <a:lnTo>
                      <a:pt x="4242" y="436"/>
                    </a:lnTo>
                    <a:lnTo>
                      <a:pt x="4282" y="479"/>
                    </a:lnTo>
                    <a:lnTo>
                      <a:pt x="4314" y="521"/>
                    </a:lnTo>
                    <a:lnTo>
                      <a:pt x="4337" y="565"/>
                    </a:lnTo>
                    <a:lnTo>
                      <a:pt x="4351" y="611"/>
                    </a:lnTo>
                    <a:lnTo>
                      <a:pt x="4357" y="657"/>
                    </a:lnTo>
                    <a:lnTo>
                      <a:pt x="4351" y="704"/>
                    </a:lnTo>
                    <a:lnTo>
                      <a:pt x="4336" y="751"/>
                    </a:lnTo>
                    <a:lnTo>
                      <a:pt x="4313" y="796"/>
                    </a:lnTo>
                    <a:lnTo>
                      <a:pt x="4278" y="840"/>
                    </a:lnTo>
                    <a:lnTo>
                      <a:pt x="4237" y="882"/>
                    </a:lnTo>
                    <a:lnTo>
                      <a:pt x="4186" y="925"/>
                    </a:lnTo>
                    <a:lnTo>
                      <a:pt x="4126" y="965"/>
                    </a:lnTo>
                    <a:lnTo>
                      <a:pt x="4059" y="1003"/>
                    </a:lnTo>
                    <a:lnTo>
                      <a:pt x="3984" y="1041"/>
                    </a:lnTo>
                    <a:lnTo>
                      <a:pt x="3903" y="1077"/>
                    </a:lnTo>
                    <a:lnTo>
                      <a:pt x="3814" y="1110"/>
                    </a:lnTo>
                    <a:lnTo>
                      <a:pt x="3719" y="1143"/>
                    </a:lnTo>
                    <a:lnTo>
                      <a:pt x="3617" y="1173"/>
                    </a:lnTo>
                    <a:lnTo>
                      <a:pt x="3509" y="1200"/>
                    </a:lnTo>
                    <a:lnTo>
                      <a:pt x="3396" y="1227"/>
                    </a:lnTo>
                    <a:lnTo>
                      <a:pt x="3278" y="1250"/>
                    </a:lnTo>
                    <a:lnTo>
                      <a:pt x="3155" y="1272"/>
                    </a:lnTo>
                    <a:lnTo>
                      <a:pt x="3026" y="1290"/>
                    </a:lnTo>
                    <a:lnTo>
                      <a:pt x="2894" y="1306"/>
                    </a:lnTo>
                    <a:lnTo>
                      <a:pt x="2757" y="1320"/>
                    </a:lnTo>
                    <a:lnTo>
                      <a:pt x="2616" y="1329"/>
                    </a:lnTo>
                    <a:lnTo>
                      <a:pt x="2474" y="1338"/>
                    </a:lnTo>
                    <a:lnTo>
                      <a:pt x="2327" y="1342"/>
                    </a:lnTo>
                    <a:lnTo>
                      <a:pt x="2178" y="1345"/>
                    </a:lnTo>
                    <a:lnTo>
                      <a:pt x="2028" y="1342"/>
                    </a:lnTo>
                    <a:lnTo>
                      <a:pt x="1882" y="1338"/>
                    </a:lnTo>
                    <a:lnTo>
                      <a:pt x="1739" y="1329"/>
                    </a:lnTo>
                    <a:lnTo>
                      <a:pt x="1599" y="1320"/>
                    </a:lnTo>
                    <a:lnTo>
                      <a:pt x="1463" y="1306"/>
                    </a:lnTo>
                    <a:lnTo>
                      <a:pt x="1330" y="1290"/>
                    </a:lnTo>
                    <a:lnTo>
                      <a:pt x="1202" y="1272"/>
                    </a:lnTo>
                    <a:lnTo>
                      <a:pt x="1079" y="1250"/>
                    </a:lnTo>
                    <a:lnTo>
                      <a:pt x="960" y="1227"/>
                    </a:lnTo>
                    <a:lnTo>
                      <a:pt x="847" y="1200"/>
                    </a:lnTo>
                    <a:lnTo>
                      <a:pt x="739" y="1173"/>
                    </a:lnTo>
                    <a:lnTo>
                      <a:pt x="639" y="1143"/>
                    </a:lnTo>
                    <a:lnTo>
                      <a:pt x="542" y="1110"/>
                    </a:lnTo>
                    <a:lnTo>
                      <a:pt x="454" y="1077"/>
                    </a:lnTo>
                    <a:lnTo>
                      <a:pt x="372" y="1041"/>
                    </a:lnTo>
                    <a:lnTo>
                      <a:pt x="298" y="1003"/>
                    </a:lnTo>
                    <a:lnTo>
                      <a:pt x="230" y="965"/>
                    </a:lnTo>
                    <a:lnTo>
                      <a:pt x="171" y="925"/>
                    </a:lnTo>
                    <a:lnTo>
                      <a:pt x="120" y="882"/>
                    </a:lnTo>
                    <a:lnTo>
                      <a:pt x="78" y="840"/>
                    </a:lnTo>
                    <a:lnTo>
                      <a:pt x="44" y="796"/>
                    </a:lnTo>
                    <a:lnTo>
                      <a:pt x="20" y="751"/>
                    </a:lnTo>
                    <a:lnTo>
                      <a:pt x="5" y="704"/>
                    </a:lnTo>
                    <a:lnTo>
                      <a:pt x="0" y="657"/>
                    </a:lnTo>
                    <a:lnTo>
                      <a:pt x="5" y="611"/>
                    </a:lnTo>
                    <a:lnTo>
                      <a:pt x="19" y="565"/>
                    </a:lnTo>
                    <a:lnTo>
                      <a:pt x="42" y="521"/>
                    </a:lnTo>
                    <a:lnTo>
                      <a:pt x="74" y="479"/>
                    </a:lnTo>
                    <a:lnTo>
                      <a:pt x="114" y="436"/>
                    </a:lnTo>
                    <a:lnTo>
                      <a:pt x="162" y="395"/>
                    </a:lnTo>
                    <a:lnTo>
                      <a:pt x="219" y="355"/>
                    </a:lnTo>
                    <a:lnTo>
                      <a:pt x="284" y="317"/>
                    </a:lnTo>
                    <a:lnTo>
                      <a:pt x="354" y="281"/>
                    </a:lnTo>
                    <a:lnTo>
                      <a:pt x="433" y="246"/>
                    </a:lnTo>
                    <a:lnTo>
                      <a:pt x="519" y="213"/>
                    </a:lnTo>
                    <a:lnTo>
                      <a:pt x="610" y="180"/>
                    </a:lnTo>
                    <a:lnTo>
                      <a:pt x="706" y="151"/>
                    </a:lnTo>
                    <a:lnTo>
                      <a:pt x="810" y="122"/>
                    </a:lnTo>
                    <a:lnTo>
                      <a:pt x="917" y="96"/>
                    </a:lnTo>
                    <a:lnTo>
                      <a:pt x="1032" y="73"/>
                    </a:lnTo>
                    <a:lnTo>
                      <a:pt x="1151" y="51"/>
                    </a:lnTo>
                    <a:lnTo>
                      <a:pt x="1274" y="32"/>
                    </a:lnTo>
                    <a:lnTo>
                      <a:pt x="1400" y="15"/>
                    </a:lnTo>
                    <a:lnTo>
                      <a:pt x="1532" y="2"/>
                    </a:lnTo>
                    <a:lnTo>
                      <a:pt x="1587" y="78"/>
                    </a:lnTo>
                    <a:lnTo>
                      <a:pt x="1641" y="152"/>
                    </a:lnTo>
                    <a:lnTo>
                      <a:pt x="1692" y="221"/>
                    </a:lnTo>
                    <a:lnTo>
                      <a:pt x="1740" y="285"/>
                    </a:lnTo>
                    <a:lnTo>
                      <a:pt x="1786" y="344"/>
                    </a:lnTo>
                    <a:lnTo>
                      <a:pt x="1634" y="355"/>
                    </a:lnTo>
                    <a:lnTo>
                      <a:pt x="1492" y="369"/>
                    </a:lnTo>
                    <a:lnTo>
                      <a:pt x="1356" y="386"/>
                    </a:lnTo>
                    <a:lnTo>
                      <a:pt x="1229" y="405"/>
                    </a:lnTo>
                    <a:lnTo>
                      <a:pt x="1111" y="427"/>
                    </a:lnTo>
                    <a:lnTo>
                      <a:pt x="999" y="449"/>
                    </a:lnTo>
                    <a:lnTo>
                      <a:pt x="897" y="473"/>
                    </a:lnTo>
                    <a:lnTo>
                      <a:pt x="803" y="499"/>
                    </a:lnTo>
                    <a:lnTo>
                      <a:pt x="716" y="526"/>
                    </a:lnTo>
                    <a:lnTo>
                      <a:pt x="639" y="552"/>
                    </a:lnTo>
                    <a:lnTo>
                      <a:pt x="570" y="579"/>
                    </a:lnTo>
                    <a:lnTo>
                      <a:pt x="510" y="605"/>
                    </a:lnTo>
                    <a:lnTo>
                      <a:pt x="459" y="631"/>
                    </a:lnTo>
                    <a:lnTo>
                      <a:pt x="416" y="657"/>
                    </a:lnTo>
                    <a:lnTo>
                      <a:pt x="458" y="681"/>
                    </a:lnTo>
                    <a:lnTo>
                      <a:pt x="506" y="707"/>
                    </a:lnTo>
                    <a:lnTo>
                      <a:pt x="563" y="733"/>
                    </a:lnTo>
                    <a:lnTo>
                      <a:pt x="629" y="757"/>
                    </a:lnTo>
                    <a:lnTo>
                      <a:pt x="702" y="783"/>
                    </a:lnTo>
                    <a:lnTo>
                      <a:pt x="784" y="810"/>
                    </a:lnTo>
                    <a:lnTo>
                      <a:pt x="872" y="834"/>
                    </a:lnTo>
                    <a:lnTo>
                      <a:pt x="970" y="859"/>
                    </a:lnTo>
                    <a:lnTo>
                      <a:pt x="1075" y="881"/>
                    </a:lnTo>
                    <a:lnTo>
                      <a:pt x="1187" y="903"/>
                    </a:lnTo>
                    <a:lnTo>
                      <a:pt x="1307" y="922"/>
                    </a:lnTo>
                    <a:lnTo>
                      <a:pt x="1434" y="938"/>
                    </a:lnTo>
                    <a:lnTo>
                      <a:pt x="1567" y="954"/>
                    </a:lnTo>
                    <a:lnTo>
                      <a:pt x="1710" y="966"/>
                    </a:lnTo>
                    <a:lnTo>
                      <a:pt x="1859" y="974"/>
                    </a:lnTo>
                    <a:lnTo>
                      <a:pt x="2015" y="980"/>
                    </a:lnTo>
                    <a:lnTo>
                      <a:pt x="2178" y="982"/>
                    </a:lnTo>
                    <a:lnTo>
                      <a:pt x="2342" y="980"/>
                    </a:lnTo>
                    <a:lnTo>
                      <a:pt x="2498" y="974"/>
                    </a:lnTo>
                    <a:lnTo>
                      <a:pt x="2647" y="966"/>
                    </a:lnTo>
                    <a:lnTo>
                      <a:pt x="2788" y="954"/>
                    </a:lnTo>
                    <a:lnTo>
                      <a:pt x="2923" y="938"/>
                    </a:lnTo>
                    <a:lnTo>
                      <a:pt x="3050" y="922"/>
                    </a:lnTo>
                    <a:lnTo>
                      <a:pt x="3170" y="903"/>
                    </a:lnTo>
                    <a:lnTo>
                      <a:pt x="3282" y="881"/>
                    </a:lnTo>
                    <a:lnTo>
                      <a:pt x="3387" y="859"/>
                    </a:lnTo>
                    <a:lnTo>
                      <a:pt x="3485" y="834"/>
                    </a:lnTo>
                    <a:lnTo>
                      <a:pt x="3573" y="810"/>
                    </a:lnTo>
                    <a:lnTo>
                      <a:pt x="3654" y="783"/>
                    </a:lnTo>
                    <a:lnTo>
                      <a:pt x="3727" y="757"/>
                    </a:lnTo>
                    <a:lnTo>
                      <a:pt x="3794" y="733"/>
                    </a:lnTo>
                    <a:lnTo>
                      <a:pt x="3850" y="707"/>
                    </a:lnTo>
                    <a:lnTo>
                      <a:pt x="3900" y="681"/>
                    </a:lnTo>
                    <a:lnTo>
                      <a:pt x="3940" y="657"/>
                    </a:lnTo>
                    <a:lnTo>
                      <a:pt x="3897" y="631"/>
                    </a:lnTo>
                    <a:lnTo>
                      <a:pt x="3846" y="605"/>
                    </a:lnTo>
                    <a:lnTo>
                      <a:pt x="3787" y="579"/>
                    </a:lnTo>
                    <a:lnTo>
                      <a:pt x="3718" y="552"/>
                    </a:lnTo>
                    <a:lnTo>
                      <a:pt x="3641" y="526"/>
                    </a:lnTo>
                    <a:lnTo>
                      <a:pt x="3554" y="498"/>
                    </a:lnTo>
                    <a:lnTo>
                      <a:pt x="3460" y="473"/>
                    </a:lnTo>
                    <a:lnTo>
                      <a:pt x="3356" y="449"/>
                    </a:lnTo>
                    <a:lnTo>
                      <a:pt x="3246" y="425"/>
                    </a:lnTo>
                    <a:lnTo>
                      <a:pt x="3127" y="405"/>
                    </a:lnTo>
                    <a:lnTo>
                      <a:pt x="2999" y="386"/>
                    </a:lnTo>
                    <a:lnTo>
                      <a:pt x="2863" y="369"/>
                    </a:lnTo>
                    <a:lnTo>
                      <a:pt x="2721" y="355"/>
                    </a:lnTo>
                    <a:lnTo>
                      <a:pt x="2571" y="344"/>
                    </a:lnTo>
                    <a:lnTo>
                      <a:pt x="2615" y="285"/>
                    </a:lnTo>
                    <a:lnTo>
                      <a:pt x="2663" y="221"/>
                    </a:lnTo>
                    <a:lnTo>
                      <a:pt x="2714" y="152"/>
                    </a:lnTo>
                    <a:lnTo>
                      <a:pt x="2768" y="78"/>
                    </a:lnTo>
                    <a:lnTo>
                      <a:pt x="2823" y="0"/>
                    </a:lnTo>
                    <a:close/>
                  </a:path>
                </a:pathLst>
              </a:custGeom>
              <a:solidFill>
                <a:srgbClr val="46525B"/>
              </a:solidFill>
              <a:ln w="0">
                <a:noFill/>
                <a:prstDash val="solid"/>
                <a:round/>
              </a:ln>
            </p:spPr>
            <p:txBody>
              <a:bodyPr vert="horz" wrap="square" lIns="91440" tIns="45720" rIns="91440" bIns="45720" numCol="1" anchor="t" anchorCtr="0" compatLnSpc="1"/>
              <a:lstStyle/>
              <a:p>
                <a:endParaRPr lang="ru-RU">
                  <a:solidFill>
                    <a:schemeClr val="tx1">
                      <a:lumMod val="75000"/>
                      <a:lumOff val="25000"/>
                    </a:schemeClr>
                  </a:solidFill>
                  <a:cs typeface="+mn-ea"/>
                  <a:sym typeface="+mn-lt"/>
                </a:endParaRPr>
              </a:p>
            </p:txBody>
          </p:sp>
        </p:grpSp>
        <p:grpSp>
          <p:nvGrpSpPr>
            <p:cNvPr id="22" name="Group 21"/>
            <p:cNvGrpSpPr/>
            <p:nvPr/>
          </p:nvGrpSpPr>
          <p:grpSpPr>
            <a:xfrm>
              <a:off x="2401452" y="5474348"/>
              <a:ext cx="4609777" cy="509553"/>
              <a:chOff x="2421330" y="3694320"/>
              <a:chExt cx="4609777" cy="509553"/>
            </a:xfrm>
          </p:grpSpPr>
          <p:sp>
            <p:nvSpPr>
              <p:cNvPr id="23" name="TextBox 22"/>
              <p:cNvSpPr txBox="1"/>
              <p:nvPr/>
            </p:nvSpPr>
            <p:spPr>
              <a:xfrm>
                <a:off x="2421330" y="3694320"/>
                <a:ext cx="3073184" cy="276999"/>
              </a:xfrm>
              <a:prstGeom prst="rect">
                <a:avLst/>
              </a:prstGeom>
              <a:noFill/>
            </p:spPr>
            <p:txBody>
              <a:bodyPr wrap="square" lIns="0" tIns="0" rIns="0" bIns="0" rtlCol="0">
                <a:spAutoFit/>
              </a:bodyPr>
              <a:lstStyle/>
              <a:p>
                <a:r>
                  <a:rPr lang="zh-CN" altLang="en-US" dirty="0">
                    <a:solidFill>
                      <a:schemeClr val="tx1">
                        <a:lumMod val="75000"/>
                        <a:lumOff val="25000"/>
                      </a:schemeClr>
                    </a:solidFill>
                    <a:cs typeface="+mn-ea"/>
                    <a:sym typeface="+mn-lt"/>
                  </a:rPr>
                  <a:t>点击编辑标题</a:t>
                </a:r>
                <a:endParaRPr lang="en-US" dirty="0">
                  <a:solidFill>
                    <a:schemeClr val="tx1">
                      <a:lumMod val="75000"/>
                      <a:lumOff val="25000"/>
                    </a:schemeClr>
                  </a:solidFill>
                  <a:cs typeface="+mn-ea"/>
                  <a:sym typeface="+mn-lt"/>
                </a:endParaRPr>
              </a:p>
            </p:txBody>
          </p:sp>
          <p:sp>
            <p:nvSpPr>
              <p:cNvPr id="24" name="TextBox 23"/>
              <p:cNvSpPr txBox="1"/>
              <p:nvPr/>
            </p:nvSpPr>
            <p:spPr>
              <a:xfrm flipH="1">
                <a:off x="2421330" y="3993815"/>
                <a:ext cx="4609777" cy="210058"/>
              </a:xfrm>
              <a:prstGeom prst="rect">
                <a:avLst/>
              </a:prstGeom>
              <a:noFill/>
            </p:spPr>
            <p:txBody>
              <a:bodyPr wrap="square" lIns="0" tIns="0" rIns="0" bIns="0" rtlCol="0">
                <a:spAutoFit/>
              </a:bodyPr>
              <a:lstStyle/>
              <a:p>
                <a:pPr>
                  <a:lnSpc>
                    <a:spcPct val="125000"/>
                  </a:lnSpc>
                </a:pPr>
                <a:r>
                  <a:rPr lang="zh-CN" altLang="en-US" sz="1200" dirty="0">
                    <a:solidFill>
                      <a:schemeClr val="tx1">
                        <a:lumMod val="75000"/>
                        <a:lumOff val="25000"/>
                      </a:schemeClr>
                    </a:solidFill>
                    <a:cs typeface="+mn-ea"/>
                    <a:sym typeface="+mn-lt"/>
                  </a:rPr>
                  <a:t>您的内容打在这里，或者通过复制您的文本后，在此框中粘贴。</a:t>
                </a:r>
                <a:endParaRPr lang="en-US" altLang="zh-CN" sz="1200" dirty="0">
                  <a:solidFill>
                    <a:schemeClr val="tx1">
                      <a:lumMod val="75000"/>
                      <a:lumOff val="25000"/>
                    </a:schemeClr>
                  </a:solidFill>
                  <a:cs typeface="+mn-ea"/>
                  <a:sym typeface="+mn-lt"/>
                </a:endParaRPr>
              </a:p>
            </p:txBody>
          </p:sp>
        </p:grpSp>
      </p:grpSp>
      <p:sp>
        <p:nvSpPr>
          <p:cNvPr id="25" name="TextBox 24"/>
          <p:cNvSpPr txBox="1"/>
          <p:nvPr/>
        </p:nvSpPr>
        <p:spPr>
          <a:xfrm>
            <a:off x="8253816" y="1112373"/>
            <a:ext cx="3037668" cy="2396041"/>
          </a:xfrm>
          <a:prstGeom prst="rect">
            <a:avLst/>
          </a:prstGeom>
          <a:noFill/>
        </p:spPr>
        <p:txBody>
          <a:bodyPr wrap="square" lIns="0" tIns="0" rIns="0" bIns="0" rtlCol="0">
            <a:spAutoFit/>
          </a:bodyPr>
          <a:lstStyle/>
          <a:p>
            <a:pPr>
              <a:lnSpc>
                <a:spcPct val="150000"/>
              </a:lnSpc>
            </a:pPr>
            <a:r>
              <a:rPr lang="en-US" sz="3600" dirty="0">
                <a:solidFill>
                  <a:schemeClr val="bg1"/>
                </a:solidFill>
                <a:cs typeface="+mn-ea"/>
                <a:sym typeface="+mn-lt"/>
              </a:rPr>
              <a:t>ADD YOUR</a:t>
            </a:r>
            <a:endParaRPr lang="en-US" sz="3600" dirty="0">
              <a:solidFill>
                <a:schemeClr val="bg1"/>
              </a:solidFill>
              <a:cs typeface="+mn-ea"/>
              <a:sym typeface="+mn-lt"/>
            </a:endParaRPr>
          </a:p>
          <a:p>
            <a:pPr>
              <a:lnSpc>
                <a:spcPct val="150000"/>
              </a:lnSpc>
            </a:pPr>
            <a:r>
              <a:rPr lang="en-US" sz="3600" dirty="0">
                <a:solidFill>
                  <a:schemeClr val="bg1"/>
                </a:solidFill>
                <a:cs typeface="+mn-ea"/>
                <a:sym typeface="+mn-lt"/>
              </a:rPr>
              <a:t>TITLE </a:t>
            </a:r>
            <a:endParaRPr lang="en-US" sz="3600" dirty="0">
              <a:solidFill>
                <a:schemeClr val="bg1"/>
              </a:solidFill>
              <a:cs typeface="+mn-ea"/>
              <a:sym typeface="+mn-lt"/>
            </a:endParaRPr>
          </a:p>
          <a:p>
            <a:pPr>
              <a:lnSpc>
                <a:spcPct val="150000"/>
              </a:lnSpc>
            </a:pPr>
            <a:r>
              <a:rPr lang="en-US" sz="3600" dirty="0">
                <a:solidFill>
                  <a:schemeClr val="bg1"/>
                </a:solidFill>
                <a:cs typeface="+mn-ea"/>
                <a:sym typeface="+mn-lt"/>
              </a:rPr>
              <a:t>HERE</a:t>
            </a:r>
            <a:endParaRPr lang="en-US" sz="3600" dirty="0">
              <a:solidFill>
                <a:schemeClr val="bg1"/>
              </a:solidFill>
              <a:cs typeface="+mn-ea"/>
              <a:sym typeface="+mn-lt"/>
            </a:endParaRPr>
          </a:p>
        </p:txBody>
      </p:sp>
      <p:sp>
        <p:nvSpPr>
          <p:cNvPr id="26" name="TextBox 25"/>
          <p:cNvSpPr txBox="1"/>
          <p:nvPr/>
        </p:nvSpPr>
        <p:spPr>
          <a:xfrm>
            <a:off x="8253816" y="3793036"/>
            <a:ext cx="2836190" cy="307777"/>
          </a:xfrm>
          <a:prstGeom prst="rect">
            <a:avLst/>
          </a:prstGeom>
          <a:noFill/>
        </p:spPr>
        <p:txBody>
          <a:bodyPr wrap="square" lIns="0" tIns="0" rIns="0" bIns="0" rtlCol="0">
            <a:spAutoFit/>
          </a:bodyPr>
          <a:lstStyle/>
          <a:p>
            <a:r>
              <a:rPr lang="zh-CN" altLang="en-US" sz="2000">
                <a:solidFill>
                  <a:schemeClr val="bg1"/>
                </a:solidFill>
                <a:cs typeface="+mn-ea"/>
                <a:sym typeface="+mn-lt"/>
              </a:rPr>
              <a:t>点击添加标题</a:t>
            </a:r>
            <a:endParaRPr lang="en-US" sz="2000">
              <a:solidFill>
                <a:schemeClr val="bg1"/>
              </a:solidFill>
              <a:cs typeface="+mn-ea"/>
              <a:sym typeface="+mn-lt"/>
            </a:endParaRPr>
          </a:p>
        </p:txBody>
      </p:sp>
      <p:cxnSp>
        <p:nvCxnSpPr>
          <p:cNvPr id="28" name="Straight Connector 27"/>
          <p:cNvCxnSpPr/>
          <p:nvPr/>
        </p:nvCxnSpPr>
        <p:spPr>
          <a:xfrm>
            <a:off x="8253816" y="3613669"/>
            <a:ext cx="265699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9" name="图片占位符 38"/>
          <p:cNvPicPr>
            <a:picLocks noGrp="1" noChangeAspect="1"/>
          </p:cNvPicPr>
          <p:nvPr>
            <p:ph type="pic" sz="quarter" idx="10"/>
          </p:nvPr>
        </p:nvPicPr>
        <p:blipFill rotWithShape="1">
          <a:blip r:embed="rId1" cstate="print">
            <a:extLst>
              <a:ext uri="{28A0092B-C50C-407E-A947-70E740481C1C}">
                <a14:useLocalDpi xmlns:a14="http://schemas.microsoft.com/office/drawing/2010/main" val="0"/>
              </a:ext>
            </a:extLst>
          </a:blip>
          <a:srcRect t="55292"/>
          <a:stretch>
            <a:fillRect/>
          </a:stretch>
        </p:blipFill>
        <p:spPr>
          <a:xfrm>
            <a:off x="1735729" y="1193424"/>
            <a:ext cx="6208121" cy="1850568"/>
          </a:xfr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3383066" y="3922634"/>
            <a:ext cx="3073052" cy="784964"/>
          </a:xfrm>
          <a:custGeom>
            <a:avLst/>
            <a:gdLst>
              <a:gd name="connsiteX0" fmla="*/ 588723 w 4609578"/>
              <a:gd name="connsiteY0" fmla="*/ 0 h 1177446"/>
              <a:gd name="connsiteX1" fmla="*/ 4020855 w 4609578"/>
              <a:gd name="connsiteY1" fmla="*/ 0 h 1177446"/>
              <a:gd name="connsiteX2" fmla="*/ 4609578 w 4609578"/>
              <a:gd name="connsiteY2" fmla="*/ 588723 h 1177446"/>
              <a:gd name="connsiteX3" fmla="*/ 4020855 w 4609578"/>
              <a:gd name="connsiteY3" fmla="*/ 1177446 h 1177446"/>
              <a:gd name="connsiteX4" fmla="*/ 588723 w 4609578"/>
              <a:gd name="connsiteY4" fmla="*/ 1177446 h 1177446"/>
              <a:gd name="connsiteX5" fmla="*/ 0 w 4609578"/>
              <a:gd name="connsiteY5" fmla="*/ 588723 h 1177446"/>
              <a:gd name="connsiteX6" fmla="*/ 588723 w 4609578"/>
              <a:gd name="connsiteY6" fmla="*/ 0 h 117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578" h="1177446">
                <a:moveTo>
                  <a:pt x="588723" y="0"/>
                </a:moveTo>
                <a:lnTo>
                  <a:pt x="4020855" y="0"/>
                </a:lnTo>
                <a:cubicBezTo>
                  <a:pt x="4345998" y="0"/>
                  <a:pt x="4609578" y="263580"/>
                  <a:pt x="4609578" y="588723"/>
                </a:cubicBezTo>
                <a:cubicBezTo>
                  <a:pt x="4609578" y="913866"/>
                  <a:pt x="4345998" y="1177446"/>
                  <a:pt x="4020855" y="1177446"/>
                </a:cubicBezTo>
                <a:lnTo>
                  <a:pt x="588723" y="1177446"/>
                </a:lnTo>
                <a:cubicBezTo>
                  <a:pt x="263580" y="1177446"/>
                  <a:pt x="0" y="913866"/>
                  <a:pt x="0" y="588723"/>
                </a:cubicBezTo>
                <a:cubicBezTo>
                  <a:pt x="0" y="263580"/>
                  <a:pt x="263580" y="0"/>
                  <a:pt x="588723" y="0"/>
                </a:cubicBezTo>
                <a:close/>
              </a:path>
            </a:pathLst>
          </a:custGeom>
          <a:solidFill>
            <a:srgbClr val="46525B"/>
          </a:solidFill>
          <a:ln w="254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5" name="Freeform: Shape 4"/>
          <p:cNvSpPr/>
          <p:nvPr/>
        </p:nvSpPr>
        <p:spPr>
          <a:xfrm>
            <a:off x="3837240" y="2632929"/>
            <a:ext cx="2676577" cy="2072453"/>
          </a:xfrm>
          <a:custGeom>
            <a:avLst/>
            <a:gdLst>
              <a:gd name="connsiteX0" fmla="*/ 591344 w 4014866"/>
              <a:gd name="connsiteY0" fmla="*/ 3 h 3108680"/>
              <a:gd name="connsiteX1" fmla="*/ 920030 w 4014866"/>
              <a:gd name="connsiteY1" fmla="*/ 102089 h 3108680"/>
              <a:gd name="connsiteX2" fmla="*/ 3757336 w 4014866"/>
              <a:gd name="connsiteY2" fmla="*/ 2033209 h 3108680"/>
              <a:gd name="connsiteX3" fmla="*/ 3912777 w 4014866"/>
              <a:gd name="connsiteY3" fmla="*/ 2851150 h 3108680"/>
              <a:gd name="connsiteX4" fmla="*/ 3094836 w 4014866"/>
              <a:gd name="connsiteY4" fmla="*/ 3006591 h 3108680"/>
              <a:gd name="connsiteX5" fmla="*/ 257529 w 4014866"/>
              <a:gd name="connsiteY5" fmla="*/ 1075471 h 3108680"/>
              <a:gd name="connsiteX6" fmla="*/ 102089 w 4014866"/>
              <a:gd name="connsiteY6" fmla="*/ 257530 h 3108680"/>
              <a:gd name="connsiteX7" fmla="*/ 591344 w 4014866"/>
              <a:gd name="connsiteY7" fmla="*/ 3 h 310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866" h="3108680">
                <a:moveTo>
                  <a:pt x="591344" y="3"/>
                </a:moveTo>
                <a:cubicBezTo>
                  <a:pt x="704738" y="394"/>
                  <a:pt x="819233" y="33485"/>
                  <a:pt x="920030" y="102089"/>
                </a:cubicBezTo>
                <a:lnTo>
                  <a:pt x="3757336" y="2033209"/>
                </a:lnTo>
                <a:cubicBezTo>
                  <a:pt x="4026129" y="2216154"/>
                  <a:pt x="4095722" y="2582358"/>
                  <a:pt x="3912777" y="2851150"/>
                </a:cubicBezTo>
                <a:cubicBezTo>
                  <a:pt x="3729832" y="3119943"/>
                  <a:pt x="3363628" y="3189536"/>
                  <a:pt x="3094836" y="3006591"/>
                </a:cubicBezTo>
                <a:lnTo>
                  <a:pt x="257529" y="1075471"/>
                </a:lnTo>
                <a:cubicBezTo>
                  <a:pt x="-11263" y="892527"/>
                  <a:pt x="-80856" y="526322"/>
                  <a:pt x="102089" y="257530"/>
                </a:cubicBezTo>
                <a:cubicBezTo>
                  <a:pt x="216429" y="89534"/>
                  <a:pt x="402355" y="-649"/>
                  <a:pt x="591344" y="3"/>
                </a:cubicBezTo>
                <a:close/>
              </a:path>
            </a:pathLst>
          </a:custGeom>
          <a:solidFill>
            <a:srgbClr val="FFC000"/>
          </a:solidFill>
          <a:ln w="254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6" name="Freeform: Shape 5"/>
          <p:cNvSpPr/>
          <p:nvPr/>
        </p:nvSpPr>
        <p:spPr>
          <a:xfrm>
            <a:off x="5084434" y="1751539"/>
            <a:ext cx="1500317" cy="2958634"/>
          </a:xfrm>
          <a:custGeom>
            <a:avLst/>
            <a:gdLst>
              <a:gd name="connsiteX0" fmla="*/ 637014 w 2250476"/>
              <a:gd name="connsiteY0" fmla="*/ 1977 h 4437952"/>
              <a:gd name="connsiteX1" fmla="*/ 1148111 w 2250476"/>
              <a:gd name="connsiteY1" fmla="*/ 404877 h 4437952"/>
              <a:gd name="connsiteX2" fmla="*/ 2220823 w 2250476"/>
              <a:gd name="connsiteY2" fmla="*/ 3665065 h 4437952"/>
              <a:gd name="connsiteX3" fmla="*/ 1845599 w 2250476"/>
              <a:gd name="connsiteY3" fmla="*/ 4408299 h 4437952"/>
              <a:gd name="connsiteX4" fmla="*/ 1102365 w 2250476"/>
              <a:gd name="connsiteY4" fmla="*/ 4033075 h 4437952"/>
              <a:gd name="connsiteX5" fmla="*/ 29653 w 2250476"/>
              <a:gd name="connsiteY5" fmla="*/ 772888 h 4437952"/>
              <a:gd name="connsiteX6" fmla="*/ 404877 w 2250476"/>
              <a:gd name="connsiteY6" fmla="*/ 29654 h 4437952"/>
              <a:gd name="connsiteX7" fmla="*/ 637014 w 2250476"/>
              <a:gd name="connsiteY7" fmla="*/ 1977 h 443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0476" h="4437952">
                <a:moveTo>
                  <a:pt x="637014" y="1977"/>
                </a:moveTo>
                <a:cubicBezTo>
                  <a:pt x="865664" y="20831"/>
                  <a:pt x="1071894" y="173237"/>
                  <a:pt x="1148111" y="404877"/>
                </a:cubicBezTo>
                <a:lnTo>
                  <a:pt x="2220823" y="3665065"/>
                </a:lnTo>
                <a:cubicBezTo>
                  <a:pt x="2322446" y="3973918"/>
                  <a:pt x="2154453" y="4306675"/>
                  <a:pt x="1845599" y="4408299"/>
                </a:cubicBezTo>
                <a:cubicBezTo>
                  <a:pt x="1536745" y="4509922"/>
                  <a:pt x="1203988" y="4341929"/>
                  <a:pt x="1102365" y="4033075"/>
                </a:cubicBezTo>
                <a:lnTo>
                  <a:pt x="29653" y="772888"/>
                </a:lnTo>
                <a:cubicBezTo>
                  <a:pt x="-71970" y="464034"/>
                  <a:pt x="96023" y="131277"/>
                  <a:pt x="404877" y="29654"/>
                </a:cubicBezTo>
                <a:cubicBezTo>
                  <a:pt x="482090" y="4248"/>
                  <a:pt x="560798" y="-4307"/>
                  <a:pt x="637014" y="1977"/>
                </a:cubicBezTo>
                <a:close/>
              </a:path>
            </a:pathLst>
          </a:custGeom>
          <a:solidFill>
            <a:srgbClr val="46525B"/>
          </a:solidFill>
          <a:ln w="254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7" name="Freeform: Shape 6"/>
          <p:cNvSpPr/>
          <p:nvPr/>
        </p:nvSpPr>
        <p:spPr>
          <a:xfrm>
            <a:off x="5811793" y="1747306"/>
            <a:ext cx="1500317" cy="2958634"/>
          </a:xfrm>
          <a:custGeom>
            <a:avLst/>
            <a:gdLst>
              <a:gd name="connsiteX0" fmla="*/ 1613462 w 2250476"/>
              <a:gd name="connsiteY0" fmla="*/ 1977 h 4437952"/>
              <a:gd name="connsiteX1" fmla="*/ 1845599 w 2250476"/>
              <a:gd name="connsiteY1" fmla="*/ 29654 h 4437952"/>
              <a:gd name="connsiteX2" fmla="*/ 2220823 w 2250476"/>
              <a:gd name="connsiteY2" fmla="*/ 772888 h 4437952"/>
              <a:gd name="connsiteX3" fmla="*/ 1148111 w 2250476"/>
              <a:gd name="connsiteY3" fmla="*/ 4033075 h 4437952"/>
              <a:gd name="connsiteX4" fmla="*/ 404877 w 2250476"/>
              <a:gd name="connsiteY4" fmla="*/ 4408299 h 4437952"/>
              <a:gd name="connsiteX5" fmla="*/ 29653 w 2250476"/>
              <a:gd name="connsiteY5" fmla="*/ 3665065 h 4437952"/>
              <a:gd name="connsiteX6" fmla="*/ 1102365 w 2250476"/>
              <a:gd name="connsiteY6" fmla="*/ 404877 h 4437952"/>
              <a:gd name="connsiteX7" fmla="*/ 1613462 w 2250476"/>
              <a:gd name="connsiteY7" fmla="*/ 1977 h 443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0476" h="4437952">
                <a:moveTo>
                  <a:pt x="1613462" y="1977"/>
                </a:moveTo>
                <a:cubicBezTo>
                  <a:pt x="1689678" y="-4307"/>
                  <a:pt x="1768386" y="4248"/>
                  <a:pt x="1845599" y="29654"/>
                </a:cubicBezTo>
                <a:cubicBezTo>
                  <a:pt x="2154453" y="131277"/>
                  <a:pt x="2322446" y="464034"/>
                  <a:pt x="2220823" y="772888"/>
                </a:cubicBezTo>
                <a:lnTo>
                  <a:pt x="1148111" y="4033075"/>
                </a:lnTo>
                <a:cubicBezTo>
                  <a:pt x="1046488" y="4341929"/>
                  <a:pt x="713731" y="4509922"/>
                  <a:pt x="404877" y="4408299"/>
                </a:cubicBezTo>
                <a:cubicBezTo>
                  <a:pt x="96023" y="4306675"/>
                  <a:pt x="-71970" y="3973918"/>
                  <a:pt x="29653" y="3665065"/>
                </a:cubicBezTo>
                <a:lnTo>
                  <a:pt x="1102365" y="404877"/>
                </a:lnTo>
                <a:cubicBezTo>
                  <a:pt x="1178582" y="173237"/>
                  <a:pt x="1384812" y="20831"/>
                  <a:pt x="1613462" y="1977"/>
                </a:cubicBezTo>
                <a:close/>
              </a:path>
            </a:pathLst>
          </a:custGeom>
          <a:solidFill>
            <a:srgbClr val="FFC000"/>
          </a:solidFill>
          <a:ln w="254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8" name="Freeform: Shape 7"/>
          <p:cNvSpPr/>
          <p:nvPr/>
        </p:nvSpPr>
        <p:spPr>
          <a:xfrm>
            <a:off x="5832999" y="2628695"/>
            <a:ext cx="2676577" cy="2072453"/>
          </a:xfrm>
          <a:custGeom>
            <a:avLst/>
            <a:gdLst>
              <a:gd name="connsiteX0" fmla="*/ 3423522 w 4014866"/>
              <a:gd name="connsiteY0" fmla="*/ 3 h 3108680"/>
              <a:gd name="connsiteX1" fmla="*/ 3912777 w 4014866"/>
              <a:gd name="connsiteY1" fmla="*/ 257530 h 3108680"/>
              <a:gd name="connsiteX2" fmla="*/ 3757336 w 4014866"/>
              <a:gd name="connsiteY2" fmla="*/ 1075471 h 3108680"/>
              <a:gd name="connsiteX3" fmla="*/ 920030 w 4014866"/>
              <a:gd name="connsiteY3" fmla="*/ 3006591 h 3108680"/>
              <a:gd name="connsiteX4" fmla="*/ 102089 w 4014866"/>
              <a:gd name="connsiteY4" fmla="*/ 2851150 h 3108680"/>
              <a:gd name="connsiteX5" fmla="*/ 257530 w 4014866"/>
              <a:gd name="connsiteY5" fmla="*/ 2033209 h 3108680"/>
              <a:gd name="connsiteX6" fmla="*/ 3094836 w 4014866"/>
              <a:gd name="connsiteY6" fmla="*/ 102089 h 3108680"/>
              <a:gd name="connsiteX7" fmla="*/ 3423522 w 4014866"/>
              <a:gd name="connsiteY7" fmla="*/ 3 h 310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866" h="3108680">
                <a:moveTo>
                  <a:pt x="3423522" y="3"/>
                </a:moveTo>
                <a:cubicBezTo>
                  <a:pt x="3612510" y="-649"/>
                  <a:pt x="3798436" y="89534"/>
                  <a:pt x="3912777" y="257530"/>
                </a:cubicBezTo>
                <a:cubicBezTo>
                  <a:pt x="4095722" y="526322"/>
                  <a:pt x="4026129" y="892527"/>
                  <a:pt x="3757336" y="1075471"/>
                </a:cubicBezTo>
                <a:lnTo>
                  <a:pt x="920030" y="3006591"/>
                </a:lnTo>
                <a:cubicBezTo>
                  <a:pt x="651238" y="3189536"/>
                  <a:pt x="285034" y="3119943"/>
                  <a:pt x="102089" y="2851150"/>
                </a:cubicBezTo>
                <a:cubicBezTo>
                  <a:pt x="-80856" y="2582358"/>
                  <a:pt x="-11263" y="2216154"/>
                  <a:pt x="257530" y="2033209"/>
                </a:cubicBezTo>
                <a:lnTo>
                  <a:pt x="3094836" y="102089"/>
                </a:lnTo>
                <a:cubicBezTo>
                  <a:pt x="3195633" y="33485"/>
                  <a:pt x="3310129" y="394"/>
                  <a:pt x="3423522" y="3"/>
                </a:cubicBezTo>
                <a:close/>
              </a:path>
            </a:pathLst>
          </a:custGeom>
          <a:solidFill>
            <a:srgbClr val="46525B"/>
          </a:solidFill>
          <a:ln w="254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9" name="Freeform: Shape 8"/>
          <p:cNvSpPr/>
          <p:nvPr/>
        </p:nvSpPr>
        <p:spPr>
          <a:xfrm>
            <a:off x="5735883" y="3931673"/>
            <a:ext cx="3073052" cy="784964"/>
          </a:xfrm>
          <a:custGeom>
            <a:avLst/>
            <a:gdLst>
              <a:gd name="connsiteX0" fmla="*/ 588723 w 4609578"/>
              <a:gd name="connsiteY0" fmla="*/ 0 h 1177446"/>
              <a:gd name="connsiteX1" fmla="*/ 4020855 w 4609578"/>
              <a:gd name="connsiteY1" fmla="*/ 0 h 1177446"/>
              <a:gd name="connsiteX2" fmla="*/ 4609578 w 4609578"/>
              <a:gd name="connsiteY2" fmla="*/ 588723 h 1177446"/>
              <a:gd name="connsiteX3" fmla="*/ 4020855 w 4609578"/>
              <a:gd name="connsiteY3" fmla="*/ 1177446 h 1177446"/>
              <a:gd name="connsiteX4" fmla="*/ 588723 w 4609578"/>
              <a:gd name="connsiteY4" fmla="*/ 1177446 h 1177446"/>
              <a:gd name="connsiteX5" fmla="*/ 0 w 4609578"/>
              <a:gd name="connsiteY5" fmla="*/ 588723 h 1177446"/>
              <a:gd name="connsiteX6" fmla="*/ 588723 w 4609578"/>
              <a:gd name="connsiteY6" fmla="*/ 0 h 117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578" h="1177446">
                <a:moveTo>
                  <a:pt x="588723" y="0"/>
                </a:moveTo>
                <a:lnTo>
                  <a:pt x="4020855" y="0"/>
                </a:lnTo>
                <a:cubicBezTo>
                  <a:pt x="4345998" y="0"/>
                  <a:pt x="4609578" y="263580"/>
                  <a:pt x="4609578" y="588723"/>
                </a:cubicBezTo>
                <a:cubicBezTo>
                  <a:pt x="4609578" y="913866"/>
                  <a:pt x="4345998" y="1177446"/>
                  <a:pt x="4020855" y="1177446"/>
                </a:cubicBezTo>
                <a:lnTo>
                  <a:pt x="588723" y="1177446"/>
                </a:lnTo>
                <a:cubicBezTo>
                  <a:pt x="263580" y="1177446"/>
                  <a:pt x="0" y="913866"/>
                  <a:pt x="0" y="588723"/>
                </a:cubicBezTo>
                <a:cubicBezTo>
                  <a:pt x="0" y="263580"/>
                  <a:pt x="263580" y="0"/>
                  <a:pt x="588723" y="0"/>
                </a:cubicBezTo>
                <a:close/>
              </a:path>
            </a:pathLst>
          </a:custGeom>
          <a:solidFill>
            <a:srgbClr val="FFC000"/>
          </a:solidFill>
          <a:ln w="254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10" name="任意多边形 5"/>
          <p:cNvSpPr>
            <a:spLocks noChangeAspect="1" noEditPoints="1"/>
          </p:cNvSpPr>
          <p:nvPr>
            <p:custDataLst>
              <p:tags r:id="rId1"/>
            </p:custDataLst>
          </p:nvPr>
        </p:nvSpPr>
        <p:spPr bwMode="auto">
          <a:xfrm>
            <a:off x="3602497" y="4171754"/>
            <a:ext cx="327618" cy="304800"/>
          </a:xfrm>
          <a:custGeom>
            <a:avLst/>
            <a:gdLst>
              <a:gd name="T0" fmla="*/ 1402 w 1555"/>
              <a:gd name="T1" fmla="*/ 196 h 1460"/>
              <a:gd name="T2" fmla="*/ 375 w 1555"/>
              <a:gd name="T3" fmla="*/ 217 h 1460"/>
              <a:gd name="T4" fmla="*/ 264 w 1555"/>
              <a:gd name="T5" fmla="*/ 0 h 1460"/>
              <a:gd name="T6" fmla="*/ 0 w 1555"/>
              <a:gd name="T7" fmla="*/ 49 h 1460"/>
              <a:gd name="T8" fmla="*/ 49 w 1555"/>
              <a:gd name="T9" fmla="*/ 104 h 1460"/>
              <a:gd name="T10" fmla="*/ 328 w 1555"/>
              <a:gd name="T11" fmla="*/ 437 h 1460"/>
              <a:gd name="T12" fmla="*/ 330 w 1555"/>
              <a:gd name="T13" fmla="*/ 1063 h 1460"/>
              <a:gd name="T14" fmla="*/ 479 w 1555"/>
              <a:gd name="T15" fmla="*/ 1301 h 1460"/>
              <a:gd name="T16" fmla="*/ 811 w 1555"/>
              <a:gd name="T17" fmla="*/ 1287 h 1460"/>
              <a:gd name="T18" fmla="*/ 996 w 1555"/>
              <a:gd name="T19" fmla="*/ 1232 h 1460"/>
              <a:gd name="T20" fmla="*/ 1141 w 1555"/>
              <a:gd name="T21" fmla="*/ 1453 h 1460"/>
              <a:gd name="T22" fmla="*/ 1151 w 1555"/>
              <a:gd name="T23" fmla="*/ 1121 h 1460"/>
              <a:gd name="T24" fmla="*/ 441 w 1555"/>
              <a:gd name="T25" fmla="*/ 1065 h 1460"/>
              <a:gd name="T26" fmla="*/ 1275 w 1555"/>
              <a:gd name="T27" fmla="*/ 1004 h 1460"/>
              <a:gd name="T28" fmla="*/ 1543 w 1555"/>
              <a:gd name="T29" fmla="*/ 375 h 1460"/>
              <a:gd name="T30" fmla="*/ 1154 w 1555"/>
              <a:gd name="T31" fmla="*/ 1232 h 1460"/>
              <a:gd name="T32" fmla="*/ 1154 w 1555"/>
              <a:gd name="T33" fmla="*/ 1342 h 1460"/>
              <a:gd name="T34" fmla="*/ 1154 w 1555"/>
              <a:gd name="T35" fmla="*/ 1232 h 1460"/>
              <a:gd name="T36" fmla="*/ 700 w 1555"/>
              <a:gd name="T37" fmla="*/ 1287 h 1460"/>
              <a:gd name="T38" fmla="*/ 590 w 1555"/>
              <a:gd name="T39" fmla="*/ 1287 h 1460"/>
              <a:gd name="T40" fmla="*/ 444 w 1555"/>
              <a:gd name="T41" fmla="*/ 437 h 1460"/>
              <a:gd name="T42" fmla="*/ 425 w 1555"/>
              <a:gd name="T43" fmla="*/ 320 h 1460"/>
              <a:gd name="T44" fmla="*/ 555 w 1555"/>
              <a:gd name="T45" fmla="*/ 308 h 1460"/>
              <a:gd name="T46" fmla="*/ 444 w 1555"/>
              <a:gd name="T47" fmla="*/ 437 h 1460"/>
              <a:gd name="T48" fmla="*/ 607 w 1555"/>
              <a:gd name="T49" fmla="*/ 548 h 1460"/>
              <a:gd name="T50" fmla="*/ 509 w 1555"/>
              <a:gd name="T51" fmla="*/ 668 h 1460"/>
              <a:gd name="T52" fmla="*/ 597 w 1555"/>
              <a:gd name="T53" fmla="*/ 892 h 1460"/>
              <a:gd name="T54" fmla="*/ 540 w 1555"/>
              <a:gd name="T55" fmla="*/ 779 h 1460"/>
              <a:gd name="T56" fmla="*/ 683 w 1555"/>
              <a:gd name="T57" fmla="*/ 892 h 1460"/>
              <a:gd name="T58" fmla="*/ 876 w 1555"/>
              <a:gd name="T59" fmla="*/ 892 h 1460"/>
              <a:gd name="T60" fmla="*/ 772 w 1555"/>
              <a:gd name="T61" fmla="*/ 779 h 1460"/>
              <a:gd name="T62" fmla="*/ 875 w 1555"/>
              <a:gd name="T63" fmla="*/ 892 h 1460"/>
              <a:gd name="T64" fmla="*/ 876 w 1555"/>
              <a:gd name="T65" fmla="*/ 668 h 1460"/>
              <a:gd name="T66" fmla="*/ 721 w 1555"/>
              <a:gd name="T67" fmla="*/ 548 h 1460"/>
              <a:gd name="T68" fmla="*/ 876 w 1555"/>
              <a:gd name="T69" fmla="*/ 668 h 1460"/>
              <a:gd name="T70" fmla="*/ 697 w 1555"/>
              <a:gd name="T71" fmla="*/ 437 h 1460"/>
              <a:gd name="T72" fmla="*/ 876 w 1555"/>
              <a:gd name="T73" fmla="*/ 307 h 1460"/>
              <a:gd name="T74" fmla="*/ 1075 w 1555"/>
              <a:gd name="T75" fmla="*/ 892 h 1460"/>
              <a:gd name="T76" fmla="*/ 987 w 1555"/>
              <a:gd name="T77" fmla="*/ 779 h 1460"/>
              <a:gd name="T78" fmla="*/ 1075 w 1555"/>
              <a:gd name="T79" fmla="*/ 892 h 1460"/>
              <a:gd name="T80" fmla="*/ 987 w 1555"/>
              <a:gd name="T81" fmla="*/ 668 h 1460"/>
              <a:gd name="T82" fmla="*/ 1148 w 1555"/>
              <a:gd name="T83" fmla="*/ 548 h 1460"/>
              <a:gd name="T84" fmla="*/ 987 w 1555"/>
              <a:gd name="T85" fmla="*/ 437 h 1460"/>
              <a:gd name="T86" fmla="*/ 1198 w 1555"/>
              <a:gd name="T87" fmla="*/ 307 h 1460"/>
              <a:gd name="T88" fmla="*/ 987 w 1555"/>
              <a:gd name="T89" fmla="*/ 437 h 1460"/>
              <a:gd name="T90" fmla="*/ 1275 w 1555"/>
              <a:gd name="T91" fmla="*/ 893 h 1460"/>
              <a:gd name="T92" fmla="*/ 1213 w 1555"/>
              <a:gd name="T93" fmla="*/ 780 h 1460"/>
              <a:gd name="T94" fmla="*/ 1306 w 1555"/>
              <a:gd name="T95" fmla="*/ 868 h 1460"/>
              <a:gd name="T96" fmla="*/ 1236 w 1555"/>
              <a:gd name="T97" fmla="*/ 668 h 1460"/>
              <a:gd name="T98" fmla="*/ 1386 w 1555"/>
              <a:gd name="T99" fmla="*/ 548 h 1460"/>
              <a:gd name="T100" fmla="*/ 1435 w 1555"/>
              <a:gd name="T101" fmla="*/ 347 h 1460"/>
              <a:gd name="T102" fmla="*/ 1285 w 1555"/>
              <a:gd name="T103" fmla="*/ 436 h 1460"/>
              <a:gd name="T104" fmla="*/ 1404 w 1555"/>
              <a:gd name="T105" fmla="*/ 307 h 1460"/>
              <a:gd name="T106" fmla="*/ 1435 w 1555"/>
              <a:gd name="T107" fmla="*/ 347 h 1460"/>
              <a:gd name="T108" fmla="*/ 1435 w 1555"/>
              <a:gd name="T109" fmla="*/ 347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55" h="1460">
                <a:moveTo>
                  <a:pt x="1516" y="249"/>
                </a:moveTo>
                <a:cubicBezTo>
                  <a:pt x="1488" y="215"/>
                  <a:pt x="1445" y="196"/>
                  <a:pt x="1402" y="196"/>
                </a:cubicBezTo>
                <a:cubicBezTo>
                  <a:pt x="450" y="196"/>
                  <a:pt x="450" y="196"/>
                  <a:pt x="450" y="196"/>
                </a:cubicBezTo>
                <a:cubicBezTo>
                  <a:pt x="423" y="196"/>
                  <a:pt x="397" y="204"/>
                  <a:pt x="375" y="217"/>
                </a:cubicBezTo>
                <a:cubicBezTo>
                  <a:pt x="326" y="48"/>
                  <a:pt x="326" y="48"/>
                  <a:pt x="326" y="48"/>
                </a:cubicBezTo>
                <a:cubicBezTo>
                  <a:pt x="318" y="20"/>
                  <a:pt x="293" y="0"/>
                  <a:pt x="264" y="0"/>
                </a:cubicBezTo>
                <a:cubicBezTo>
                  <a:pt x="49" y="0"/>
                  <a:pt x="49" y="0"/>
                  <a:pt x="49" y="0"/>
                </a:cubicBezTo>
                <a:cubicBezTo>
                  <a:pt x="22" y="0"/>
                  <a:pt x="0" y="22"/>
                  <a:pt x="0" y="49"/>
                </a:cubicBezTo>
                <a:cubicBezTo>
                  <a:pt x="0" y="55"/>
                  <a:pt x="0" y="55"/>
                  <a:pt x="0" y="55"/>
                </a:cubicBezTo>
                <a:cubicBezTo>
                  <a:pt x="0" y="81"/>
                  <a:pt x="22" y="104"/>
                  <a:pt x="49" y="104"/>
                </a:cubicBezTo>
                <a:cubicBezTo>
                  <a:pt x="234" y="104"/>
                  <a:pt x="234" y="104"/>
                  <a:pt x="234" y="104"/>
                </a:cubicBezTo>
                <a:cubicBezTo>
                  <a:pt x="328" y="437"/>
                  <a:pt x="328" y="437"/>
                  <a:pt x="328" y="437"/>
                </a:cubicBezTo>
                <a:cubicBezTo>
                  <a:pt x="458" y="898"/>
                  <a:pt x="458" y="898"/>
                  <a:pt x="458" y="898"/>
                </a:cubicBezTo>
                <a:cubicBezTo>
                  <a:pt x="384" y="916"/>
                  <a:pt x="330" y="983"/>
                  <a:pt x="330" y="1063"/>
                </a:cubicBezTo>
                <a:cubicBezTo>
                  <a:pt x="330" y="1152"/>
                  <a:pt x="400" y="1226"/>
                  <a:pt x="488" y="1232"/>
                </a:cubicBezTo>
                <a:cubicBezTo>
                  <a:pt x="481" y="1253"/>
                  <a:pt x="477" y="1277"/>
                  <a:pt x="479" y="1301"/>
                </a:cubicBezTo>
                <a:cubicBezTo>
                  <a:pt x="486" y="1382"/>
                  <a:pt x="552" y="1448"/>
                  <a:pt x="633" y="1453"/>
                </a:cubicBezTo>
                <a:cubicBezTo>
                  <a:pt x="730" y="1460"/>
                  <a:pt x="811" y="1383"/>
                  <a:pt x="811" y="1287"/>
                </a:cubicBezTo>
                <a:cubicBezTo>
                  <a:pt x="811" y="1268"/>
                  <a:pt x="808" y="1250"/>
                  <a:pt x="802" y="1232"/>
                </a:cubicBezTo>
                <a:cubicBezTo>
                  <a:pt x="996" y="1232"/>
                  <a:pt x="996" y="1232"/>
                  <a:pt x="996" y="1232"/>
                </a:cubicBezTo>
                <a:cubicBezTo>
                  <a:pt x="988" y="1255"/>
                  <a:pt x="985" y="1280"/>
                  <a:pt x="988" y="1306"/>
                </a:cubicBezTo>
                <a:cubicBezTo>
                  <a:pt x="997" y="1385"/>
                  <a:pt x="1062" y="1447"/>
                  <a:pt x="1141" y="1453"/>
                </a:cubicBezTo>
                <a:cubicBezTo>
                  <a:pt x="1238" y="1460"/>
                  <a:pt x="1320" y="1383"/>
                  <a:pt x="1320" y="1287"/>
                </a:cubicBezTo>
                <a:cubicBezTo>
                  <a:pt x="1320" y="1195"/>
                  <a:pt x="1243" y="1121"/>
                  <a:pt x="1151" y="1121"/>
                </a:cubicBezTo>
                <a:cubicBezTo>
                  <a:pt x="501" y="1121"/>
                  <a:pt x="501" y="1121"/>
                  <a:pt x="501" y="1121"/>
                </a:cubicBezTo>
                <a:cubicBezTo>
                  <a:pt x="469" y="1121"/>
                  <a:pt x="442" y="1096"/>
                  <a:pt x="441" y="1065"/>
                </a:cubicBezTo>
                <a:cubicBezTo>
                  <a:pt x="440" y="1032"/>
                  <a:pt x="466" y="1004"/>
                  <a:pt x="499" y="1004"/>
                </a:cubicBezTo>
                <a:cubicBezTo>
                  <a:pt x="1275" y="1004"/>
                  <a:pt x="1275" y="1004"/>
                  <a:pt x="1275" y="1004"/>
                </a:cubicBezTo>
                <a:cubicBezTo>
                  <a:pt x="1340" y="1004"/>
                  <a:pt x="1398" y="959"/>
                  <a:pt x="1414" y="895"/>
                </a:cubicBezTo>
                <a:cubicBezTo>
                  <a:pt x="1543" y="375"/>
                  <a:pt x="1543" y="375"/>
                  <a:pt x="1543" y="375"/>
                </a:cubicBezTo>
                <a:cubicBezTo>
                  <a:pt x="1555" y="330"/>
                  <a:pt x="1544" y="284"/>
                  <a:pt x="1516" y="249"/>
                </a:cubicBezTo>
                <a:close/>
                <a:moveTo>
                  <a:pt x="1154" y="1232"/>
                </a:moveTo>
                <a:cubicBezTo>
                  <a:pt x="1184" y="1232"/>
                  <a:pt x="1208" y="1257"/>
                  <a:pt x="1208" y="1287"/>
                </a:cubicBezTo>
                <a:cubicBezTo>
                  <a:pt x="1208" y="1317"/>
                  <a:pt x="1184" y="1342"/>
                  <a:pt x="1154" y="1342"/>
                </a:cubicBezTo>
                <a:cubicBezTo>
                  <a:pt x="1124" y="1342"/>
                  <a:pt x="1099" y="1317"/>
                  <a:pt x="1099" y="1287"/>
                </a:cubicBezTo>
                <a:cubicBezTo>
                  <a:pt x="1099" y="1257"/>
                  <a:pt x="1123" y="1232"/>
                  <a:pt x="1154" y="1232"/>
                </a:cubicBezTo>
                <a:close/>
                <a:moveTo>
                  <a:pt x="645" y="1232"/>
                </a:moveTo>
                <a:cubicBezTo>
                  <a:pt x="675" y="1232"/>
                  <a:pt x="700" y="1257"/>
                  <a:pt x="700" y="1287"/>
                </a:cubicBezTo>
                <a:cubicBezTo>
                  <a:pt x="700" y="1317"/>
                  <a:pt x="675" y="1342"/>
                  <a:pt x="645" y="1342"/>
                </a:cubicBezTo>
                <a:cubicBezTo>
                  <a:pt x="615" y="1342"/>
                  <a:pt x="590" y="1317"/>
                  <a:pt x="590" y="1287"/>
                </a:cubicBezTo>
                <a:cubicBezTo>
                  <a:pt x="590" y="1257"/>
                  <a:pt x="615" y="1232"/>
                  <a:pt x="645" y="1232"/>
                </a:cubicBezTo>
                <a:close/>
                <a:moveTo>
                  <a:pt x="444" y="437"/>
                </a:moveTo>
                <a:cubicBezTo>
                  <a:pt x="419" y="349"/>
                  <a:pt x="419" y="349"/>
                  <a:pt x="419" y="349"/>
                </a:cubicBezTo>
                <a:cubicBezTo>
                  <a:pt x="415" y="335"/>
                  <a:pt x="421" y="325"/>
                  <a:pt x="425" y="320"/>
                </a:cubicBezTo>
                <a:cubicBezTo>
                  <a:pt x="428" y="316"/>
                  <a:pt x="436" y="308"/>
                  <a:pt x="450" y="308"/>
                </a:cubicBezTo>
                <a:cubicBezTo>
                  <a:pt x="555" y="308"/>
                  <a:pt x="555" y="308"/>
                  <a:pt x="555" y="308"/>
                </a:cubicBezTo>
                <a:cubicBezTo>
                  <a:pt x="583" y="437"/>
                  <a:pt x="583" y="437"/>
                  <a:pt x="583" y="437"/>
                </a:cubicBezTo>
                <a:cubicBezTo>
                  <a:pt x="444" y="437"/>
                  <a:pt x="444" y="437"/>
                  <a:pt x="444" y="437"/>
                </a:cubicBezTo>
                <a:close/>
                <a:moveTo>
                  <a:pt x="476" y="548"/>
                </a:moveTo>
                <a:cubicBezTo>
                  <a:pt x="607" y="548"/>
                  <a:pt x="607" y="548"/>
                  <a:pt x="607" y="548"/>
                </a:cubicBezTo>
                <a:cubicBezTo>
                  <a:pt x="634" y="668"/>
                  <a:pt x="634" y="668"/>
                  <a:pt x="634" y="668"/>
                </a:cubicBezTo>
                <a:cubicBezTo>
                  <a:pt x="509" y="668"/>
                  <a:pt x="509" y="668"/>
                  <a:pt x="509" y="668"/>
                </a:cubicBezTo>
                <a:lnTo>
                  <a:pt x="476" y="548"/>
                </a:lnTo>
                <a:close/>
                <a:moveTo>
                  <a:pt x="597" y="892"/>
                </a:moveTo>
                <a:cubicBezTo>
                  <a:pt x="582" y="892"/>
                  <a:pt x="570" y="883"/>
                  <a:pt x="566" y="869"/>
                </a:cubicBezTo>
                <a:cubicBezTo>
                  <a:pt x="540" y="779"/>
                  <a:pt x="540" y="779"/>
                  <a:pt x="540" y="779"/>
                </a:cubicBezTo>
                <a:cubicBezTo>
                  <a:pt x="658" y="779"/>
                  <a:pt x="658" y="779"/>
                  <a:pt x="658" y="779"/>
                </a:cubicBezTo>
                <a:cubicBezTo>
                  <a:pt x="683" y="892"/>
                  <a:pt x="683" y="892"/>
                  <a:pt x="683" y="892"/>
                </a:cubicBezTo>
                <a:cubicBezTo>
                  <a:pt x="597" y="892"/>
                  <a:pt x="597" y="892"/>
                  <a:pt x="597" y="892"/>
                </a:cubicBezTo>
                <a:close/>
                <a:moveTo>
                  <a:pt x="876" y="892"/>
                </a:moveTo>
                <a:cubicBezTo>
                  <a:pt x="797" y="892"/>
                  <a:pt x="797" y="892"/>
                  <a:pt x="797" y="892"/>
                </a:cubicBezTo>
                <a:cubicBezTo>
                  <a:pt x="772" y="779"/>
                  <a:pt x="772" y="779"/>
                  <a:pt x="772" y="779"/>
                </a:cubicBezTo>
                <a:cubicBezTo>
                  <a:pt x="875" y="779"/>
                  <a:pt x="875" y="779"/>
                  <a:pt x="875" y="779"/>
                </a:cubicBezTo>
                <a:cubicBezTo>
                  <a:pt x="875" y="892"/>
                  <a:pt x="875" y="892"/>
                  <a:pt x="875" y="892"/>
                </a:cubicBezTo>
                <a:lnTo>
                  <a:pt x="876" y="892"/>
                </a:lnTo>
                <a:close/>
                <a:moveTo>
                  <a:pt x="876" y="668"/>
                </a:moveTo>
                <a:cubicBezTo>
                  <a:pt x="748" y="668"/>
                  <a:pt x="748" y="668"/>
                  <a:pt x="748" y="668"/>
                </a:cubicBezTo>
                <a:cubicBezTo>
                  <a:pt x="721" y="548"/>
                  <a:pt x="721" y="548"/>
                  <a:pt x="721" y="548"/>
                </a:cubicBezTo>
                <a:cubicBezTo>
                  <a:pt x="876" y="548"/>
                  <a:pt x="876" y="548"/>
                  <a:pt x="876" y="548"/>
                </a:cubicBezTo>
                <a:lnTo>
                  <a:pt x="876" y="668"/>
                </a:lnTo>
                <a:close/>
                <a:moveTo>
                  <a:pt x="876" y="437"/>
                </a:moveTo>
                <a:cubicBezTo>
                  <a:pt x="697" y="437"/>
                  <a:pt x="697" y="437"/>
                  <a:pt x="697" y="437"/>
                </a:cubicBezTo>
                <a:cubicBezTo>
                  <a:pt x="668" y="307"/>
                  <a:pt x="668" y="307"/>
                  <a:pt x="668" y="307"/>
                </a:cubicBezTo>
                <a:cubicBezTo>
                  <a:pt x="876" y="307"/>
                  <a:pt x="876" y="307"/>
                  <a:pt x="876" y="307"/>
                </a:cubicBezTo>
                <a:lnTo>
                  <a:pt x="876" y="437"/>
                </a:lnTo>
                <a:close/>
                <a:moveTo>
                  <a:pt x="1075" y="892"/>
                </a:moveTo>
                <a:cubicBezTo>
                  <a:pt x="987" y="892"/>
                  <a:pt x="987" y="892"/>
                  <a:pt x="987" y="892"/>
                </a:cubicBezTo>
                <a:cubicBezTo>
                  <a:pt x="987" y="779"/>
                  <a:pt x="987" y="779"/>
                  <a:pt x="987" y="779"/>
                </a:cubicBezTo>
                <a:cubicBezTo>
                  <a:pt x="1099" y="779"/>
                  <a:pt x="1099" y="779"/>
                  <a:pt x="1099" y="779"/>
                </a:cubicBezTo>
                <a:lnTo>
                  <a:pt x="1075" y="892"/>
                </a:lnTo>
                <a:close/>
                <a:moveTo>
                  <a:pt x="1123" y="668"/>
                </a:moveTo>
                <a:cubicBezTo>
                  <a:pt x="987" y="668"/>
                  <a:pt x="987" y="668"/>
                  <a:pt x="987" y="668"/>
                </a:cubicBezTo>
                <a:cubicBezTo>
                  <a:pt x="987" y="548"/>
                  <a:pt x="987" y="548"/>
                  <a:pt x="987" y="548"/>
                </a:cubicBezTo>
                <a:cubicBezTo>
                  <a:pt x="1148" y="548"/>
                  <a:pt x="1148" y="548"/>
                  <a:pt x="1148" y="548"/>
                </a:cubicBezTo>
                <a:lnTo>
                  <a:pt x="1123" y="668"/>
                </a:lnTo>
                <a:close/>
                <a:moveTo>
                  <a:pt x="987" y="437"/>
                </a:moveTo>
                <a:cubicBezTo>
                  <a:pt x="987" y="307"/>
                  <a:pt x="987" y="307"/>
                  <a:pt x="987" y="307"/>
                </a:cubicBezTo>
                <a:cubicBezTo>
                  <a:pt x="1198" y="307"/>
                  <a:pt x="1198" y="307"/>
                  <a:pt x="1198" y="307"/>
                </a:cubicBezTo>
                <a:cubicBezTo>
                  <a:pt x="1171" y="437"/>
                  <a:pt x="1171" y="437"/>
                  <a:pt x="1171" y="437"/>
                </a:cubicBezTo>
                <a:lnTo>
                  <a:pt x="987" y="437"/>
                </a:lnTo>
                <a:close/>
                <a:moveTo>
                  <a:pt x="1306" y="868"/>
                </a:moveTo>
                <a:cubicBezTo>
                  <a:pt x="1303" y="882"/>
                  <a:pt x="1290" y="893"/>
                  <a:pt x="1275" y="893"/>
                </a:cubicBezTo>
                <a:cubicBezTo>
                  <a:pt x="1189" y="893"/>
                  <a:pt x="1189" y="893"/>
                  <a:pt x="1189" y="893"/>
                </a:cubicBezTo>
                <a:cubicBezTo>
                  <a:pt x="1213" y="780"/>
                  <a:pt x="1213" y="780"/>
                  <a:pt x="1213" y="780"/>
                </a:cubicBezTo>
                <a:cubicBezTo>
                  <a:pt x="1328" y="780"/>
                  <a:pt x="1328" y="780"/>
                  <a:pt x="1328" y="780"/>
                </a:cubicBezTo>
                <a:lnTo>
                  <a:pt x="1306" y="868"/>
                </a:lnTo>
                <a:close/>
                <a:moveTo>
                  <a:pt x="1356" y="668"/>
                </a:moveTo>
                <a:cubicBezTo>
                  <a:pt x="1236" y="668"/>
                  <a:pt x="1236" y="668"/>
                  <a:pt x="1236" y="668"/>
                </a:cubicBezTo>
                <a:cubicBezTo>
                  <a:pt x="1262" y="548"/>
                  <a:pt x="1262" y="548"/>
                  <a:pt x="1262" y="548"/>
                </a:cubicBezTo>
                <a:cubicBezTo>
                  <a:pt x="1386" y="548"/>
                  <a:pt x="1386" y="548"/>
                  <a:pt x="1386" y="548"/>
                </a:cubicBezTo>
                <a:lnTo>
                  <a:pt x="1356" y="668"/>
                </a:lnTo>
                <a:close/>
                <a:moveTo>
                  <a:pt x="1435" y="347"/>
                </a:moveTo>
                <a:cubicBezTo>
                  <a:pt x="1413" y="436"/>
                  <a:pt x="1413" y="436"/>
                  <a:pt x="1413" y="436"/>
                </a:cubicBezTo>
                <a:cubicBezTo>
                  <a:pt x="1285" y="436"/>
                  <a:pt x="1285" y="436"/>
                  <a:pt x="1285" y="436"/>
                </a:cubicBezTo>
                <a:cubicBezTo>
                  <a:pt x="1312" y="307"/>
                  <a:pt x="1312" y="307"/>
                  <a:pt x="1312" y="307"/>
                </a:cubicBezTo>
                <a:cubicBezTo>
                  <a:pt x="1404" y="307"/>
                  <a:pt x="1404" y="307"/>
                  <a:pt x="1404" y="307"/>
                </a:cubicBezTo>
                <a:cubicBezTo>
                  <a:pt x="1418" y="307"/>
                  <a:pt x="1426" y="315"/>
                  <a:pt x="1429" y="320"/>
                </a:cubicBezTo>
                <a:cubicBezTo>
                  <a:pt x="1433" y="324"/>
                  <a:pt x="1439" y="334"/>
                  <a:pt x="1435" y="347"/>
                </a:cubicBezTo>
                <a:close/>
                <a:moveTo>
                  <a:pt x="1435" y="347"/>
                </a:moveTo>
                <a:cubicBezTo>
                  <a:pt x="1435" y="347"/>
                  <a:pt x="1435" y="347"/>
                  <a:pt x="1435" y="347"/>
                </a:cubicBezTo>
              </a:path>
            </a:pathLst>
          </a:custGeom>
          <a:solidFill>
            <a:schemeClr val="bg1"/>
          </a:solidFill>
          <a:ln>
            <a:noFill/>
          </a:ln>
        </p:spPr>
        <p:txBody>
          <a:bodyPr vert="horz" wrap="square" lIns="60960" tIns="30480" rIns="60960" bIns="30480" numCol="1" anchor="t" anchorCtr="0" compatLnSpc="1"/>
          <a:lstStyle/>
          <a:p>
            <a:endParaRPr lang="ko-KR" altLang="en-US" sz="1200">
              <a:cs typeface="+mn-ea"/>
              <a:sym typeface="+mn-lt"/>
            </a:endParaRPr>
          </a:p>
        </p:txBody>
      </p:sp>
      <p:sp>
        <p:nvSpPr>
          <p:cNvPr id="12" name="Freeform 20"/>
          <p:cNvSpPr>
            <a:spLocks noEditPoints="1"/>
          </p:cNvSpPr>
          <p:nvPr/>
        </p:nvSpPr>
        <p:spPr bwMode="auto">
          <a:xfrm>
            <a:off x="4047417" y="2868961"/>
            <a:ext cx="333962" cy="250005"/>
          </a:xfrm>
          <a:custGeom>
            <a:avLst/>
            <a:gdLst>
              <a:gd name="T0" fmla="*/ 1067 w 1165"/>
              <a:gd name="T1" fmla="*/ 0 h 881"/>
              <a:gd name="T2" fmla="*/ 98 w 1165"/>
              <a:gd name="T3" fmla="*/ 0 h 881"/>
              <a:gd name="T4" fmla="*/ 0 w 1165"/>
              <a:gd name="T5" fmla="*/ 98 h 881"/>
              <a:gd name="T6" fmla="*/ 0 w 1165"/>
              <a:gd name="T7" fmla="*/ 783 h 881"/>
              <a:gd name="T8" fmla="*/ 98 w 1165"/>
              <a:gd name="T9" fmla="*/ 881 h 881"/>
              <a:gd name="T10" fmla="*/ 228 w 1165"/>
              <a:gd name="T11" fmla="*/ 881 h 881"/>
              <a:gd name="T12" fmla="*/ 223 w 1165"/>
              <a:gd name="T13" fmla="*/ 823 h 881"/>
              <a:gd name="T14" fmla="*/ 229 w 1165"/>
              <a:gd name="T15" fmla="*/ 757 h 881"/>
              <a:gd name="T16" fmla="*/ 124 w 1165"/>
              <a:gd name="T17" fmla="*/ 757 h 881"/>
              <a:gd name="T18" fmla="*/ 124 w 1165"/>
              <a:gd name="T19" fmla="*/ 429 h 881"/>
              <a:gd name="T20" fmla="*/ 1041 w 1165"/>
              <a:gd name="T21" fmla="*/ 429 h 881"/>
              <a:gd name="T22" fmla="*/ 1041 w 1165"/>
              <a:gd name="T23" fmla="*/ 757 h 881"/>
              <a:gd name="T24" fmla="*/ 936 w 1165"/>
              <a:gd name="T25" fmla="*/ 757 h 881"/>
              <a:gd name="T26" fmla="*/ 942 w 1165"/>
              <a:gd name="T27" fmla="*/ 822 h 881"/>
              <a:gd name="T28" fmla="*/ 937 w 1165"/>
              <a:gd name="T29" fmla="*/ 881 h 881"/>
              <a:gd name="T30" fmla="*/ 1067 w 1165"/>
              <a:gd name="T31" fmla="*/ 881 h 881"/>
              <a:gd name="T32" fmla="*/ 1165 w 1165"/>
              <a:gd name="T33" fmla="*/ 783 h 881"/>
              <a:gd name="T34" fmla="*/ 1165 w 1165"/>
              <a:gd name="T35" fmla="*/ 98 h 881"/>
              <a:gd name="T36" fmla="*/ 1067 w 1165"/>
              <a:gd name="T37" fmla="*/ 0 h 881"/>
              <a:gd name="T38" fmla="*/ 1041 w 1165"/>
              <a:gd name="T39" fmla="*/ 227 h 881"/>
              <a:gd name="T40" fmla="*/ 124 w 1165"/>
              <a:gd name="T41" fmla="*/ 227 h 881"/>
              <a:gd name="T42" fmla="*/ 124 w 1165"/>
              <a:gd name="T43" fmla="*/ 124 h 881"/>
              <a:gd name="T44" fmla="*/ 1041 w 1165"/>
              <a:gd name="T45" fmla="*/ 124 h 881"/>
              <a:gd name="T46" fmla="*/ 1041 w 1165"/>
              <a:gd name="T47" fmla="*/ 227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5" h="881">
                <a:moveTo>
                  <a:pt x="1067" y="0"/>
                </a:moveTo>
                <a:cubicBezTo>
                  <a:pt x="98" y="0"/>
                  <a:pt x="98" y="0"/>
                  <a:pt x="98" y="0"/>
                </a:cubicBezTo>
                <a:cubicBezTo>
                  <a:pt x="43" y="0"/>
                  <a:pt x="0" y="44"/>
                  <a:pt x="0" y="98"/>
                </a:cubicBezTo>
                <a:cubicBezTo>
                  <a:pt x="0" y="783"/>
                  <a:pt x="0" y="783"/>
                  <a:pt x="0" y="783"/>
                </a:cubicBezTo>
                <a:cubicBezTo>
                  <a:pt x="0" y="837"/>
                  <a:pt x="43" y="881"/>
                  <a:pt x="98" y="881"/>
                </a:cubicBezTo>
                <a:cubicBezTo>
                  <a:pt x="228" y="881"/>
                  <a:pt x="228" y="881"/>
                  <a:pt x="228" y="881"/>
                </a:cubicBezTo>
                <a:cubicBezTo>
                  <a:pt x="225" y="862"/>
                  <a:pt x="223" y="842"/>
                  <a:pt x="223" y="823"/>
                </a:cubicBezTo>
                <a:cubicBezTo>
                  <a:pt x="223" y="800"/>
                  <a:pt x="225" y="778"/>
                  <a:pt x="229" y="757"/>
                </a:cubicBezTo>
                <a:cubicBezTo>
                  <a:pt x="124" y="757"/>
                  <a:pt x="124" y="757"/>
                  <a:pt x="124" y="757"/>
                </a:cubicBezTo>
                <a:cubicBezTo>
                  <a:pt x="124" y="429"/>
                  <a:pt x="124" y="429"/>
                  <a:pt x="124" y="429"/>
                </a:cubicBezTo>
                <a:cubicBezTo>
                  <a:pt x="1041" y="429"/>
                  <a:pt x="1041" y="429"/>
                  <a:pt x="1041" y="429"/>
                </a:cubicBezTo>
                <a:cubicBezTo>
                  <a:pt x="1041" y="757"/>
                  <a:pt x="1041" y="757"/>
                  <a:pt x="1041" y="757"/>
                </a:cubicBezTo>
                <a:cubicBezTo>
                  <a:pt x="936" y="757"/>
                  <a:pt x="936" y="757"/>
                  <a:pt x="936" y="757"/>
                </a:cubicBezTo>
                <a:cubicBezTo>
                  <a:pt x="940" y="778"/>
                  <a:pt x="942" y="800"/>
                  <a:pt x="942" y="822"/>
                </a:cubicBezTo>
                <a:cubicBezTo>
                  <a:pt x="942" y="842"/>
                  <a:pt x="940" y="862"/>
                  <a:pt x="937" y="881"/>
                </a:cubicBezTo>
                <a:cubicBezTo>
                  <a:pt x="1067" y="881"/>
                  <a:pt x="1067" y="881"/>
                  <a:pt x="1067" y="881"/>
                </a:cubicBezTo>
                <a:cubicBezTo>
                  <a:pt x="1122" y="881"/>
                  <a:pt x="1165" y="837"/>
                  <a:pt x="1165" y="783"/>
                </a:cubicBezTo>
                <a:cubicBezTo>
                  <a:pt x="1165" y="98"/>
                  <a:pt x="1165" y="98"/>
                  <a:pt x="1165" y="98"/>
                </a:cubicBezTo>
                <a:cubicBezTo>
                  <a:pt x="1165" y="44"/>
                  <a:pt x="1122" y="0"/>
                  <a:pt x="1067" y="0"/>
                </a:cubicBezTo>
                <a:close/>
                <a:moveTo>
                  <a:pt x="1041" y="227"/>
                </a:moveTo>
                <a:cubicBezTo>
                  <a:pt x="124" y="227"/>
                  <a:pt x="124" y="227"/>
                  <a:pt x="124" y="227"/>
                </a:cubicBezTo>
                <a:cubicBezTo>
                  <a:pt x="124" y="124"/>
                  <a:pt x="124" y="124"/>
                  <a:pt x="124" y="124"/>
                </a:cubicBezTo>
                <a:cubicBezTo>
                  <a:pt x="1041" y="124"/>
                  <a:pt x="1041" y="124"/>
                  <a:pt x="1041" y="124"/>
                </a:cubicBezTo>
                <a:lnTo>
                  <a:pt x="1041" y="2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0960" tIns="30480" rIns="60960" bIns="30480" numCol="1" anchor="t" anchorCtr="0" compatLnSpc="1"/>
          <a:lstStyle/>
          <a:p>
            <a:endParaRPr lang="ko-KR" altLang="en-US" sz="1200">
              <a:cs typeface="+mn-ea"/>
              <a:sym typeface="+mn-lt"/>
            </a:endParaRPr>
          </a:p>
        </p:txBody>
      </p:sp>
      <p:sp>
        <p:nvSpPr>
          <p:cNvPr id="13" name="Freeform 21"/>
          <p:cNvSpPr>
            <a:spLocks noEditPoints="1"/>
          </p:cNvSpPr>
          <p:nvPr/>
        </p:nvSpPr>
        <p:spPr bwMode="auto">
          <a:xfrm>
            <a:off x="4142271" y="3030961"/>
            <a:ext cx="144253" cy="142800"/>
          </a:xfrm>
          <a:custGeom>
            <a:avLst/>
            <a:gdLst>
              <a:gd name="T0" fmla="*/ 252 w 503"/>
              <a:gd name="T1" fmla="*/ 0 h 503"/>
              <a:gd name="T2" fmla="*/ 0 w 503"/>
              <a:gd name="T3" fmla="*/ 251 h 503"/>
              <a:gd name="T4" fmla="*/ 252 w 503"/>
              <a:gd name="T5" fmla="*/ 503 h 503"/>
              <a:gd name="T6" fmla="*/ 503 w 503"/>
              <a:gd name="T7" fmla="*/ 251 h 503"/>
              <a:gd name="T8" fmla="*/ 252 w 503"/>
              <a:gd name="T9" fmla="*/ 0 h 503"/>
              <a:gd name="T10" fmla="*/ 324 w 503"/>
              <a:gd name="T11" fmla="*/ 351 h 503"/>
              <a:gd name="T12" fmla="*/ 282 w 503"/>
              <a:gd name="T13" fmla="*/ 377 h 503"/>
              <a:gd name="T14" fmla="*/ 272 w 503"/>
              <a:gd name="T15" fmla="*/ 391 h 503"/>
              <a:gd name="T16" fmla="*/ 272 w 503"/>
              <a:gd name="T17" fmla="*/ 413 h 503"/>
              <a:gd name="T18" fmla="*/ 262 w 503"/>
              <a:gd name="T19" fmla="*/ 423 h 503"/>
              <a:gd name="T20" fmla="*/ 238 w 503"/>
              <a:gd name="T21" fmla="*/ 423 h 503"/>
              <a:gd name="T22" fmla="*/ 228 w 503"/>
              <a:gd name="T23" fmla="*/ 413 h 503"/>
              <a:gd name="T24" fmla="*/ 228 w 503"/>
              <a:gd name="T25" fmla="*/ 396 h 503"/>
              <a:gd name="T26" fmla="*/ 215 w 503"/>
              <a:gd name="T27" fmla="*/ 382 h 503"/>
              <a:gd name="T28" fmla="*/ 173 w 503"/>
              <a:gd name="T29" fmla="*/ 370 h 503"/>
              <a:gd name="T30" fmla="*/ 164 w 503"/>
              <a:gd name="T31" fmla="*/ 351 h 503"/>
              <a:gd name="T32" fmla="*/ 171 w 503"/>
              <a:gd name="T33" fmla="*/ 326 h 503"/>
              <a:gd name="T34" fmla="*/ 186 w 503"/>
              <a:gd name="T35" fmla="*/ 320 h 503"/>
              <a:gd name="T36" fmla="*/ 233 w 503"/>
              <a:gd name="T37" fmla="*/ 334 h 503"/>
              <a:gd name="T38" fmla="*/ 264 w 503"/>
              <a:gd name="T39" fmla="*/ 330 h 503"/>
              <a:gd name="T40" fmla="*/ 270 w 503"/>
              <a:gd name="T41" fmla="*/ 288 h 503"/>
              <a:gd name="T42" fmla="*/ 252 w 503"/>
              <a:gd name="T43" fmla="*/ 278 h 503"/>
              <a:gd name="T44" fmla="*/ 204 w 503"/>
              <a:gd name="T45" fmla="*/ 256 h 503"/>
              <a:gd name="T46" fmla="*/ 165 w 503"/>
              <a:gd name="T47" fmla="*/ 190 h 503"/>
              <a:gd name="T48" fmla="*/ 218 w 503"/>
              <a:gd name="T49" fmla="*/ 123 h 503"/>
              <a:gd name="T50" fmla="*/ 231 w 503"/>
              <a:gd name="T51" fmla="*/ 105 h 503"/>
              <a:gd name="T52" fmla="*/ 231 w 503"/>
              <a:gd name="T53" fmla="*/ 92 h 503"/>
              <a:gd name="T54" fmla="*/ 243 w 503"/>
              <a:gd name="T55" fmla="*/ 79 h 503"/>
              <a:gd name="T56" fmla="*/ 253 w 503"/>
              <a:gd name="T57" fmla="*/ 79 h 503"/>
              <a:gd name="T58" fmla="*/ 274 w 503"/>
              <a:gd name="T59" fmla="*/ 101 h 503"/>
              <a:gd name="T60" fmla="*/ 290 w 503"/>
              <a:gd name="T61" fmla="*/ 119 h 503"/>
              <a:gd name="T62" fmla="*/ 323 w 503"/>
              <a:gd name="T63" fmla="*/ 129 h 503"/>
              <a:gd name="T64" fmla="*/ 330 w 503"/>
              <a:gd name="T65" fmla="*/ 142 h 503"/>
              <a:gd name="T66" fmla="*/ 321 w 503"/>
              <a:gd name="T67" fmla="*/ 170 h 503"/>
              <a:gd name="T68" fmla="*/ 307 w 503"/>
              <a:gd name="T69" fmla="*/ 176 h 503"/>
              <a:gd name="T70" fmla="*/ 254 w 503"/>
              <a:gd name="T71" fmla="*/ 165 h 503"/>
              <a:gd name="T72" fmla="*/ 240 w 503"/>
              <a:gd name="T73" fmla="*/ 168 h 503"/>
              <a:gd name="T74" fmla="*/ 235 w 503"/>
              <a:gd name="T75" fmla="*/ 204 h 503"/>
              <a:gd name="T76" fmla="*/ 258 w 503"/>
              <a:gd name="T77" fmla="*/ 217 h 503"/>
              <a:gd name="T78" fmla="*/ 300 w 503"/>
              <a:gd name="T79" fmla="*/ 236 h 503"/>
              <a:gd name="T80" fmla="*/ 324 w 503"/>
              <a:gd name="T81" fmla="*/ 35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3" h="503">
                <a:moveTo>
                  <a:pt x="252" y="0"/>
                </a:moveTo>
                <a:cubicBezTo>
                  <a:pt x="113" y="0"/>
                  <a:pt x="0" y="112"/>
                  <a:pt x="0" y="251"/>
                </a:cubicBezTo>
                <a:cubicBezTo>
                  <a:pt x="0" y="390"/>
                  <a:pt x="113" y="503"/>
                  <a:pt x="252" y="503"/>
                </a:cubicBezTo>
                <a:cubicBezTo>
                  <a:pt x="391" y="503"/>
                  <a:pt x="503" y="390"/>
                  <a:pt x="503" y="251"/>
                </a:cubicBezTo>
                <a:cubicBezTo>
                  <a:pt x="503" y="112"/>
                  <a:pt x="391" y="0"/>
                  <a:pt x="252" y="0"/>
                </a:cubicBezTo>
                <a:close/>
                <a:moveTo>
                  <a:pt x="324" y="351"/>
                </a:moveTo>
                <a:cubicBezTo>
                  <a:pt x="313" y="364"/>
                  <a:pt x="299" y="373"/>
                  <a:pt x="282" y="377"/>
                </a:cubicBezTo>
                <a:cubicBezTo>
                  <a:pt x="275" y="379"/>
                  <a:pt x="271" y="383"/>
                  <a:pt x="272" y="391"/>
                </a:cubicBezTo>
                <a:cubicBezTo>
                  <a:pt x="272" y="398"/>
                  <a:pt x="272" y="406"/>
                  <a:pt x="272" y="413"/>
                </a:cubicBezTo>
                <a:cubicBezTo>
                  <a:pt x="272" y="420"/>
                  <a:pt x="268" y="423"/>
                  <a:pt x="262" y="423"/>
                </a:cubicBezTo>
                <a:cubicBezTo>
                  <a:pt x="254" y="424"/>
                  <a:pt x="246" y="424"/>
                  <a:pt x="238" y="423"/>
                </a:cubicBezTo>
                <a:cubicBezTo>
                  <a:pt x="231" y="423"/>
                  <a:pt x="228" y="419"/>
                  <a:pt x="228" y="413"/>
                </a:cubicBezTo>
                <a:cubicBezTo>
                  <a:pt x="228" y="396"/>
                  <a:pt x="228" y="396"/>
                  <a:pt x="228" y="396"/>
                </a:cubicBezTo>
                <a:cubicBezTo>
                  <a:pt x="228" y="384"/>
                  <a:pt x="227" y="384"/>
                  <a:pt x="215" y="382"/>
                </a:cubicBezTo>
                <a:cubicBezTo>
                  <a:pt x="201" y="380"/>
                  <a:pt x="186" y="376"/>
                  <a:pt x="173" y="370"/>
                </a:cubicBezTo>
                <a:cubicBezTo>
                  <a:pt x="162" y="365"/>
                  <a:pt x="161" y="362"/>
                  <a:pt x="164" y="351"/>
                </a:cubicBezTo>
                <a:cubicBezTo>
                  <a:pt x="167" y="343"/>
                  <a:pt x="169" y="334"/>
                  <a:pt x="171" y="326"/>
                </a:cubicBezTo>
                <a:cubicBezTo>
                  <a:pt x="174" y="317"/>
                  <a:pt x="177" y="316"/>
                  <a:pt x="186" y="320"/>
                </a:cubicBezTo>
                <a:cubicBezTo>
                  <a:pt x="201" y="328"/>
                  <a:pt x="216" y="332"/>
                  <a:pt x="233" y="334"/>
                </a:cubicBezTo>
                <a:cubicBezTo>
                  <a:pt x="244" y="335"/>
                  <a:pt x="254" y="335"/>
                  <a:pt x="264" y="330"/>
                </a:cubicBezTo>
                <a:cubicBezTo>
                  <a:pt x="283" y="322"/>
                  <a:pt x="286" y="301"/>
                  <a:pt x="270" y="288"/>
                </a:cubicBezTo>
                <a:cubicBezTo>
                  <a:pt x="264" y="283"/>
                  <a:pt x="259" y="280"/>
                  <a:pt x="252" y="278"/>
                </a:cubicBezTo>
                <a:cubicBezTo>
                  <a:pt x="236" y="271"/>
                  <a:pt x="219" y="265"/>
                  <a:pt x="204" y="256"/>
                </a:cubicBezTo>
                <a:cubicBezTo>
                  <a:pt x="179" y="241"/>
                  <a:pt x="163" y="221"/>
                  <a:pt x="165" y="190"/>
                </a:cubicBezTo>
                <a:cubicBezTo>
                  <a:pt x="167" y="156"/>
                  <a:pt x="187" y="135"/>
                  <a:pt x="218" y="123"/>
                </a:cubicBezTo>
                <a:cubicBezTo>
                  <a:pt x="231" y="119"/>
                  <a:pt x="231" y="119"/>
                  <a:pt x="231" y="105"/>
                </a:cubicBezTo>
                <a:cubicBezTo>
                  <a:pt x="231" y="92"/>
                  <a:pt x="231" y="92"/>
                  <a:pt x="231" y="92"/>
                </a:cubicBezTo>
                <a:cubicBezTo>
                  <a:pt x="231" y="81"/>
                  <a:pt x="233" y="80"/>
                  <a:pt x="243" y="79"/>
                </a:cubicBezTo>
                <a:cubicBezTo>
                  <a:pt x="253" y="79"/>
                  <a:pt x="253" y="79"/>
                  <a:pt x="253" y="79"/>
                </a:cubicBezTo>
                <a:cubicBezTo>
                  <a:pt x="274" y="79"/>
                  <a:pt x="274" y="79"/>
                  <a:pt x="274" y="101"/>
                </a:cubicBezTo>
                <a:cubicBezTo>
                  <a:pt x="274" y="117"/>
                  <a:pt x="274" y="117"/>
                  <a:pt x="290" y="119"/>
                </a:cubicBezTo>
                <a:cubicBezTo>
                  <a:pt x="301" y="121"/>
                  <a:pt x="312" y="124"/>
                  <a:pt x="323" y="129"/>
                </a:cubicBezTo>
                <a:cubicBezTo>
                  <a:pt x="329" y="131"/>
                  <a:pt x="332" y="135"/>
                  <a:pt x="330" y="142"/>
                </a:cubicBezTo>
                <a:cubicBezTo>
                  <a:pt x="327" y="151"/>
                  <a:pt x="325" y="161"/>
                  <a:pt x="321" y="170"/>
                </a:cubicBezTo>
                <a:cubicBezTo>
                  <a:pt x="319" y="178"/>
                  <a:pt x="316" y="180"/>
                  <a:pt x="307" y="176"/>
                </a:cubicBezTo>
                <a:cubicBezTo>
                  <a:pt x="290" y="167"/>
                  <a:pt x="273" y="164"/>
                  <a:pt x="254" y="165"/>
                </a:cubicBezTo>
                <a:cubicBezTo>
                  <a:pt x="249" y="166"/>
                  <a:pt x="245" y="166"/>
                  <a:pt x="240" y="168"/>
                </a:cubicBezTo>
                <a:cubicBezTo>
                  <a:pt x="224" y="175"/>
                  <a:pt x="221" y="193"/>
                  <a:pt x="235" y="204"/>
                </a:cubicBezTo>
                <a:cubicBezTo>
                  <a:pt x="242" y="209"/>
                  <a:pt x="250" y="214"/>
                  <a:pt x="258" y="217"/>
                </a:cubicBezTo>
                <a:cubicBezTo>
                  <a:pt x="272" y="223"/>
                  <a:pt x="287" y="229"/>
                  <a:pt x="300" y="236"/>
                </a:cubicBezTo>
                <a:cubicBezTo>
                  <a:pt x="343" y="260"/>
                  <a:pt x="354" y="314"/>
                  <a:pt x="324" y="35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0960" tIns="30480" rIns="60960" bIns="30480" numCol="1" anchor="t" anchorCtr="0" compatLnSpc="1"/>
          <a:lstStyle/>
          <a:p>
            <a:endParaRPr lang="ko-KR" altLang="en-US" sz="1200">
              <a:cs typeface="+mn-ea"/>
              <a:sym typeface="+mn-lt"/>
            </a:endParaRPr>
          </a:p>
        </p:txBody>
      </p:sp>
      <p:sp>
        <p:nvSpPr>
          <p:cNvPr id="14" name="Freeform: Shape 13"/>
          <p:cNvSpPr>
            <a:spLocks noChangeAspect="1"/>
          </p:cNvSpPr>
          <p:nvPr>
            <p:custDataLst>
              <p:tags r:id="rId2"/>
            </p:custDataLst>
          </p:nvPr>
        </p:nvSpPr>
        <p:spPr bwMode="auto">
          <a:xfrm>
            <a:off x="5338690" y="1953692"/>
            <a:ext cx="270476" cy="304800"/>
          </a:xfrm>
          <a:custGeom>
            <a:avLst/>
            <a:gdLst>
              <a:gd name="connsiteX0" fmla="*/ 0 w 5942013"/>
              <a:gd name="connsiteY0" fmla="*/ 2032000 h 6696075"/>
              <a:gd name="connsiteX1" fmla="*/ 1035050 w 5942013"/>
              <a:gd name="connsiteY1" fmla="*/ 2624138 h 6696075"/>
              <a:gd name="connsiteX2" fmla="*/ 1035050 w 5942013"/>
              <a:gd name="connsiteY2" fmla="*/ 3417888 h 6696075"/>
              <a:gd name="connsiteX3" fmla="*/ 1538288 w 5942013"/>
              <a:gd name="connsiteY3" fmla="*/ 3675063 h 6696075"/>
              <a:gd name="connsiteX4" fmla="*/ 1538288 w 5942013"/>
              <a:gd name="connsiteY4" fmla="*/ 2914650 h 6696075"/>
              <a:gd name="connsiteX5" fmla="*/ 2709863 w 5942013"/>
              <a:gd name="connsiteY5" fmla="*/ 3582988 h 6696075"/>
              <a:gd name="connsiteX6" fmla="*/ 2709863 w 5942013"/>
              <a:gd name="connsiteY6" fmla="*/ 6683375 h 6696075"/>
              <a:gd name="connsiteX7" fmla="*/ 0 w 5942013"/>
              <a:gd name="connsiteY7" fmla="*/ 5133975 h 6696075"/>
              <a:gd name="connsiteX8" fmla="*/ 5942013 w 5942013"/>
              <a:gd name="connsiteY8" fmla="*/ 2016125 h 6696075"/>
              <a:gd name="connsiteX9" fmla="*/ 5942013 w 5942013"/>
              <a:gd name="connsiteY9" fmla="*/ 5137150 h 6696075"/>
              <a:gd name="connsiteX10" fmla="*/ 3209925 w 5942013"/>
              <a:gd name="connsiteY10" fmla="*/ 6696075 h 6696075"/>
              <a:gd name="connsiteX11" fmla="*/ 3209925 w 5942013"/>
              <a:gd name="connsiteY11" fmla="*/ 3575050 h 6696075"/>
              <a:gd name="connsiteX12" fmla="*/ 3516313 w 5942013"/>
              <a:gd name="connsiteY12" fmla="*/ 3400425 h 6696075"/>
              <a:gd name="connsiteX13" fmla="*/ 4551362 w 5942013"/>
              <a:gd name="connsiteY13" fmla="*/ 920750 h 6696075"/>
              <a:gd name="connsiteX14" fmla="*/ 5762625 w 5942013"/>
              <a:gd name="connsiteY14" fmla="*/ 1603375 h 6696075"/>
              <a:gd name="connsiteX15" fmla="*/ 4003675 w 5942013"/>
              <a:gd name="connsiteY15" fmla="*/ 2609850 h 6696075"/>
              <a:gd name="connsiteX16" fmla="*/ 2960688 w 5942013"/>
              <a:gd name="connsiteY16" fmla="*/ 3209925 h 6696075"/>
              <a:gd name="connsiteX17" fmla="*/ 1911350 w 5942013"/>
              <a:gd name="connsiteY17" fmla="*/ 2606675 h 6696075"/>
              <a:gd name="connsiteX18" fmla="*/ 1749425 w 5942013"/>
              <a:gd name="connsiteY18" fmla="*/ 2524125 h 6696075"/>
              <a:gd name="connsiteX19" fmla="*/ 2960688 w 5942013"/>
              <a:gd name="connsiteY19" fmla="*/ 0 h 6696075"/>
              <a:gd name="connsiteX20" fmla="*/ 4008438 w 5942013"/>
              <a:gd name="connsiteY20" fmla="*/ 604837 h 6696075"/>
              <a:gd name="connsiteX21" fmla="*/ 1206500 w 5942013"/>
              <a:gd name="connsiteY21" fmla="*/ 2206625 h 6696075"/>
              <a:gd name="connsiteX22" fmla="*/ 152400 w 5942013"/>
              <a:gd name="connsiteY22" fmla="*/ 1603375 h 669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42013" h="6696075">
                <a:moveTo>
                  <a:pt x="0" y="2032000"/>
                </a:moveTo>
                <a:lnTo>
                  <a:pt x="1035050" y="2624138"/>
                </a:lnTo>
                <a:lnTo>
                  <a:pt x="1035050" y="3417888"/>
                </a:lnTo>
                <a:lnTo>
                  <a:pt x="1538288" y="3675063"/>
                </a:lnTo>
                <a:lnTo>
                  <a:pt x="1538288" y="2914650"/>
                </a:lnTo>
                <a:lnTo>
                  <a:pt x="2709863" y="3582988"/>
                </a:lnTo>
                <a:lnTo>
                  <a:pt x="2709863" y="6683375"/>
                </a:lnTo>
                <a:lnTo>
                  <a:pt x="0" y="5133975"/>
                </a:lnTo>
                <a:close/>
                <a:moveTo>
                  <a:pt x="5942013" y="2016125"/>
                </a:moveTo>
                <a:lnTo>
                  <a:pt x="5942013" y="5137150"/>
                </a:lnTo>
                <a:lnTo>
                  <a:pt x="3209925" y="6696075"/>
                </a:lnTo>
                <a:lnTo>
                  <a:pt x="3209925" y="3575050"/>
                </a:lnTo>
                <a:lnTo>
                  <a:pt x="3516313" y="3400425"/>
                </a:lnTo>
                <a:close/>
                <a:moveTo>
                  <a:pt x="4551362" y="920750"/>
                </a:moveTo>
                <a:lnTo>
                  <a:pt x="5762625" y="1603375"/>
                </a:lnTo>
                <a:lnTo>
                  <a:pt x="4003675" y="2609850"/>
                </a:lnTo>
                <a:lnTo>
                  <a:pt x="2960688" y="3209925"/>
                </a:lnTo>
                <a:lnTo>
                  <a:pt x="1911350" y="2606675"/>
                </a:lnTo>
                <a:lnTo>
                  <a:pt x="1749425" y="2524125"/>
                </a:lnTo>
                <a:close/>
                <a:moveTo>
                  <a:pt x="2960688" y="0"/>
                </a:moveTo>
                <a:lnTo>
                  <a:pt x="4008438" y="604837"/>
                </a:lnTo>
                <a:lnTo>
                  <a:pt x="1206500" y="2206625"/>
                </a:lnTo>
                <a:lnTo>
                  <a:pt x="152400" y="1603375"/>
                </a:lnTo>
                <a:close/>
              </a:path>
            </a:pathLst>
          </a:custGeom>
          <a:solidFill>
            <a:schemeClr val="bg1"/>
          </a:solidFill>
          <a:ln>
            <a:noFill/>
          </a:ln>
        </p:spPr>
        <p:txBody>
          <a:bodyPr vert="horz" wrap="square" lIns="60960" tIns="30480" rIns="60960" bIns="30480" numCol="1" anchor="t" anchorCtr="0" compatLnSpc="1">
            <a:noAutofit/>
          </a:bodyPr>
          <a:lstStyle/>
          <a:p>
            <a:endParaRPr lang="ko-KR" altLang="en-US" sz="1200">
              <a:cs typeface="+mn-ea"/>
              <a:sym typeface="+mn-lt"/>
            </a:endParaRPr>
          </a:p>
        </p:txBody>
      </p:sp>
      <p:sp>
        <p:nvSpPr>
          <p:cNvPr id="15" name="任意多边形 32"/>
          <p:cNvSpPr>
            <a:spLocks noChangeAspect="1" noEditPoints="1"/>
          </p:cNvSpPr>
          <p:nvPr>
            <p:custDataLst>
              <p:tags r:id="rId3"/>
            </p:custDataLst>
          </p:nvPr>
        </p:nvSpPr>
        <p:spPr bwMode="auto">
          <a:xfrm>
            <a:off x="6796622" y="1953692"/>
            <a:ext cx="303619" cy="304800"/>
          </a:xfrm>
          <a:custGeom>
            <a:avLst/>
            <a:gdLst>
              <a:gd name="T0" fmla="*/ 1521 w 1583"/>
              <a:gd name="T1" fmla="*/ 737 h 1604"/>
              <a:gd name="T2" fmla="*/ 1509 w 1583"/>
              <a:gd name="T3" fmla="*/ 554 h 1604"/>
              <a:gd name="T4" fmla="*/ 1420 w 1583"/>
              <a:gd name="T5" fmla="*/ 427 h 1604"/>
              <a:gd name="T6" fmla="*/ 1330 w 1583"/>
              <a:gd name="T7" fmla="*/ 267 h 1604"/>
              <a:gd name="T8" fmla="*/ 1195 w 1583"/>
              <a:gd name="T9" fmla="*/ 191 h 1604"/>
              <a:gd name="T10" fmla="*/ 1044 w 1583"/>
              <a:gd name="T11" fmla="*/ 86 h 1604"/>
              <a:gd name="T12" fmla="*/ 890 w 1583"/>
              <a:gd name="T13" fmla="*/ 76 h 1604"/>
              <a:gd name="T14" fmla="*/ 708 w 1583"/>
              <a:gd name="T15" fmla="*/ 47 h 1604"/>
              <a:gd name="T16" fmla="*/ 565 w 1583"/>
              <a:gd name="T17" fmla="*/ 105 h 1604"/>
              <a:gd name="T18" fmla="*/ 389 w 1583"/>
              <a:gd name="T19" fmla="*/ 158 h 1604"/>
              <a:gd name="T20" fmla="*/ 285 w 1583"/>
              <a:gd name="T21" fmla="*/ 272 h 1604"/>
              <a:gd name="T22" fmla="*/ 149 w 1583"/>
              <a:gd name="T23" fmla="*/ 396 h 1604"/>
              <a:gd name="T24" fmla="*/ 106 w 1583"/>
              <a:gd name="T25" fmla="*/ 544 h 1604"/>
              <a:gd name="T26" fmla="*/ 37 w 1583"/>
              <a:gd name="T27" fmla="*/ 714 h 1604"/>
              <a:gd name="T28" fmla="*/ 62 w 1583"/>
              <a:gd name="T29" fmla="*/ 867 h 1604"/>
              <a:gd name="T30" fmla="*/ 74 w 1583"/>
              <a:gd name="T31" fmla="*/ 1050 h 1604"/>
              <a:gd name="T32" fmla="*/ 163 w 1583"/>
              <a:gd name="T33" fmla="*/ 1177 h 1604"/>
              <a:gd name="T34" fmla="*/ 253 w 1583"/>
              <a:gd name="T35" fmla="*/ 1337 h 1604"/>
              <a:gd name="T36" fmla="*/ 388 w 1583"/>
              <a:gd name="T37" fmla="*/ 1413 h 1604"/>
              <a:gd name="T38" fmla="*/ 539 w 1583"/>
              <a:gd name="T39" fmla="*/ 1518 h 1604"/>
              <a:gd name="T40" fmla="*/ 693 w 1583"/>
              <a:gd name="T41" fmla="*/ 1528 h 1604"/>
              <a:gd name="T42" fmla="*/ 874 w 1583"/>
              <a:gd name="T43" fmla="*/ 1557 h 1604"/>
              <a:gd name="T44" fmla="*/ 1018 w 1583"/>
              <a:gd name="T45" fmla="*/ 1499 h 1604"/>
              <a:gd name="T46" fmla="*/ 1194 w 1583"/>
              <a:gd name="T47" fmla="*/ 1446 h 1604"/>
              <a:gd name="T48" fmla="*/ 1298 w 1583"/>
              <a:gd name="T49" fmla="*/ 1331 h 1604"/>
              <a:gd name="T50" fmla="*/ 1433 w 1583"/>
              <a:gd name="T51" fmla="*/ 1208 h 1604"/>
              <a:gd name="T52" fmla="*/ 1477 w 1583"/>
              <a:gd name="T53" fmla="*/ 1060 h 1604"/>
              <a:gd name="T54" fmla="*/ 1546 w 1583"/>
              <a:gd name="T55" fmla="*/ 890 h 1604"/>
              <a:gd name="T56" fmla="*/ 982 w 1583"/>
              <a:gd name="T57" fmla="*/ 1064 h 1604"/>
              <a:gd name="T58" fmla="*/ 844 w 1583"/>
              <a:gd name="T59" fmla="*/ 1171 h 1604"/>
              <a:gd name="T60" fmla="*/ 818 w 1583"/>
              <a:gd name="T61" fmla="*/ 1257 h 1604"/>
              <a:gd name="T62" fmla="*/ 727 w 1583"/>
              <a:gd name="T63" fmla="*/ 1228 h 1604"/>
              <a:gd name="T64" fmla="*/ 695 w 1583"/>
              <a:gd name="T65" fmla="*/ 1147 h 1604"/>
              <a:gd name="T66" fmla="*/ 560 w 1583"/>
              <a:gd name="T67" fmla="*/ 1065 h 1604"/>
              <a:gd name="T68" fmla="*/ 617 w 1583"/>
              <a:gd name="T69" fmla="*/ 983 h 1604"/>
              <a:gd name="T70" fmla="*/ 824 w 1583"/>
              <a:gd name="T71" fmla="*/ 1010 h 1604"/>
              <a:gd name="T72" fmla="*/ 793 w 1583"/>
              <a:gd name="T73" fmla="*/ 871 h 1604"/>
              <a:gd name="T74" fmla="*/ 562 w 1583"/>
              <a:gd name="T75" fmla="*/ 640 h 1604"/>
              <a:gd name="T76" fmla="*/ 736 w 1583"/>
              <a:gd name="T77" fmla="*/ 415 h 1604"/>
              <a:gd name="T78" fmla="*/ 768 w 1583"/>
              <a:gd name="T79" fmla="*/ 347 h 1604"/>
              <a:gd name="T80" fmla="*/ 850 w 1583"/>
              <a:gd name="T81" fmla="*/ 404 h 1604"/>
              <a:gd name="T82" fmla="*/ 979 w 1583"/>
              <a:gd name="T83" fmla="*/ 477 h 1604"/>
              <a:gd name="T84" fmla="*/ 974 w 1583"/>
              <a:gd name="T85" fmla="*/ 586 h 1604"/>
              <a:gd name="T86" fmla="*/ 797 w 1583"/>
              <a:gd name="T87" fmla="*/ 574 h 1604"/>
              <a:gd name="T88" fmla="*/ 746 w 1583"/>
              <a:gd name="T89" fmla="*/ 676 h 1604"/>
              <a:gd name="T90" fmla="*/ 919 w 1583"/>
              <a:gd name="T91" fmla="*/ 76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83" h="1604">
                <a:moveTo>
                  <a:pt x="1522" y="857"/>
                </a:moveTo>
                <a:cubicBezTo>
                  <a:pt x="1496" y="821"/>
                  <a:pt x="1496" y="773"/>
                  <a:pt x="1521" y="737"/>
                </a:cubicBezTo>
                <a:cubicBezTo>
                  <a:pt x="1545" y="704"/>
                  <a:pt x="1545" y="704"/>
                  <a:pt x="1545" y="704"/>
                </a:cubicBezTo>
                <a:cubicBezTo>
                  <a:pt x="1580" y="654"/>
                  <a:pt x="1564" y="583"/>
                  <a:pt x="1509" y="554"/>
                </a:cubicBezTo>
                <a:cubicBezTo>
                  <a:pt x="1473" y="535"/>
                  <a:pt x="1473" y="535"/>
                  <a:pt x="1473" y="535"/>
                </a:cubicBezTo>
                <a:cubicBezTo>
                  <a:pt x="1434" y="514"/>
                  <a:pt x="1413" y="471"/>
                  <a:pt x="1420" y="427"/>
                </a:cubicBezTo>
                <a:cubicBezTo>
                  <a:pt x="1427" y="387"/>
                  <a:pt x="1427" y="387"/>
                  <a:pt x="1427" y="387"/>
                </a:cubicBezTo>
                <a:cubicBezTo>
                  <a:pt x="1437" y="326"/>
                  <a:pt x="1392" y="270"/>
                  <a:pt x="1330" y="267"/>
                </a:cubicBezTo>
                <a:cubicBezTo>
                  <a:pt x="1290" y="265"/>
                  <a:pt x="1290" y="265"/>
                  <a:pt x="1290" y="265"/>
                </a:cubicBezTo>
                <a:cubicBezTo>
                  <a:pt x="1245" y="263"/>
                  <a:pt x="1207" y="234"/>
                  <a:pt x="1195" y="191"/>
                </a:cubicBezTo>
                <a:cubicBezTo>
                  <a:pt x="1184" y="152"/>
                  <a:pt x="1184" y="152"/>
                  <a:pt x="1184" y="152"/>
                </a:cubicBezTo>
                <a:cubicBezTo>
                  <a:pt x="1167" y="93"/>
                  <a:pt x="1101" y="62"/>
                  <a:pt x="1044" y="86"/>
                </a:cubicBezTo>
                <a:cubicBezTo>
                  <a:pt x="1007" y="102"/>
                  <a:pt x="1007" y="102"/>
                  <a:pt x="1007" y="102"/>
                </a:cubicBezTo>
                <a:cubicBezTo>
                  <a:pt x="967" y="120"/>
                  <a:pt x="920" y="109"/>
                  <a:pt x="890" y="76"/>
                </a:cubicBezTo>
                <a:cubicBezTo>
                  <a:pt x="863" y="46"/>
                  <a:pt x="863" y="46"/>
                  <a:pt x="863" y="46"/>
                </a:cubicBezTo>
                <a:cubicBezTo>
                  <a:pt x="821" y="0"/>
                  <a:pt x="749" y="0"/>
                  <a:pt x="708" y="47"/>
                </a:cubicBezTo>
                <a:cubicBezTo>
                  <a:pt x="682" y="78"/>
                  <a:pt x="682" y="78"/>
                  <a:pt x="682" y="78"/>
                </a:cubicBezTo>
                <a:cubicBezTo>
                  <a:pt x="653" y="111"/>
                  <a:pt x="606" y="122"/>
                  <a:pt x="565" y="105"/>
                </a:cubicBezTo>
                <a:cubicBezTo>
                  <a:pt x="528" y="90"/>
                  <a:pt x="528" y="90"/>
                  <a:pt x="528" y="90"/>
                </a:cubicBezTo>
                <a:cubicBezTo>
                  <a:pt x="470" y="66"/>
                  <a:pt x="405" y="98"/>
                  <a:pt x="389" y="158"/>
                </a:cubicBezTo>
                <a:cubicBezTo>
                  <a:pt x="379" y="197"/>
                  <a:pt x="379" y="197"/>
                  <a:pt x="379" y="197"/>
                </a:cubicBezTo>
                <a:cubicBezTo>
                  <a:pt x="367" y="239"/>
                  <a:pt x="329" y="270"/>
                  <a:pt x="285" y="272"/>
                </a:cubicBezTo>
                <a:cubicBezTo>
                  <a:pt x="245" y="275"/>
                  <a:pt x="245" y="275"/>
                  <a:pt x="245" y="275"/>
                </a:cubicBezTo>
                <a:cubicBezTo>
                  <a:pt x="183" y="278"/>
                  <a:pt x="138" y="335"/>
                  <a:pt x="149" y="396"/>
                </a:cubicBezTo>
                <a:cubicBezTo>
                  <a:pt x="157" y="436"/>
                  <a:pt x="157" y="436"/>
                  <a:pt x="157" y="436"/>
                </a:cubicBezTo>
                <a:cubicBezTo>
                  <a:pt x="165" y="479"/>
                  <a:pt x="144" y="523"/>
                  <a:pt x="106" y="544"/>
                </a:cubicBezTo>
                <a:cubicBezTo>
                  <a:pt x="70" y="564"/>
                  <a:pt x="70" y="564"/>
                  <a:pt x="70" y="564"/>
                </a:cubicBezTo>
                <a:cubicBezTo>
                  <a:pt x="16" y="594"/>
                  <a:pt x="0" y="664"/>
                  <a:pt x="37" y="714"/>
                </a:cubicBezTo>
                <a:cubicBezTo>
                  <a:pt x="61" y="747"/>
                  <a:pt x="61" y="747"/>
                  <a:pt x="61" y="747"/>
                </a:cubicBezTo>
                <a:cubicBezTo>
                  <a:pt x="87" y="783"/>
                  <a:pt x="87" y="831"/>
                  <a:pt x="62" y="867"/>
                </a:cubicBezTo>
                <a:cubicBezTo>
                  <a:pt x="38" y="900"/>
                  <a:pt x="38" y="900"/>
                  <a:pt x="38" y="900"/>
                </a:cubicBezTo>
                <a:cubicBezTo>
                  <a:pt x="3" y="951"/>
                  <a:pt x="19" y="1021"/>
                  <a:pt x="74" y="1050"/>
                </a:cubicBezTo>
                <a:cubicBezTo>
                  <a:pt x="110" y="1069"/>
                  <a:pt x="110" y="1069"/>
                  <a:pt x="110" y="1069"/>
                </a:cubicBezTo>
                <a:cubicBezTo>
                  <a:pt x="149" y="1090"/>
                  <a:pt x="170" y="1134"/>
                  <a:pt x="163" y="1177"/>
                </a:cubicBezTo>
                <a:cubicBezTo>
                  <a:pt x="156" y="1217"/>
                  <a:pt x="156" y="1217"/>
                  <a:pt x="156" y="1217"/>
                </a:cubicBezTo>
                <a:cubicBezTo>
                  <a:pt x="146" y="1278"/>
                  <a:pt x="191" y="1335"/>
                  <a:pt x="253" y="1337"/>
                </a:cubicBezTo>
                <a:cubicBezTo>
                  <a:pt x="293" y="1339"/>
                  <a:pt x="293" y="1339"/>
                  <a:pt x="293" y="1339"/>
                </a:cubicBezTo>
                <a:cubicBezTo>
                  <a:pt x="338" y="1341"/>
                  <a:pt x="376" y="1370"/>
                  <a:pt x="388" y="1413"/>
                </a:cubicBezTo>
                <a:cubicBezTo>
                  <a:pt x="399" y="1452"/>
                  <a:pt x="399" y="1452"/>
                  <a:pt x="399" y="1452"/>
                </a:cubicBezTo>
                <a:cubicBezTo>
                  <a:pt x="416" y="1511"/>
                  <a:pt x="482" y="1542"/>
                  <a:pt x="539" y="1518"/>
                </a:cubicBezTo>
                <a:cubicBezTo>
                  <a:pt x="576" y="1502"/>
                  <a:pt x="576" y="1502"/>
                  <a:pt x="576" y="1502"/>
                </a:cubicBezTo>
                <a:cubicBezTo>
                  <a:pt x="616" y="1484"/>
                  <a:pt x="663" y="1495"/>
                  <a:pt x="693" y="1528"/>
                </a:cubicBezTo>
                <a:cubicBezTo>
                  <a:pt x="720" y="1558"/>
                  <a:pt x="720" y="1558"/>
                  <a:pt x="720" y="1558"/>
                </a:cubicBezTo>
                <a:cubicBezTo>
                  <a:pt x="761" y="1604"/>
                  <a:pt x="834" y="1603"/>
                  <a:pt x="874" y="1557"/>
                </a:cubicBezTo>
                <a:cubicBezTo>
                  <a:pt x="901" y="1526"/>
                  <a:pt x="901" y="1526"/>
                  <a:pt x="901" y="1526"/>
                </a:cubicBezTo>
                <a:cubicBezTo>
                  <a:pt x="930" y="1493"/>
                  <a:pt x="977" y="1482"/>
                  <a:pt x="1018" y="1499"/>
                </a:cubicBezTo>
                <a:cubicBezTo>
                  <a:pt x="1055" y="1514"/>
                  <a:pt x="1055" y="1514"/>
                  <a:pt x="1055" y="1514"/>
                </a:cubicBezTo>
                <a:cubicBezTo>
                  <a:pt x="1112" y="1538"/>
                  <a:pt x="1177" y="1506"/>
                  <a:pt x="1194" y="1446"/>
                </a:cubicBezTo>
                <a:cubicBezTo>
                  <a:pt x="1204" y="1407"/>
                  <a:pt x="1204" y="1407"/>
                  <a:pt x="1204" y="1407"/>
                </a:cubicBezTo>
                <a:cubicBezTo>
                  <a:pt x="1216" y="1364"/>
                  <a:pt x="1253" y="1334"/>
                  <a:pt x="1298" y="1331"/>
                </a:cubicBezTo>
                <a:cubicBezTo>
                  <a:pt x="1338" y="1329"/>
                  <a:pt x="1338" y="1329"/>
                  <a:pt x="1338" y="1329"/>
                </a:cubicBezTo>
                <a:cubicBezTo>
                  <a:pt x="1400" y="1326"/>
                  <a:pt x="1444" y="1269"/>
                  <a:pt x="1433" y="1208"/>
                </a:cubicBezTo>
                <a:cubicBezTo>
                  <a:pt x="1426" y="1168"/>
                  <a:pt x="1426" y="1168"/>
                  <a:pt x="1426" y="1168"/>
                </a:cubicBezTo>
                <a:cubicBezTo>
                  <a:pt x="1418" y="1125"/>
                  <a:pt x="1439" y="1081"/>
                  <a:pt x="1477" y="1060"/>
                </a:cubicBezTo>
                <a:cubicBezTo>
                  <a:pt x="1513" y="1040"/>
                  <a:pt x="1513" y="1040"/>
                  <a:pt x="1513" y="1040"/>
                </a:cubicBezTo>
                <a:cubicBezTo>
                  <a:pt x="1567" y="1010"/>
                  <a:pt x="1583" y="940"/>
                  <a:pt x="1546" y="890"/>
                </a:cubicBezTo>
                <a:lnTo>
                  <a:pt x="1522" y="857"/>
                </a:lnTo>
                <a:close/>
                <a:moveTo>
                  <a:pt x="982" y="1064"/>
                </a:moveTo>
                <a:cubicBezTo>
                  <a:pt x="953" y="1100"/>
                  <a:pt x="915" y="1123"/>
                  <a:pt x="871" y="1135"/>
                </a:cubicBezTo>
                <a:cubicBezTo>
                  <a:pt x="852" y="1141"/>
                  <a:pt x="843" y="1151"/>
                  <a:pt x="844" y="1171"/>
                </a:cubicBezTo>
                <a:cubicBezTo>
                  <a:pt x="845" y="1190"/>
                  <a:pt x="844" y="1210"/>
                  <a:pt x="844" y="1230"/>
                </a:cubicBezTo>
                <a:cubicBezTo>
                  <a:pt x="844" y="1247"/>
                  <a:pt x="835" y="1256"/>
                  <a:pt x="818" y="1257"/>
                </a:cubicBezTo>
                <a:cubicBezTo>
                  <a:pt x="797" y="1257"/>
                  <a:pt x="776" y="1257"/>
                  <a:pt x="755" y="1257"/>
                </a:cubicBezTo>
                <a:cubicBezTo>
                  <a:pt x="736" y="1256"/>
                  <a:pt x="728" y="1246"/>
                  <a:pt x="727" y="1228"/>
                </a:cubicBezTo>
                <a:cubicBezTo>
                  <a:pt x="727" y="1214"/>
                  <a:pt x="727" y="1199"/>
                  <a:pt x="727" y="1185"/>
                </a:cubicBezTo>
                <a:cubicBezTo>
                  <a:pt x="727" y="1153"/>
                  <a:pt x="726" y="1152"/>
                  <a:pt x="695" y="1147"/>
                </a:cubicBezTo>
                <a:cubicBezTo>
                  <a:pt x="656" y="1141"/>
                  <a:pt x="618" y="1132"/>
                  <a:pt x="583" y="1115"/>
                </a:cubicBezTo>
                <a:cubicBezTo>
                  <a:pt x="555" y="1102"/>
                  <a:pt x="552" y="1095"/>
                  <a:pt x="560" y="1065"/>
                </a:cubicBezTo>
                <a:cubicBezTo>
                  <a:pt x="566" y="1043"/>
                  <a:pt x="572" y="1021"/>
                  <a:pt x="579" y="1000"/>
                </a:cubicBezTo>
                <a:cubicBezTo>
                  <a:pt x="587" y="975"/>
                  <a:pt x="594" y="972"/>
                  <a:pt x="617" y="983"/>
                </a:cubicBezTo>
                <a:cubicBezTo>
                  <a:pt x="656" y="1004"/>
                  <a:pt x="698" y="1015"/>
                  <a:pt x="742" y="1021"/>
                </a:cubicBezTo>
                <a:cubicBezTo>
                  <a:pt x="770" y="1024"/>
                  <a:pt x="798" y="1022"/>
                  <a:pt x="824" y="1010"/>
                </a:cubicBezTo>
                <a:cubicBezTo>
                  <a:pt x="873" y="989"/>
                  <a:pt x="881" y="932"/>
                  <a:pt x="839" y="898"/>
                </a:cubicBezTo>
                <a:cubicBezTo>
                  <a:pt x="825" y="887"/>
                  <a:pt x="809" y="878"/>
                  <a:pt x="793" y="871"/>
                </a:cubicBezTo>
                <a:cubicBezTo>
                  <a:pt x="750" y="852"/>
                  <a:pt x="705" y="837"/>
                  <a:pt x="665" y="813"/>
                </a:cubicBezTo>
                <a:cubicBezTo>
                  <a:pt x="599" y="774"/>
                  <a:pt x="557" y="720"/>
                  <a:pt x="562" y="640"/>
                </a:cubicBezTo>
                <a:cubicBezTo>
                  <a:pt x="568" y="550"/>
                  <a:pt x="619" y="493"/>
                  <a:pt x="701" y="463"/>
                </a:cubicBezTo>
                <a:cubicBezTo>
                  <a:pt x="736" y="451"/>
                  <a:pt x="736" y="451"/>
                  <a:pt x="736" y="415"/>
                </a:cubicBezTo>
                <a:cubicBezTo>
                  <a:pt x="736" y="379"/>
                  <a:pt x="736" y="379"/>
                  <a:pt x="736" y="379"/>
                </a:cubicBezTo>
                <a:cubicBezTo>
                  <a:pt x="737" y="352"/>
                  <a:pt x="741" y="348"/>
                  <a:pt x="768" y="347"/>
                </a:cubicBezTo>
                <a:cubicBezTo>
                  <a:pt x="776" y="347"/>
                  <a:pt x="785" y="347"/>
                  <a:pt x="793" y="347"/>
                </a:cubicBezTo>
                <a:cubicBezTo>
                  <a:pt x="850" y="347"/>
                  <a:pt x="850" y="347"/>
                  <a:pt x="850" y="404"/>
                </a:cubicBezTo>
                <a:cubicBezTo>
                  <a:pt x="851" y="444"/>
                  <a:pt x="850" y="445"/>
                  <a:pt x="891" y="451"/>
                </a:cubicBezTo>
                <a:cubicBezTo>
                  <a:pt x="921" y="455"/>
                  <a:pt x="951" y="465"/>
                  <a:pt x="979" y="477"/>
                </a:cubicBezTo>
                <a:cubicBezTo>
                  <a:pt x="995" y="484"/>
                  <a:pt x="1001" y="495"/>
                  <a:pt x="996" y="512"/>
                </a:cubicBezTo>
                <a:cubicBezTo>
                  <a:pt x="989" y="536"/>
                  <a:pt x="982" y="561"/>
                  <a:pt x="974" y="586"/>
                </a:cubicBezTo>
                <a:cubicBezTo>
                  <a:pt x="967" y="609"/>
                  <a:pt x="960" y="612"/>
                  <a:pt x="937" y="601"/>
                </a:cubicBezTo>
                <a:cubicBezTo>
                  <a:pt x="893" y="580"/>
                  <a:pt x="846" y="571"/>
                  <a:pt x="797" y="574"/>
                </a:cubicBezTo>
                <a:cubicBezTo>
                  <a:pt x="784" y="574"/>
                  <a:pt x="771" y="576"/>
                  <a:pt x="759" y="581"/>
                </a:cubicBezTo>
                <a:cubicBezTo>
                  <a:pt x="717" y="600"/>
                  <a:pt x="710" y="647"/>
                  <a:pt x="746" y="676"/>
                </a:cubicBezTo>
                <a:cubicBezTo>
                  <a:pt x="764" y="690"/>
                  <a:pt x="786" y="701"/>
                  <a:pt x="807" y="710"/>
                </a:cubicBezTo>
                <a:cubicBezTo>
                  <a:pt x="845" y="726"/>
                  <a:pt x="883" y="740"/>
                  <a:pt x="919" y="760"/>
                </a:cubicBezTo>
                <a:cubicBezTo>
                  <a:pt x="1032" y="824"/>
                  <a:pt x="1062" y="967"/>
                  <a:pt x="982" y="1064"/>
                </a:cubicBezTo>
                <a:close/>
              </a:path>
            </a:pathLst>
          </a:custGeom>
          <a:solidFill>
            <a:schemeClr val="bg1"/>
          </a:solidFill>
          <a:ln>
            <a:noFill/>
          </a:ln>
        </p:spPr>
        <p:txBody>
          <a:bodyPr vert="horz" wrap="square" lIns="60960" tIns="30480" rIns="60960" bIns="30480" numCol="1" anchor="t" anchorCtr="0" compatLnSpc="1"/>
          <a:lstStyle/>
          <a:p>
            <a:endParaRPr lang="ko-KR" altLang="en-US" sz="1200" dirty="0">
              <a:cs typeface="+mn-ea"/>
              <a:sym typeface="+mn-lt"/>
            </a:endParaRPr>
          </a:p>
        </p:txBody>
      </p:sp>
      <p:sp>
        <p:nvSpPr>
          <p:cNvPr id="16" name="任意多边形 72"/>
          <p:cNvSpPr>
            <a:spLocks noChangeAspect="1" noEditPoints="1"/>
          </p:cNvSpPr>
          <p:nvPr>
            <p:custDataLst>
              <p:tags r:id="rId4"/>
            </p:custDataLst>
          </p:nvPr>
        </p:nvSpPr>
        <p:spPr bwMode="auto">
          <a:xfrm>
            <a:off x="7910724" y="2878560"/>
            <a:ext cx="333825" cy="304800"/>
          </a:xfrm>
          <a:custGeom>
            <a:avLst/>
            <a:gdLst>
              <a:gd name="T0" fmla="*/ 1349 w 1562"/>
              <a:gd name="T1" fmla="*/ 0 h 1440"/>
              <a:gd name="T2" fmla="*/ 1234 w 1562"/>
              <a:gd name="T3" fmla="*/ 95 h 1440"/>
              <a:gd name="T4" fmla="*/ 641 w 1562"/>
              <a:gd name="T5" fmla="*/ 301 h 1440"/>
              <a:gd name="T6" fmla="*/ 581 w 1562"/>
              <a:gd name="T7" fmla="*/ 249 h 1440"/>
              <a:gd name="T8" fmla="*/ 238 w 1562"/>
              <a:gd name="T9" fmla="*/ 249 h 1440"/>
              <a:gd name="T10" fmla="*/ 93 w 1562"/>
              <a:gd name="T11" fmla="*/ 394 h 1440"/>
              <a:gd name="T12" fmla="*/ 93 w 1562"/>
              <a:gd name="T13" fmla="*/ 459 h 1440"/>
              <a:gd name="T14" fmla="*/ 49 w 1562"/>
              <a:gd name="T15" fmla="*/ 459 h 1440"/>
              <a:gd name="T16" fmla="*/ 0 w 1562"/>
              <a:gd name="T17" fmla="*/ 508 h 1440"/>
              <a:gd name="T18" fmla="*/ 0 w 1562"/>
              <a:gd name="T19" fmla="*/ 690 h 1440"/>
              <a:gd name="T20" fmla="*/ 49 w 1562"/>
              <a:gd name="T21" fmla="*/ 738 h 1440"/>
              <a:gd name="T22" fmla="*/ 93 w 1562"/>
              <a:gd name="T23" fmla="*/ 738 h 1440"/>
              <a:gd name="T24" fmla="*/ 93 w 1562"/>
              <a:gd name="T25" fmla="*/ 794 h 1440"/>
              <a:gd name="T26" fmla="*/ 238 w 1562"/>
              <a:gd name="T27" fmla="*/ 939 h 1440"/>
              <a:gd name="T28" fmla="*/ 278 w 1562"/>
              <a:gd name="T29" fmla="*/ 939 h 1440"/>
              <a:gd name="T30" fmla="*/ 394 w 1562"/>
              <a:gd name="T31" fmla="*/ 1416 h 1440"/>
              <a:gd name="T32" fmla="*/ 424 w 1562"/>
              <a:gd name="T33" fmla="*/ 1440 h 1440"/>
              <a:gd name="T34" fmla="*/ 700 w 1562"/>
              <a:gd name="T35" fmla="*/ 1440 h 1440"/>
              <a:gd name="T36" fmla="*/ 727 w 1562"/>
              <a:gd name="T37" fmla="*/ 1405 h 1440"/>
              <a:gd name="T38" fmla="*/ 702 w 1562"/>
              <a:gd name="T39" fmla="*/ 1303 h 1440"/>
              <a:gd name="T40" fmla="*/ 663 w 1562"/>
              <a:gd name="T41" fmla="*/ 1273 h 1440"/>
              <a:gd name="T42" fmla="*/ 570 w 1562"/>
              <a:gd name="T43" fmla="*/ 1199 h 1440"/>
              <a:gd name="T44" fmla="*/ 504 w 1562"/>
              <a:gd name="T45" fmla="*/ 939 h 1440"/>
              <a:gd name="T46" fmla="*/ 581 w 1562"/>
              <a:gd name="T47" fmla="*/ 939 h 1440"/>
              <a:gd name="T48" fmla="*/ 642 w 1562"/>
              <a:gd name="T49" fmla="*/ 879 h 1440"/>
              <a:gd name="T50" fmla="*/ 642 w 1562"/>
              <a:gd name="T51" fmla="*/ 877 h 1440"/>
              <a:gd name="T52" fmla="*/ 1226 w 1562"/>
              <a:gd name="T53" fmla="*/ 1079 h 1440"/>
              <a:gd name="T54" fmla="*/ 1348 w 1562"/>
              <a:gd name="T55" fmla="*/ 1188 h 1440"/>
              <a:gd name="T56" fmla="*/ 1561 w 1562"/>
              <a:gd name="T57" fmla="*/ 594 h 1440"/>
              <a:gd name="T58" fmla="*/ 1349 w 1562"/>
              <a:gd name="T59" fmla="*/ 0 h 1440"/>
              <a:gd name="T60" fmla="*/ 488 w 1562"/>
              <a:gd name="T61" fmla="*/ 785 h 1440"/>
              <a:gd name="T62" fmla="*/ 246 w 1562"/>
              <a:gd name="T63" fmla="*/ 785 h 1440"/>
              <a:gd name="T64" fmla="*/ 246 w 1562"/>
              <a:gd name="T65" fmla="*/ 402 h 1440"/>
              <a:gd name="T66" fmla="*/ 488 w 1562"/>
              <a:gd name="T67" fmla="*/ 402 h 1440"/>
              <a:gd name="T68" fmla="*/ 488 w 1562"/>
              <a:gd name="T69" fmla="*/ 785 h 1440"/>
              <a:gd name="T70" fmla="*/ 1349 w 1562"/>
              <a:gd name="T71" fmla="*/ 1003 h 1440"/>
              <a:gd name="T72" fmla="*/ 1288 w 1562"/>
              <a:gd name="T73" fmla="*/ 737 h 1440"/>
              <a:gd name="T74" fmla="*/ 1371 w 1562"/>
              <a:gd name="T75" fmla="*/ 594 h 1440"/>
              <a:gd name="T76" fmla="*/ 1288 w 1562"/>
              <a:gd name="T77" fmla="*/ 451 h 1440"/>
              <a:gd name="T78" fmla="*/ 1349 w 1562"/>
              <a:gd name="T79" fmla="*/ 185 h 1440"/>
              <a:gd name="T80" fmla="*/ 1417 w 1562"/>
              <a:gd name="T81" fmla="*/ 594 h 1440"/>
              <a:gd name="T82" fmla="*/ 1349 w 1562"/>
              <a:gd name="T83" fmla="*/ 1003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2" h="1440">
                <a:moveTo>
                  <a:pt x="1349" y="0"/>
                </a:moveTo>
                <a:cubicBezTo>
                  <a:pt x="1306" y="0"/>
                  <a:pt x="1267" y="35"/>
                  <a:pt x="1234" y="95"/>
                </a:cubicBezTo>
                <a:cubicBezTo>
                  <a:pt x="1027" y="228"/>
                  <a:pt x="784" y="281"/>
                  <a:pt x="641" y="301"/>
                </a:cubicBezTo>
                <a:cubicBezTo>
                  <a:pt x="637" y="272"/>
                  <a:pt x="612" y="249"/>
                  <a:pt x="581" y="249"/>
                </a:cubicBezTo>
                <a:cubicBezTo>
                  <a:pt x="238" y="249"/>
                  <a:pt x="238" y="249"/>
                  <a:pt x="238" y="249"/>
                </a:cubicBezTo>
                <a:cubicBezTo>
                  <a:pt x="158" y="249"/>
                  <a:pt x="93" y="314"/>
                  <a:pt x="93" y="394"/>
                </a:cubicBezTo>
                <a:cubicBezTo>
                  <a:pt x="93" y="459"/>
                  <a:pt x="93" y="459"/>
                  <a:pt x="93" y="459"/>
                </a:cubicBezTo>
                <a:cubicBezTo>
                  <a:pt x="49" y="459"/>
                  <a:pt x="49" y="459"/>
                  <a:pt x="49" y="459"/>
                </a:cubicBezTo>
                <a:cubicBezTo>
                  <a:pt x="22" y="459"/>
                  <a:pt x="0" y="481"/>
                  <a:pt x="0" y="508"/>
                </a:cubicBezTo>
                <a:cubicBezTo>
                  <a:pt x="0" y="690"/>
                  <a:pt x="0" y="690"/>
                  <a:pt x="0" y="690"/>
                </a:cubicBezTo>
                <a:cubicBezTo>
                  <a:pt x="0" y="716"/>
                  <a:pt x="22" y="738"/>
                  <a:pt x="49" y="738"/>
                </a:cubicBezTo>
                <a:cubicBezTo>
                  <a:pt x="93" y="738"/>
                  <a:pt x="93" y="738"/>
                  <a:pt x="93" y="738"/>
                </a:cubicBezTo>
                <a:cubicBezTo>
                  <a:pt x="93" y="794"/>
                  <a:pt x="93" y="794"/>
                  <a:pt x="93" y="794"/>
                </a:cubicBezTo>
                <a:cubicBezTo>
                  <a:pt x="93" y="874"/>
                  <a:pt x="158" y="939"/>
                  <a:pt x="238" y="939"/>
                </a:cubicBezTo>
                <a:cubicBezTo>
                  <a:pt x="278" y="939"/>
                  <a:pt x="278" y="939"/>
                  <a:pt x="278" y="939"/>
                </a:cubicBezTo>
                <a:cubicBezTo>
                  <a:pt x="394" y="1416"/>
                  <a:pt x="394" y="1416"/>
                  <a:pt x="394" y="1416"/>
                </a:cubicBezTo>
                <a:cubicBezTo>
                  <a:pt x="397" y="1430"/>
                  <a:pt x="409" y="1440"/>
                  <a:pt x="424" y="1440"/>
                </a:cubicBezTo>
                <a:cubicBezTo>
                  <a:pt x="700" y="1440"/>
                  <a:pt x="700" y="1440"/>
                  <a:pt x="700" y="1440"/>
                </a:cubicBezTo>
                <a:cubicBezTo>
                  <a:pt x="718" y="1440"/>
                  <a:pt x="731" y="1423"/>
                  <a:pt x="727" y="1405"/>
                </a:cubicBezTo>
                <a:cubicBezTo>
                  <a:pt x="702" y="1303"/>
                  <a:pt x="702" y="1303"/>
                  <a:pt x="702" y="1303"/>
                </a:cubicBezTo>
                <a:cubicBezTo>
                  <a:pt x="698" y="1285"/>
                  <a:pt x="682" y="1273"/>
                  <a:pt x="663" y="1273"/>
                </a:cubicBezTo>
                <a:cubicBezTo>
                  <a:pt x="619" y="1273"/>
                  <a:pt x="580" y="1243"/>
                  <a:pt x="570" y="1199"/>
                </a:cubicBezTo>
                <a:cubicBezTo>
                  <a:pt x="504" y="939"/>
                  <a:pt x="504" y="939"/>
                  <a:pt x="504" y="939"/>
                </a:cubicBezTo>
                <a:cubicBezTo>
                  <a:pt x="581" y="939"/>
                  <a:pt x="581" y="939"/>
                  <a:pt x="581" y="939"/>
                </a:cubicBezTo>
                <a:cubicBezTo>
                  <a:pt x="615" y="939"/>
                  <a:pt x="642" y="912"/>
                  <a:pt x="642" y="879"/>
                </a:cubicBezTo>
                <a:cubicBezTo>
                  <a:pt x="642" y="877"/>
                  <a:pt x="642" y="877"/>
                  <a:pt x="642" y="877"/>
                </a:cubicBezTo>
                <a:cubicBezTo>
                  <a:pt x="783" y="897"/>
                  <a:pt x="1021" y="949"/>
                  <a:pt x="1226" y="1079"/>
                </a:cubicBezTo>
                <a:cubicBezTo>
                  <a:pt x="1260" y="1147"/>
                  <a:pt x="1303" y="1188"/>
                  <a:pt x="1348" y="1188"/>
                </a:cubicBezTo>
                <a:cubicBezTo>
                  <a:pt x="1466" y="1188"/>
                  <a:pt x="1561" y="922"/>
                  <a:pt x="1561" y="594"/>
                </a:cubicBezTo>
                <a:cubicBezTo>
                  <a:pt x="1562" y="266"/>
                  <a:pt x="1466" y="0"/>
                  <a:pt x="1349" y="0"/>
                </a:cubicBezTo>
                <a:close/>
                <a:moveTo>
                  <a:pt x="488" y="785"/>
                </a:moveTo>
                <a:cubicBezTo>
                  <a:pt x="246" y="785"/>
                  <a:pt x="246" y="785"/>
                  <a:pt x="246" y="785"/>
                </a:cubicBezTo>
                <a:cubicBezTo>
                  <a:pt x="246" y="402"/>
                  <a:pt x="246" y="402"/>
                  <a:pt x="246" y="402"/>
                </a:cubicBezTo>
                <a:cubicBezTo>
                  <a:pt x="488" y="402"/>
                  <a:pt x="488" y="402"/>
                  <a:pt x="488" y="402"/>
                </a:cubicBezTo>
                <a:lnTo>
                  <a:pt x="488" y="785"/>
                </a:lnTo>
                <a:close/>
                <a:moveTo>
                  <a:pt x="1349" y="1003"/>
                </a:moveTo>
                <a:cubicBezTo>
                  <a:pt x="1325" y="948"/>
                  <a:pt x="1300" y="857"/>
                  <a:pt x="1288" y="737"/>
                </a:cubicBezTo>
                <a:cubicBezTo>
                  <a:pt x="1335" y="721"/>
                  <a:pt x="1371" y="663"/>
                  <a:pt x="1371" y="594"/>
                </a:cubicBezTo>
                <a:cubicBezTo>
                  <a:pt x="1371" y="524"/>
                  <a:pt x="1335" y="467"/>
                  <a:pt x="1288" y="451"/>
                </a:cubicBezTo>
                <a:cubicBezTo>
                  <a:pt x="1300" y="331"/>
                  <a:pt x="1325" y="240"/>
                  <a:pt x="1349" y="185"/>
                </a:cubicBezTo>
                <a:cubicBezTo>
                  <a:pt x="1381" y="260"/>
                  <a:pt x="1417" y="402"/>
                  <a:pt x="1417" y="594"/>
                </a:cubicBezTo>
                <a:cubicBezTo>
                  <a:pt x="1416" y="786"/>
                  <a:pt x="1381" y="928"/>
                  <a:pt x="1349" y="1003"/>
                </a:cubicBezTo>
                <a:close/>
              </a:path>
            </a:pathLst>
          </a:custGeom>
          <a:solidFill>
            <a:schemeClr val="bg1"/>
          </a:solidFill>
          <a:ln>
            <a:noFill/>
          </a:ln>
        </p:spPr>
        <p:txBody>
          <a:bodyPr vert="horz" wrap="square" lIns="60960" tIns="30480" rIns="60960" bIns="30480" numCol="1" anchor="t" anchorCtr="0" compatLnSpc="1"/>
          <a:lstStyle/>
          <a:p>
            <a:endParaRPr lang="ko-KR" altLang="en-US" sz="1200">
              <a:cs typeface="+mn-ea"/>
              <a:sym typeface="+mn-lt"/>
            </a:endParaRPr>
          </a:p>
        </p:txBody>
      </p:sp>
      <p:sp>
        <p:nvSpPr>
          <p:cNvPr id="17" name="任意多边形 92"/>
          <p:cNvSpPr>
            <a:spLocks noChangeAspect="1"/>
          </p:cNvSpPr>
          <p:nvPr>
            <p:custDataLst>
              <p:tags r:id="rId5"/>
            </p:custDataLst>
          </p:nvPr>
        </p:nvSpPr>
        <p:spPr bwMode="auto">
          <a:xfrm>
            <a:off x="8197545" y="4162715"/>
            <a:ext cx="307807" cy="304800"/>
          </a:xfrm>
          <a:custGeom>
            <a:avLst/>
            <a:gdLst>
              <a:gd name="T0" fmla="*/ 1094 w 1631"/>
              <a:gd name="T1" fmla="*/ 638 h 1631"/>
              <a:gd name="T2" fmla="*/ 1196 w 1631"/>
              <a:gd name="T3" fmla="*/ 536 h 1631"/>
              <a:gd name="T4" fmla="*/ 1307 w 1631"/>
              <a:gd name="T5" fmla="*/ 424 h 1631"/>
              <a:gd name="T6" fmla="*/ 1400 w 1631"/>
              <a:gd name="T7" fmla="*/ 331 h 1631"/>
              <a:gd name="T8" fmla="*/ 1466 w 1631"/>
              <a:gd name="T9" fmla="*/ 343 h 1631"/>
              <a:gd name="T10" fmla="*/ 1631 w 1631"/>
              <a:gd name="T11" fmla="*/ 178 h 1631"/>
              <a:gd name="T12" fmla="*/ 1480 w 1631"/>
              <a:gd name="T13" fmla="*/ 151 h 1631"/>
              <a:gd name="T14" fmla="*/ 1452 w 1631"/>
              <a:gd name="T15" fmla="*/ 0 h 1631"/>
              <a:gd name="T16" fmla="*/ 1288 w 1631"/>
              <a:gd name="T17" fmla="*/ 165 h 1631"/>
              <a:gd name="T18" fmla="*/ 1299 w 1631"/>
              <a:gd name="T19" fmla="*/ 230 h 1631"/>
              <a:gd name="T20" fmla="*/ 1207 w 1631"/>
              <a:gd name="T21" fmla="*/ 323 h 1631"/>
              <a:gd name="T22" fmla="*/ 272 w 1631"/>
              <a:gd name="T23" fmla="*/ 371 h 1631"/>
              <a:gd name="T24" fmla="*/ 272 w 1631"/>
              <a:gd name="T25" fmla="*/ 1359 h 1631"/>
              <a:gd name="T26" fmla="*/ 1260 w 1631"/>
              <a:gd name="T27" fmla="*/ 1359 h 1631"/>
              <a:gd name="T28" fmla="*/ 1371 w 1631"/>
              <a:gd name="T29" fmla="*/ 517 h 1631"/>
              <a:gd name="T30" fmla="*/ 1255 w 1631"/>
              <a:gd name="T31" fmla="*/ 633 h 1631"/>
              <a:gd name="T32" fmla="*/ 1149 w 1631"/>
              <a:gd name="T33" fmla="*/ 1248 h 1631"/>
              <a:gd name="T34" fmla="*/ 383 w 1631"/>
              <a:gd name="T35" fmla="*/ 1248 h 1631"/>
              <a:gd name="T36" fmla="*/ 383 w 1631"/>
              <a:gd name="T37" fmla="*/ 482 h 1631"/>
              <a:gd name="T38" fmla="*/ 1095 w 1631"/>
              <a:gd name="T39" fmla="*/ 435 h 1631"/>
              <a:gd name="T40" fmla="*/ 993 w 1631"/>
              <a:gd name="T41" fmla="*/ 537 h 1631"/>
              <a:gd name="T42" fmla="*/ 484 w 1631"/>
              <a:gd name="T43" fmla="*/ 583 h 1631"/>
              <a:gd name="T44" fmla="*/ 484 w 1631"/>
              <a:gd name="T45" fmla="*/ 1147 h 1631"/>
              <a:gd name="T46" fmla="*/ 1048 w 1631"/>
              <a:gd name="T47" fmla="*/ 1147 h 1631"/>
              <a:gd name="T48" fmla="*/ 1145 w 1631"/>
              <a:gd name="T49" fmla="*/ 743 h 1631"/>
              <a:gd name="T50" fmla="*/ 1007 w 1631"/>
              <a:gd name="T51" fmla="*/ 881 h 1631"/>
              <a:gd name="T52" fmla="*/ 937 w 1631"/>
              <a:gd name="T53" fmla="*/ 1036 h 1631"/>
              <a:gd name="T54" fmla="*/ 594 w 1631"/>
              <a:gd name="T55" fmla="*/ 1036 h 1631"/>
              <a:gd name="T56" fmla="*/ 594 w 1631"/>
              <a:gd name="T57" fmla="*/ 694 h 1631"/>
              <a:gd name="T58" fmla="*/ 878 w 1631"/>
              <a:gd name="T59" fmla="*/ 651 h 1631"/>
              <a:gd name="T60" fmla="*/ 769 w 1631"/>
              <a:gd name="T61" fmla="*/ 761 h 1631"/>
              <a:gd name="T62" fmla="*/ 691 w 1631"/>
              <a:gd name="T63" fmla="*/ 791 h 1631"/>
              <a:gd name="T64" fmla="*/ 691 w 1631"/>
              <a:gd name="T65" fmla="*/ 939 h 1631"/>
              <a:gd name="T66" fmla="*/ 839 w 1631"/>
              <a:gd name="T67" fmla="*/ 939 h 1631"/>
              <a:gd name="T68" fmla="*/ 870 w 1631"/>
              <a:gd name="T69" fmla="*/ 862 h 1631"/>
              <a:gd name="T70" fmla="*/ 979 w 1631"/>
              <a:gd name="T71" fmla="*/ 752 h 1631"/>
              <a:gd name="T72" fmla="*/ 1094 w 1631"/>
              <a:gd name="T73" fmla="*/ 638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31" h="1631">
                <a:moveTo>
                  <a:pt x="1094" y="638"/>
                </a:moveTo>
                <a:cubicBezTo>
                  <a:pt x="1196" y="536"/>
                  <a:pt x="1196" y="536"/>
                  <a:pt x="1196" y="536"/>
                </a:cubicBezTo>
                <a:cubicBezTo>
                  <a:pt x="1307" y="424"/>
                  <a:pt x="1307" y="424"/>
                  <a:pt x="1307" y="424"/>
                </a:cubicBezTo>
                <a:cubicBezTo>
                  <a:pt x="1400" y="331"/>
                  <a:pt x="1400" y="331"/>
                  <a:pt x="1400" y="331"/>
                </a:cubicBezTo>
                <a:cubicBezTo>
                  <a:pt x="1466" y="343"/>
                  <a:pt x="1466" y="343"/>
                  <a:pt x="1466" y="343"/>
                </a:cubicBezTo>
                <a:cubicBezTo>
                  <a:pt x="1631" y="178"/>
                  <a:pt x="1631" y="178"/>
                  <a:pt x="1631" y="178"/>
                </a:cubicBezTo>
                <a:cubicBezTo>
                  <a:pt x="1480" y="151"/>
                  <a:pt x="1480" y="151"/>
                  <a:pt x="1480" y="151"/>
                </a:cubicBezTo>
                <a:cubicBezTo>
                  <a:pt x="1452" y="0"/>
                  <a:pt x="1452" y="0"/>
                  <a:pt x="1452" y="0"/>
                </a:cubicBezTo>
                <a:cubicBezTo>
                  <a:pt x="1288" y="165"/>
                  <a:pt x="1288" y="165"/>
                  <a:pt x="1288" y="165"/>
                </a:cubicBezTo>
                <a:cubicBezTo>
                  <a:pt x="1299" y="230"/>
                  <a:pt x="1299" y="230"/>
                  <a:pt x="1299" y="230"/>
                </a:cubicBezTo>
                <a:cubicBezTo>
                  <a:pt x="1207" y="323"/>
                  <a:pt x="1207" y="323"/>
                  <a:pt x="1207" y="323"/>
                </a:cubicBezTo>
                <a:cubicBezTo>
                  <a:pt x="933" y="100"/>
                  <a:pt x="528" y="116"/>
                  <a:pt x="272" y="371"/>
                </a:cubicBezTo>
                <a:cubicBezTo>
                  <a:pt x="0" y="643"/>
                  <a:pt x="0" y="1086"/>
                  <a:pt x="272" y="1359"/>
                </a:cubicBezTo>
                <a:cubicBezTo>
                  <a:pt x="545" y="1631"/>
                  <a:pt x="987" y="1631"/>
                  <a:pt x="1260" y="1359"/>
                </a:cubicBezTo>
                <a:cubicBezTo>
                  <a:pt x="1488" y="1131"/>
                  <a:pt x="1525" y="784"/>
                  <a:pt x="1371" y="517"/>
                </a:cubicBezTo>
                <a:cubicBezTo>
                  <a:pt x="1255" y="633"/>
                  <a:pt x="1255" y="633"/>
                  <a:pt x="1255" y="633"/>
                </a:cubicBezTo>
                <a:cubicBezTo>
                  <a:pt x="1350" y="834"/>
                  <a:pt x="1315" y="1082"/>
                  <a:pt x="1149" y="1248"/>
                </a:cubicBezTo>
                <a:cubicBezTo>
                  <a:pt x="938" y="1459"/>
                  <a:pt x="594" y="1459"/>
                  <a:pt x="383" y="1248"/>
                </a:cubicBezTo>
                <a:cubicBezTo>
                  <a:pt x="172" y="1037"/>
                  <a:pt x="172" y="693"/>
                  <a:pt x="383" y="482"/>
                </a:cubicBezTo>
                <a:cubicBezTo>
                  <a:pt x="577" y="288"/>
                  <a:pt x="883" y="273"/>
                  <a:pt x="1095" y="435"/>
                </a:cubicBezTo>
                <a:cubicBezTo>
                  <a:pt x="993" y="537"/>
                  <a:pt x="993" y="537"/>
                  <a:pt x="993" y="537"/>
                </a:cubicBezTo>
                <a:cubicBezTo>
                  <a:pt x="837" y="429"/>
                  <a:pt x="622" y="445"/>
                  <a:pt x="484" y="583"/>
                </a:cubicBezTo>
                <a:cubicBezTo>
                  <a:pt x="328" y="738"/>
                  <a:pt x="328" y="991"/>
                  <a:pt x="484" y="1147"/>
                </a:cubicBezTo>
                <a:cubicBezTo>
                  <a:pt x="639" y="1302"/>
                  <a:pt x="892" y="1302"/>
                  <a:pt x="1048" y="1147"/>
                </a:cubicBezTo>
                <a:cubicBezTo>
                  <a:pt x="1157" y="1038"/>
                  <a:pt x="1189" y="881"/>
                  <a:pt x="1145" y="743"/>
                </a:cubicBezTo>
                <a:cubicBezTo>
                  <a:pt x="1007" y="881"/>
                  <a:pt x="1007" y="881"/>
                  <a:pt x="1007" y="881"/>
                </a:cubicBezTo>
                <a:cubicBezTo>
                  <a:pt x="1003" y="937"/>
                  <a:pt x="980" y="993"/>
                  <a:pt x="937" y="1036"/>
                </a:cubicBezTo>
                <a:cubicBezTo>
                  <a:pt x="842" y="1130"/>
                  <a:pt x="689" y="1130"/>
                  <a:pt x="594" y="1036"/>
                </a:cubicBezTo>
                <a:cubicBezTo>
                  <a:pt x="500" y="942"/>
                  <a:pt x="500" y="788"/>
                  <a:pt x="594" y="694"/>
                </a:cubicBezTo>
                <a:cubicBezTo>
                  <a:pt x="671" y="617"/>
                  <a:pt x="787" y="602"/>
                  <a:pt x="878" y="651"/>
                </a:cubicBezTo>
                <a:cubicBezTo>
                  <a:pt x="769" y="761"/>
                  <a:pt x="769" y="761"/>
                  <a:pt x="769" y="761"/>
                </a:cubicBezTo>
                <a:cubicBezTo>
                  <a:pt x="741" y="760"/>
                  <a:pt x="713" y="770"/>
                  <a:pt x="691" y="791"/>
                </a:cubicBezTo>
                <a:cubicBezTo>
                  <a:pt x="651" y="832"/>
                  <a:pt x="651" y="898"/>
                  <a:pt x="691" y="939"/>
                </a:cubicBezTo>
                <a:cubicBezTo>
                  <a:pt x="732" y="980"/>
                  <a:pt x="798" y="979"/>
                  <a:pt x="839" y="939"/>
                </a:cubicBezTo>
                <a:cubicBezTo>
                  <a:pt x="860" y="918"/>
                  <a:pt x="871" y="889"/>
                  <a:pt x="870" y="862"/>
                </a:cubicBezTo>
                <a:cubicBezTo>
                  <a:pt x="979" y="752"/>
                  <a:pt x="979" y="752"/>
                  <a:pt x="979" y="752"/>
                </a:cubicBezTo>
                <a:lnTo>
                  <a:pt x="1094" y="638"/>
                </a:lnTo>
                <a:close/>
              </a:path>
            </a:pathLst>
          </a:custGeom>
          <a:solidFill>
            <a:schemeClr val="bg1"/>
          </a:solidFill>
          <a:ln>
            <a:noFill/>
          </a:ln>
        </p:spPr>
        <p:txBody>
          <a:bodyPr vert="horz" wrap="square" lIns="60960" tIns="30480" rIns="60960" bIns="30480" numCol="1" anchor="t" anchorCtr="0" compatLnSpc="1"/>
          <a:lstStyle/>
          <a:p>
            <a:endParaRPr lang="ko-KR" altLang="en-US" sz="1200">
              <a:cs typeface="+mn-ea"/>
              <a:sym typeface="+mn-lt"/>
            </a:endParaRPr>
          </a:p>
        </p:txBody>
      </p:sp>
      <p:sp>
        <p:nvSpPr>
          <p:cNvPr id="34" name="文本框 33"/>
          <p:cNvSpPr txBox="1"/>
          <p:nvPr/>
        </p:nvSpPr>
        <p:spPr>
          <a:xfrm>
            <a:off x="1950680" y="1591473"/>
            <a:ext cx="1377583" cy="400110"/>
          </a:xfrm>
          <a:prstGeom prst="rect">
            <a:avLst/>
          </a:prstGeom>
          <a:noFill/>
        </p:spPr>
        <p:txBody>
          <a:bodyPr wrap="square" rtlCol="0">
            <a:spAutoFit/>
          </a:bodyPr>
          <a:lstStyle/>
          <a:p>
            <a:pPr algn="ctr"/>
            <a:r>
              <a:rPr lang="zh-CN" altLang="en-US" sz="2000" dirty="0">
                <a:solidFill>
                  <a:schemeClr val="tx1">
                    <a:lumMod val="75000"/>
                    <a:lumOff val="25000"/>
                  </a:schemeClr>
                </a:solidFill>
                <a:cs typeface="+mn-ea"/>
                <a:sym typeface="+mn-lt"/>
              </a:rPr>
              <a:t>点击输入</a:t>
            </a:r>
            <a:endParaRPr lang="zh-CN" altLang="en-US" sz="2000" dirty="0">
              <a:solidFill>
                <a:schemeClr val="tx1">
                  <a:lumMod val="75000"/>
                  <a:lumOff val="25000"/>
                </a:schemeClr>
              </a:solidFill>
              <a:cs typeface="+mn-ea"/>
              <a:sym typeface="+mn-lt"/>
            </a:endParaRPr>
          </a:p>
        </p:txBody>
      </p:sp>
      <p:sp>
        <p:nvSpPr>
          <p:cNvPr id="35" name="文本框 34"/>
          <p:cNvSpPr txBox="1"/>
          <p:nvPr/>
        </p:nvSpPr>
        <p:spPr>
          <a:xfrm>
            <a:off x="837564" y="1978589"/>
            <a:ext cx="2419848" cy="923330"/>
          </a:xfrm>
          <a:prstGeom prst="rect">
            <a:avLst/>
          </a:prstGeom>
          <a:noFill/>
        </p:spPr>
        <p:txBody>
          <a:bodyPr wrap="square" rtlCol="0">
            <a:spAutoFit/>
          </a:bodyPr>
          <a:lstStyle/>
          <a:p>
            <a:pPr algn="r">
              <a:lnSpc>
                <a:spcPct val="150000"/>
              </a:lnSpc>
            </a:pPr>
            <a:r>
              <a:rPr lang="zh-CN" altLang="en-US" sz="1200" dirty="0">
                <a:solidFill>
                  <a:schemeClr val="tx1">
                    <a:lumMod val="75000"/>
                    <a:lumOff val="25000"/>
                  </a:schemeClr>
                </a:solidFill>
                <a:cs typeface="+mn-ea"/>
                <a:sym typeface="+mn-lt"/>
              </a:rPr>
              <a:t>点击输入您的文字内容 </a:t>
            </a:r>
            <a:endParaRPr lang="zh-CN" altLang="en-US" sz="1200" dirty="0">
              <a:solidFill>
                <a:schemeClr val="tx1">
                  <a:lumMod val="75000"/>
                  <a:lumOff val="25000"/>
                </a:schemeClr>
              </a:solidFill>
              <a:cs typeface="+mn-ea"/>
              <a:sym typeface="+mn-lt"/>
            </a:endParaRPr>
          </a:p>
          <a:p>
            <a:pPr algn="r">
              <a:lnSpc>
                <a:spcPct val="150000"/>
              </a:lnSpc>
            </a:pPr>
            <a:r>
              <a:rPr lang="zh-CN" altLang="en-US" sz="1200" dirty="0">
                <a:solidFill>
                  <a:schemeClr val="tx1">
                    <a:lumMod val="75000"/>
                    <a:lumOff val="25000"/>
                  </a:schemeClr>
                </a:solidFill>
                <a:cs typeface="+mn-ea"/>
                <a:sym typeface="+mn-lt"/>
              </a:rPr>
              <a:t>点击这里输入您的文字内容，点击输入文字</a:t>
            </a:r>
            <a:endParaRPr lang="zh-CN" altLang="en-US" sz="1200" dirty="0">
              <a:solidFill>
                <a:schemeClr val="tx1">
                  <a:lumMod val="75000"/>
                  <a:lumOff val="25000"/>
                </a:schemeClr>
              </a:solidFill>
              <a:cs typeface="+mn-ea"/>
              <a:sym typeface="+mn-lt"/>
            </a:endParaRPr>
          </a:p>
        </p:txBody>
      </p:sp>
      <p:sp>
        <p:nvSpPr>
          <p:cNvPr id="36" name="文本框 35"/>
          <p:cNvSpPr txBox="1"/>
          <p:nvPr/>
        </p:nvSpPr>
        <p:spPr>
          <a:xfrm>
            <a:off x="8849531" y="1652062"/>
            <a:ext cx="1377583" cy="400110"/>
          </a:xfrm>
          <a:prstGeom prst="rect">
            <a:avLst/>
          </a:prstGeom>
          <a:noFill/>
        </p:spPr>
        <p:txBody>
          <a:bodyPr wrap="square" rtlCol="0">
            <a:spAutoFit/>
          </a:bodyPr>
          <a:lstStyle/>
          <a:p>
            <a:pPr algn="ctr"/>
            <a:r>
              <a:rPr lang="zh-CN" altLang="en-US" sz="2000">
                <a:solidFill>
                  <a:schemeClr val="tx1">
                    <a:lumMod val="75000"/>
                    <a:lumOff val="25000"/>
                  </a:schemeClr>
                </a:solidFill>
                <a:cs typeface="+mn-ea"/>
                <a:sym typeface="+mn-lt"/>
              </a:rPr>
              <a:t>点击输入</a:t>
            </a:r>
            <a:endParaRPr lang="zh-CN" altLang="en-US" sz="2000" dirty="0">
              <a:solidFill>
                <a:schemeClr val="tx1">
                  <a:lumMod val="75000"/>
                  <a:lumOff val="25000"/>
                </a:schemeClr>
              </a:solidFill>
              <a:cs typeface="+mn-ea"/>
              <a:sym typeface="+mn-lt"/>
            </a:endParaRPr>
          </a:p>
        </p:txBody>
      </p:sp>
      <p:sp>
        <p:nvSpPr>
          <p:cNvPr id="37" name="文本框 36"/>
          <p:cNvSpPr txBox="1"/>
          <p:nvPr/>
        </p:nvSpPr>
        <p:spPr>
          <a:xfrm>
            <a:off x="8934588" y="1991583"/>
            <a:ext cx="2419848" cy="923330"/>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cs typeface="+mn-ea"/>
                <a:sym typeface="+mn-lt"/>
              </a:rPr>
              <a:t>点击输入您的文字内容 </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点击这里输入您的文字内容，点击输入文字</a:t>
            </a:r>
            <a:endParaRPr lang="zh-CN" altLang="en-US" sz="1200" dirty="0">
              <a:solidFill>
                <a:schemeClr val="tx1">
                  <a:lumMod val="75000"/>
                  <a:lumOff val="25000"/>
                </a:schemeClr>
              </a:solidFill>
              <a:cs typeface="+mn-ea"/>
              <a:sym typeface="+mn-lt"/>
            </a:endParaRPr>
          </a:p>
        </p:txBody>
      </p:sp>
      <p:sp>
        <p:nvSpPr>
          <p:cNvPr id="38" name="文本框 37"/>
          <p:cNvSpPr txBox="1"/>
          <p:nvPr/>
        </p:nvSpPr>
        <p:spPr>
          <a:xfrm>
            <a:off x="8783018" y="4653680"/>
            <a:ext cx="1377583" cy="400110"/>
          </a:xfrm>
          <a:prstGeom prst="rect">
            <a:avLst/>
          </a:prstGeom>
          <a:noFill/>
        </p:spPr>
        <p:txBody>
          <a:bodyPr wrap="square" rtlCol="0">
            <a:spAutoFit/>
          </a:bodyPr>
          <a:lstStyle/>
          <a:p>
            <a:pPr algn="ctr"/>
            <a:r>
              <a:rPr lang="zh-CN" altLang="en-US" sz="2000">
                <a:solidFill>
                  <a:schemeClr val="tx1">
                    <a:lumMod val="75000"/>
                    <a:lumOff val="25000"/>
                  </a:schemeClr>
                </a:solidFill>
                <a:cs typeface="+mn-ea"/>
                <a:sym typeface="+mn-lt"/>
              </a:rPr>
              <a:t>点击输入</a:t>
            </a:r>
            <a:endParaRPr lang="zh-CN" altLang="en-US" sz="2000" dirty="0">
              <a:solidFill>
                <a:schemeClr val="tx1">
                  <a:lumMod val="75000"/>
                  <a:lumOff val="25000"/>
                </a:schemeClr>
              </a:solidFill>
              <a:cs typeface="+mn-ea"/>
              <a:sym typeface="+mn-lt"/>
            </a:endParaRPr>
          </a:p>
        </p:txBody>
      </p:sp>
      <p:sp>
        <p:nvSpPr>
          <p:cNvPr id="39" name="文本框 38"/>
          <p:cNvSpPr txBox="1"/>
          <p:nvPr/>
        </p:nvSpPr>
        <p:spPr>
          <a:xfrm>
            <a:off x="8868075" y="4993201"/>
            <a:ext cx="2419848" cy="923330"/>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cs typeface="+mn-ea"/>
                <a:sym typeface="+mn-lt"/>
              </a:rPr>
              <a:t>点击输入您的文字内容 </a:t>
            </a:r>
            <a:endParaRPr lang="zh-CN" altLang="en-US" sz="1200">
              <a:solidFill>
                <a:schemeClr val="tx1">
                  <a:lumMod val="75000"/>
                  <a:lumOff val="25000"/>
                </a:schemeClr>
              </a:solidFill>
              <a:cs typeface="+mn-ea"/>
              <a:sym typeface="+mn-lt"/>
            </a:endParaRPr>
          </a:p>
          <a:p>
            <a:pPr>
              <a:lnSpc>
                <a:spcPct val="150000"/>
              </a:lnSpc>
            </a:pPr>
            <a:r>
              <a:rPr lang="zh-CN" altLang="en-US" sz="1200">
                <a:solidFill>
                  <a:schemeClr val="tx1">
                    <a:lumMod val="75000"/>
                    <a:lumOff val="25000"/>
                  </a:schemeClr>
                </a:solidFill>
                <a:cs typeface="+mn-ea"/>
                <a:sym typeface="+mn-lt"/>
              </a:rPr>
              <a:t>点击这里输入您的文字内容，点击输入文字</a:t>
            </a:r>
            <a:endParaRPr lang="zh-CN" altLang="en-US" sz="1200" dirty="0">
              <a:solidFill>
                <a:schemeClr val="tx1">
                  <a:lumMod val="75000"/>
                  <a:lumOff val="25000"/>
                </a:schemeClr>
              </a:solidFill>
              <a:cs typeface="+mn-ea"/>
              <a:sym typeface="+mn-lt"/>
            </a:endParaRPr>
          </a:p>
        </p:txBody>
      </p:sp>
      <p:sp>
        <p:nvSpPr>
          <p:cNvPr id="40" name="文本框 39"/>
          <p:cNvSpPr txBox="1"/>
          <p:nvPr/>
        </p:nvSpPr>
        <p:spPr>
          <a:xfrm>
            <a:off x="2031400" y="4679709"/>
            <a:ext cx="1377583" cy="400110"/>
          </a:xfrm>
          <a:prstGeom prst="rect">
            <a:avLst/>
          </a:prstGeom>
          <a:noFill/>
        </p:spPr>
        <p:txBody>
          <a:bodyPr wrap="square" rtlCol="0">
            <a:spAutoFit/>
          </a:bodyPr>
          <a:lstStyle/>
          <a:p>
            <a:pPr algn="ctr"/>
            <a:r>
              <a:rPr lang="zh-CN" altLang="en-US" sz="2000">
                <a:solidFill>
                  <a:schemeClr val="tx1">
                    <a:lumMod val="75000"/>
                    <a:lumOff val="25000"/>
                  </a:schemeClr>
                </a:solidFill>
                <a:cs typeface="+mn-ea"/>
                <a:sym typeface="+mn-lt"/>
              </a:rPr>
              <a:t>点击输入</a:t>
            </a:r>
            <a:endParaRPr lang="zh-CN" altLang="en-US" sz="2000" dirty="0">
              <a:solidFill>
                <a:schemeClr val="tx1">
                  <a:lumMod val="75000"/>
                  <a:lumOff val="25000"/>
                </a:schemeClr>
              </a:solidFill>
              <a:cs typeface="+mn-ea"/>
              <a:sym typeface="+mn-lt"/>
            </a:endParaRPr>
          </a:p>
        </p:txBody>
      </p:sp>
      <p:sp>
        <p:nvSpPr>
          <p:cNvPr id="41" name="文本框 40"/>
          <p:cNvSpPr txBox="1"/>
          <p:nvPr/>
        </p:nvSpPr>
        <p:spPr>
          <a:xfrm>
            <a:off x="918284" y="5066825"/>
            <a:ext cx="2419848" cy="923330"/>
          </a:xfrm>
          <a:prstGeom prst="rect">
            <a:avLst/>
          </a:prstGeom>
          <a:noFill/>
        </p:spPr>
        <p:txBody>
          <a:bodyPr wrap="square" rtlCol="0">
            <a:spAutoFit/>
          </a:bodyPr>
          <a:lstStyle/>
          <a:p>
            <a:pPr algn="r">
              <a:lnSpc>
                <a:spcPct val="150000"/>
              </a:lnSpc>
            </a:pPr>
            <a:r>
              <a:rPr lang="zh-CN" altLang="en-US" sz="1200">
                <a:solidFill>
                  <a:schemeClr val="tx1">
                    <a:lumMod val="75000"/>
                    <a:lumOff val="25000"/>
                  </a:schemeClr>
                </a:solidFill>
                <a:cs typeface="+mn-ea"/>
                <a:sym typeface="+mn-lt"/>
              </a:rPr>
              <a:t>点击输入您的文字内容 </a:t>
            </a:r>
            <a:endParaRPr lang="zh-CN" altLang="en-US" sz="1200">
              <a:solidFill>
                <a:schemeClr val="tx1">
                  <a:lumMod val="75000"/>
                  <a:lumOff val="25000"/>
                </a:schemeClr>
              </a:solidFill>
              <a:cs typeface="+mn-ea"/>
              <a:sym typeface="+mn-lt"/>
            </a:endParaRPr>
          </a:p>
          <a:p>
            <a:pPr algn="r">
              <a:lnSpc>
                <a:spcPct val="150000"/>
              </a:lnSpc>
            </a:pPr>
            <a:r>
              <a:rPr lang="zh-CN" altLang="en-US" sz="1200">
                <a:solidFill>
                  <a:schemeClr val="tx1">
                    <a:lumMod val="75000"/>
                    <a:lumOff val="25000"/>
                  </a:schemeClr>
                </a:solidFill>
                <a:cs typeface="+mn-ea"/>
                <a:sym typeface="+mn-lt"/>
              </a:rPr>
              <a:t>点击这里输入您的文字内容，点击输入文字</a:t>
            </a:r>
            <a:endParaRPr lang="zh-CN" altLang="en-US" sz="12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childTnLst>
                          </p:cTn>
                        </p:par>
                        <p:par>
                          <p:cTn id="52" fill="hold">
                            <p:stCondLst>
                              <p:cond delay="5000"/>
                            </p:stCondLst>
                            <p:childTnLst>
                              <p:par>
                                <p:cTn id="53" presetID="53" presetClass="entr" presetSubtype="16"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p:cTn id="55" dur="500" fill="hold"/>
                                        <p:tgtEl>
                                          <p:spTgt spid="38"/>
                                        </p:tgtEl>
                                        <p:attrNameLst>
                                          <p:attrName>ppt_w</p:attrName>
                                        </p:attrNameLst>
                                      </p:cBhvr>
                                      <p:tavLst>
                                        <p:tav tm="0">
                                          <p:val>
                                            <p:fltVal val="0"/>
                                          </p:val>
                                        </p:tav>
                                        <p:tav tm="100000">
                                          <p:val>
                                            <p:strVal val="#ppt_w"/>
                                          </p:val>
                                        </p:tav>
                                      </p:tavLst>
                                    </p:anim>
                                    <p:anim calcmode="lin" valueType="num">
                                      <p:cBhvr>
                                        <p:cTn id="56" dur="500" fill="hold"/>
                                        <p:tgtEl>
                                          <p:spTgt spid="38"/>
                                        </p:tgtEl>
                                        <p:attrNameLst>
                                          <p:attrName>ppt_h</p:attrName>
                                        </p:attrNameLst>
                                      </p:cBhvr>
                                      <p:tavLst>
                                        <p:tav tm="0">
                                          <p:val>
                                            <p:fltVal val="0"/>
                                          </p:val>
                                        </p:tav>
                                        <p:tav tm="100000">
                                          <p:val>
                                            <p:strVal val="#ppt_h"/>
                                          </p:val>
                                        </p:tav>
                                      </p:tavLst>
                                    </p:anim>
                                    <p:animEffect transition="in" filter="fade">
                                      <p:cBhvr>
                                        <p:cTn id="57" dur="500"/>
                                        <p:tgtEl>
                                          <p:spTgt spid="38"/>
                                        </p:tgtEl>
                                      </p:cBhvr>
                                    </p:animEffect>
                                  </p:childTnLst>
                                </p:cTn>
                              </p:par>
                            </p:childTnLst>
                          </p:cTn>
                        </p:par>
                        <p:par>
                          <p:cTn id="58" fill="hold">
                            <p:stCondLst>
                              <p:cond delay="5500"/>
                            </p:stCondLst>
                            <p:childTnLst>
                              <p:par>
                                <p:cTn id="59" presetID="53" presetClass="entr" presetSubtype="16"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p:cTn id="61" dur="500" fill="hold"/>
                                        <p:tgtEl>
                                          <p:spTgt spid="39"/>
                                        </p:tgtEl>
                                        <p:attrNameLst>
                                          <p:attrName>ppt_w</p:attrName>
                                        </p:attrNameLst>
                                      </p:cBhvr>
                                      <p:tavLst>
                                        <p:tav tm="0">
                                          <p:val>
                                            <p:fltVal val="0"/>
                                          </p:val>
                                        </p:tav>
                                        <p:tav tm="100000">
                                          <p:val>
                                            <p:strVal val="#ppt_w"/>
                                          </p:val>
                                        </p:tav>
                                      </p:tavLst>
                                    </p:anim>
                                    <p:anim calcmode="lin" valueType="num">
                                      <p:cBhvr>
                                        <p:cTn id="62" dur="500" fill="hold"/>
                                        <p:tgtEl>
                                          <p:spTgt spid="39"/>
                                        </p:tgtEl>
                                        <p:attrNameLst>
                                          <p:attrName>ppt_h</p:attrName>
                                        </p:attrNameLst>
                                      </p:cBhvr>
                                      <p:tavLst>
                                        <p:tav tm="0">
                                          <p:val>
                                            <p:fltVal val="0"/>
                                          </p:val>
                                        </p:tav>
                                        <p:tav tm="100000">
                                          <p:val>
                                            <p:strVal val="#ppt_h"/>
                                          </p:val>
                                        </p:tav>
                                      </p:tavLst>
                                    </p:anim>
                                    <p:animEffect transition="in" filter="fade">
                                      <p:cBhvr>
                                        <p:cTn id="63" dur="500"/>
                                        <p:tgtEl>
                                          <p:spTgt spid="39"/>
                                        </p:tgtEl>
                                      </p:cBhvr>
                                    </p:animEffect>
                                  </p:childTnLst>
                                </p:cTn>
                              </p:par>
                            </p:childTnLst>
                          </p:cTn>
                        </p:par>
                        <p:par>
                          <p:cTn id="64" fill="hold">
                            <p:stCondLst>
                              <p:cond delay="6000"/>
                            </p:stCondLst>
                            <p:childTnLst>
                              <p:par>
                                <p:cTn id="65" presetID="53" presetClass="entr" presetSubtype="16"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p:cTn id="73" dur="500" fill="hold"/>
                                        <p:tgtEl>
                                          <p:spTgt spid="41"/>
                                        </p:tgtEl>
                                        <p:attrNameLst>
                                          <p:attrName>ppt_w</p:attrName>
                                        </p:attrNameLst>
                                      </p:cBhvr>
                                      <p:tavLst>
                                        <p:tav tm="0">
                                          <p:val>
                                            <p:fltVal val="0"/>
                                          </p:val>
                                        </p:tav>
                                        <p:tav tm="100000">
                                          <p:val>
                                            <p:strVal val="#ppt_w"/>
                                          </p:val>
                                        </p:tav>
                                      </p:tavLst>
                                    </p:anim>
                                    <p:anim calcmode="lin" valueType="num">
                                      <p:cBhvr>
                                        <p:cTn id="74" dur="500" fill="hold"/>
                                        <p:tgtEl>
                                          <p:spTgt spid="41"/>
                                        </p:tgtEl>
                                        <p:attrNameLst>
                                          <p:attrName>ppt_h</p:attrName>
                                        </p:attrNameLst>
                                      </p:cBhvr>
                                      <p:tavLst>
                                        <p:tav tm="0">
                                          <p:val>
                                            <p:fltVal val="0"/>
                                          </p:val>
                                        </p:tav>
                                        <p:tav tm="100000">
                                          <p:val>
                                            <p:strVal val="#ppt_h"/>
                                          </p:val>
                                        </p:tav>
                                      </p:tavLst>
                                    </p:anim>
                                    <p:animEffect transition="in" filter="fade">
                                      <p:cBhvr>
                                        <p:cTn id="7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34" grpId="0"/>
      <p:bldP spid="35" grpId="0"/>
      <p:bldP spid="36" grpId="0"/>
      <p:bldP spid="37" grpId="0"/>
      <p:bldP spid="38" grpId="0"/>
      <p:bldP spid="39" grpId="0"/>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102"/>
          <p:cNvSpPr>
            <a:spLocks noChangeAspect="1" noEditPoints="1"/>
          </p:cNvSpPr>
          <p:nvPr/>
        </p:nvSpPr>
        <p:spPr bwMode="auto">
          <a:xfrm>
            <a:off x="2419985" y="1217295"/>
            <a:ext cx="720090" cy="72009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rgbClr val="FFC00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23" name="Freeform 127"/>
          <p:cNvSpPr>
            <a:spLocks noEditPoints="1"/>
          </p:cNvSpPr>
          <p:nvPr/>
        </p:nvSpPr>
        <p:spPr bwMode="auto">
          <a:xfrm>
            <a:off x="2635250" y="1390015"/>
            <a:ext cx="289560" cy="386715"/>
          </a:xfrm>
          <a:custGeom>
            <a:avLst/>
            <a:gdLst>
              <a:gd name="T0" fmla="*/ 40 w 192"/>
              <a:gd name="T1" fmla="*/ 256 h 256"/>
              <a:gd name="T2" fmla="*/ 80 w 192"/>
              <a:gd name="T3" fmla="*/ 216 h 256"/>
              <a:gd name="T4" fmla="*/ 80 w 192"/>
              <a:gd name="T5" fmla="*/ 102 h 256"/>
              <a:gd name="T6" fmla="*/ 176 w 192"/>
              <a:gd name="T7" fmla="*/ 82 h 256"/>
              <a:gd name="T8" fmla="*/ 176 w 192"/>
              <a:gd name="T9" fmla="*/ 160 h 256"/>
              <a:gd name="T10" fmla="*/ 152 w 192"/>
              <a:gd name="T11" fmla="*/ 152 h 256"/>
              <a:gd name="T12" fmla="*/ 112 w 192"/>
              <a:gd name="T13" fmla="*/ 192 h 256"/>
              <a:gd name="T14" fmla="*/ 152 w 192"/>
              <a:gd name="T15" fmla="*/ 232 h 256"/>
              <a:gd name="T16" fmla="*/ 192 w 192"/>
              <a:gd name="T17" fmla="*/ 192 h 256"/>
              <a:gd name="T18" fmla="*/ 192 w 192"/>
              <a:gd name="T19" fmla="*/ 72 h 256"/>
              <a:gd name="T20" fmla="*/ 192 w 192"/>
              <a:gd name="T21" fmla="*/ 72 h 256"/>
              <a:gd name="T22" fmla="*/ 192 w 192"/>
              <a:gd name="T23" fmla="*/ 8 h 256"/>
              <a:gd name="T24" fmla="*/ 189 w 192"/>
              <a:gd name="T25" fmla="*/ 2 h 256"/>
              <a:gd name="T26" fmla="*/ 182 w 192"/>
              <a:gd name="T27" fmla="*/ 0 h 256"/>
              <a:gd name="T28" fmla="*/ 70 w 192"/>
              <a:gd name="T29" fmla="*/ 24 h 256"/>
              <a:gd name="T30" fmla="*/ 64 w 192"/>
              <a:gd name="T31" fmla="*/ 32 h 256"/>
              <a:gd name="T32" fmla="*/ 64 w 192"/>
              <a:gd name="T33" fmla="*/ 96 h 256"/>
              <a:gd name="T34" fmla="*/ 64 w 192"/>
              <a:gd name="T35" fmla="*/ 96 h 256"/>
              <a:gd name="T36" fmla="*/ 64 w 192"/>
              <a:gd name="T37" fmla="*/ 184 h 256"/>
              <a:gd name="T38" fmla="*/ 40 w 192"/>
              <a:gd name="T39" fmla="*/ 176 h 256"/>
              <a:gd name="T40" fmla="*/ 0 w 192"/>
              <a:gd name="T41" fmla="*/ 216 h 256"/>
              <a:gd name="T42" fmla="*/ 40 w 192"/>
              <a:gd name="T43" fmla="*/ 256 h 256"/>
              <a:gd name="T44" fmla="*/ 152 w 192"/>
              <a:gd name="T45" fmla="*/ 216 h 256"/>
              <a:gd name="T46" fmla="*/ 128 w 192"/>
              <a:gd name="T47" fmla="*/ 192 h 256"/>
              <a:gd name="T48" fmla="*/ 152 w 192"/>
              <a:gd name="T49" fmla="*/ 168 h 256"/>
              <a:gd name="T50" fmla="*/ 176 w 192"/>
              <a:gd name="T51" fmla="*/ 192 h 256"/>
              <a:gd name="T52" fmla="*/ 152 w 192"/>
              <a:gd name="T53" fmla="*/ 216 h 256"/>
              <a:gd name="T54" fmla="*/ 176 w 192"/>
              <a:gd name="T55" fmla="*/ 18 h 256"/>
              <a:gd name="T56" fmla="*/ 176 w 192"/>
              <a:gd name="T57" fmla="*/ 66 h 256"/>
              <a:gd name="T58" fmla="*/ 80 w 192"/>
              <a:gd name="T59" fmla="*/ 86 h 256"/>
              <a:gd name="T60" fmla="*/ 80 w 192"/>
              <a:gd name="T61" fmla="*/ 38 h 256"/>
              <a:gd name="T62" fmla="*/ 176 w 192"/>
              <a:gd name="T63" fmla="*/ 18 h 256"/>
              <a:gd name="T64" fmla="*/ 40 w 192"/>
              <a:gd name="T65" fmla="*/ 192 h 256"/>
              <a:gd name="T66" fmla="*/ 64 w 192"/>
              <a:gd name="T67" fmla="*/ 216 h 256"/>
              <a:gd name="T68" fmla="*/ 40 w 192"/>
              <a:gd name="T69" fmla="*/ 240 h 256"/>
              <a:gd name="T70" fmla="*/ 16 w 192"/>
              <a:gd name="T71" fmla="*/ 216 h 256"/>
              <a:gd name="T72" fmla="*/ 40 w 192"/>
              <a:gd name="T73" fmla="*/ 19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256">
                <a:moveTo>
                  <a:pt x="40" y="256"/>
                </a:moveTo>
                <a:cubicBezTo>
                  <a:pt x="62" y="256"/>
                  <a:pt x="80" y="238"/>
                  <a:pt x="80" y="216"/>
                </a:cubicBezTo>
                <a:cubicBezTo>
                  <a:pt x="80" y="102"/>
                  <a:pt x="80" y="102"/>
                  <a:pt x="80" y="102"/>
                </a:cubicBezTo>
                <a:cubicBezTo>
                  <a:pt x="176" y="82"/>
                  <a:pt x="176" y="82"/>
                  <a:pt x="176" y="82"/>
                </a:cubicBezTo>
                <a:cubicBezTo>
                  <a:pt x="176" y="160"/>
                  <a:pt x="176" y="160"/>
                  <a:pt x="176" y="160"/>
                </a:cubicBezTo>
                <a:cubicBezTo>
                  <a:pt x="168" y="155"/>
                  <a:pt x="161" y="152"/>
                  <a:pt x="152" y="152"/>
                </a:cubicBezTo>
                <a:cubicBezTo>
                  <a:pt x="130" y="152"/>
                  <a:pt x="112" y="170"/>
                  <a:pt x="112" y="192"/>
                </a:cubicBezTo>
                <a:cubicBezTo>
                  <a:pt x="112" y="214"/>
                  <a:pt x="130" y="232"/>
                  <a:pt x="152" y="232"/>
                </a:cubicBezTo>
                <a:cubicBezTo>
                  <a:pt x="174" y="232"/>
                  <a:pt x="192" y="214"/>
                  <a:pt x="192" y="192"/>
                </a:cubicBezTo>
                <a:cubicBezTo>
                  <a:pt x="192" y="72"/>
                  <a:pt x="192" y="72"/>
                  <a:pt x="192" y="72"/>
                </a:cubicBezTo>
                <a:cubicBezTo>
                  <a:pt x="192" y="72"/>
                  <a:pt x="192" y="72"/>
                  <a:pt x="192" y="72"/>
                </a:cubicBezTo>
                <a:cubicBezTo>
                  <a:pt x="192" y="8"/>
                  <a:pt x="192" y="8"/>
                  <a:pt x="192" y="8"/>
                </a:cubicBezTo>
                <a:cubicBezTo>
                  <a:pt x="192" y="6"/>
                  <a:pt x="191" y="3"/>
                  <a:pt x="189" y="2"/>
                </a:cubicBezTo>
                <a:cubicBezTo>
                  <a:pt x="187" y="0"/>
                  <a:pt x="185" y="0"/>
                  <a:pt x="182" y="0"/>
                </a:cubicBezTo>
                <a:cubicBezTo>
                  <a:pt x="70" y="24"/>
                  <a:pt x="70" y="24"/>
                  <a:pt x="70" y="24"/>
                </a:cubicBezTo>
                <a:cubicBezTo>
                  <a:pt x="67" y="25"/>
                  <a:pt x="64" y="28"/>
                  <a:pt x="64" y="32"/>
                </a:cubicBezTo>
                <a:cubicBezTo>
                  <a:pt x="64" y="96"/>
                  <a:pt x="64" y="96"/>
                  <a:pt x="64" y="96"/>
                </a:cubicBezTo>
                <a:cubicBezTo>
                  <a:pt x="64" y="96"/>
                  <a:pt x="64" y="96"/>
                  <a:pt x="64" y="96"/>
                </a:cubicBezTo>
                <a:cubicBezTo>
                  <a:pt x="64" y="184"/>
                  <a:pt x="64" y="184"/>
                  <a:pt x="64" y="184"/>
                </a:cubicBezTo>
                <a:cubicBezTo>
                  <a:pt x="56" y="179"/>
                  <a:pt x="49" y="176"/>
                  <a:pt x="40" y="176"/>
                </a:cubicBezTo>
                <a:cubicBezTo>
                  <a:pt x="18" y="176"/>
                  <a:pt x="0" y="194"/>
                  <a:pt x="0" y="216"/>
                </a:cubicBezTo>
                <a:cubicBezTo>
                  <a:pt x="0" y="238"/>
                  <a:pt x="18" y="256"/>
                  <a:pt x="40" y="256"/>
                </a:cubicBezTo>
                <a:close/>
                <a:moveTo>
                  <a:pt x="152" y="216"/>
                </a:moveTo>
                <a:cubicBezTo>
                  <a:pt x="139" y="216"/>
                  <a:pt x="128" y="205"/>
                  <a:pt x="128" y="192"/>
                </a:cubicBezTo>
                <a:cubicBezTo>
                  <a:pt x="128" y="179"/>
                  <a:pt x="139" y="168"/>
                  <a:pt x="152" y="168"/>
                </a:cubicBezTo>
                <a:cubicBezTo>
                  <a:pt x="165" y="168"/>
                  <a:pt x="176" y="179"/>
                  <a:pt x="176" y="192"/>
                </a:cubicBezTo>
                <a:cubicBezTo>
                  <a:pt x="176" y="205"/>
                  <a:pt x="165" y="216"/>
                  <a:pt x="152" y="216"/>
                </a:cubicBezTo>
                <a:close/>
                <a:moveTo>
                  <a:pt x="176" y="18"/>
                </a:moveTo>
                <a:cubicBezTo>
                  <a:pt x="176" y="66"/>
                  <a:pt x="176" y="66"/>
                  <a:pt x="176" y="66"/>
                </a:cubicBezTo>
                <a:cubicBezTo>
                  <a:pt x="80" y="86"/>
                  <a:pt x="80" y="86"/>
                  <a:pt x="80" y="86"/>
                </a:cubicBezTo>
                <a:cubicBezTo>
                  <a:pt x="80" y="38"/>
                  <a:pt x="80" y="38"/>
                  <a:pt x="80" y="38"/>
                </a:cubicBezTo>
                <a:lnTo>
                  <a:pt x="176" y="18"/>
                </a:lnTo>
                <a:close/>
                <a:moveTo>
                  <a:pt x="40" y="192"/>
                </a:moveTo>
                <a:cubicBezTo>
                  <a:pt x="53" y="192"/>
                  <a:pt x="64" y="203"/>
                  <a:pt x="64" y="216"/>
                </a:cubicBezTo>
                <a:cubicBezTo>
                  <a:pt x="64" y="229"/>
                  <a:pt x="53" y="240"/>
                  <a:pt x="40" y="240"/>
                </a:cubicBezTo>
                <a:cubicBezTo>
                  <a:pt x="27" y="240"/>
                  <a:pt x="16" y="229"/>
                  <a:pt x="16" y="216"/>
                </a:cubicBezTo>
                <a:cubicBezTo>
                  <a:pt x="16" y="203"/>
                  <a:pt x="27" y="192"/>
                  <a:pt x="40" y="192"/>
                </a:cubicBezTo>
                <a:close/>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24" name="Freeform 102"/>
          <p:cNvSpPr>
            <a:spLocks noChangeAspect="1" noEditPoints="1"/>
          </p:cNvSpPr>
          <p:nvPr/>
        </p:nvSpPr>
        <p:spPr bwMode="auto">
          <a:xfrm>
            <a:off x="9305290" y="1223645"/>
            <a:ext cx="720090" cy="72009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rgbClr val="46525B"/>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grpSp>
        <p:nvGrpSpPr>
          <p:cNvPr id="28" name="Group 27"/>
          <p:cNvGrpSpPr/>
          <p:nvPr/>
        </p:nvGrpSpPr>
        <p:grpSpPr>
          <a:xfrm>
            <a:off x="9473565" y="1449070"/>
            <a:ext cx="384810" cy="307340"/>
            <a:chOff x="7135947" y="4019289"/>
            <a:chExt cx="384969" cy="307195"/>
          </a:xfrm>
          <a:solidFill>
            <a:srgbClr val="46525B"/>
          </a:solidFill>
        </p:grpSpPr>
        <p:sp>
          <p:nvSpPr>
            <p:cNvPr id="29" name="Freeform 70"/>
            <p:cNvSpPr/>
            <p:nvPr/>
          </p:nvSpPr>
          <p:spPr bwMode="auto">
            <a:xfrm>
              <a:off x="7267609" y="4127788"/>
              <a:ext cx="123075" cy="198696"/>
            </a:xfrm>
            <a:custGeom>
              <a:avLst/>
              <a:gdLst>
                <a:gd name="T0" fmla="*/ 41 w 82"/>
                <a:gd name="T1" fmla="*/ 145 h 145"/>
                <a:gd name="T2" fmla="*/ 49 w 82"/>
                <a:gd name="T3" fmla="*/ 137 h 145"/>
                <a:gd name="T4" fmla="*/ 49 w 82"/>
                <a:gd name="T5" fmla="*/ 28 h 145"/>
                <a:gd name="T6" fmla="*/ 67 w 82"/>
                <a:gd name="T7" fmla="*/ 47 h 145"/>
                <a:gd name="T8" fmla="*/ 73 w 82"/>
                <a:gd name="T9" fmla="*/ 49 h 145"/>
                <a:gd name="T10" fmla="*/ 79 w 82"/>
                <a:gd name="T11" fmla="*/ 47 h 145"/>
                <a:gd name="T12" fmla="*/ 79 w 82"/>
                <a:gd name="T13" fmla="*/ 35 h 145"/>
                <a:gd name="T14" fmla="*/ 47 w 82"/>
                <a:gd name="T15" fmla="*/ 3 h 145"/>
                <a:gd name="T16" fmla="*/ 35 w 82"/>
                <a:gd name="T17" fmla="*/ 3 h 145"/>
                <a:gd name="T18" fmla="*/ 3 w 82"/>
                <a:gd name="T19" fmla="*/ 35 h 145"/>
                <a:gd name="T20" fmla="*/ 3 w 82"/>
                <a:gd name="T21" fmla="*/ 47 h 145"/>
                <a:gd name="T22" fmla="*/ 15 w 82"/>
                <a:gd name="T23" fmla="*/ 47 h 145"/>
                <a:gd name="T24" fmla="*/ 33 w 82"/>
                <a:gd name="T25" fmla="*/ 28 h 145"/>
                <a:gd name="T26" fmla="*/ 33 w 82"/>
                <a:gd name="T27" fmla="*/ 137 h 145"/>
                <a:gd name="T28" fmla="*/ 41 w 82"/>
                <a:gd name="T2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45">
                  <a:moveTo>
                    <a:pt x="41" y="145"/>
                  </a:moveTo>
                  <a:cubicBezTo>
                    <a:pt x="45" y="145"/>
                    <a:pt x="49" y="141"/>
                    <a:pt x="49" y="137"/>
                  </a:cubicBezTo>
                  <a:cubicBezTo>
                    <a:pt x="49" y="28"/>
                    <a:pt x="49" y="28"/>
                    <a:pt x="49" y="28"/>
                  </a:cubicBezTo>
                  <a:cubicBezTo>
                    <a:pt x="67" y="47"/>
                    <a:pt x="67" y="47"/>
                    <a:pt x="67" y="47"/>
                  </a:cubicBezTo>
                  <a:cubicBezTo>
                    <a:pt x="69" y="48"/>
                    <a:pt x="71" y="49"/>
                    <a:pt x="73" y="49"/>
                  </a:cubicBezTo>
                  <a:cubicBezTo>
                    <a:pt x="75" y="49"/>
                    <a:pt x="77" y="48"/>
                    <a:pt x="79" y="47"/>
                  </a:cubicBezTo>
                  <a:cubicBezTo>
                    <a:pt x="82" y="44"/>
                    <a:pt x="82" y="38"/>
                    <a:pt x="79" y="35"/>
                  </a:cubicBezTo>
                  <a:cubicBezTo>
                    <a:pt x="47" y="3"/>
                    <a:pt x="47" y="3"/>
                    <a:pt x="47" y="3"/>
                  </a:cubicBezTo>
                  <a:cubicBezTo>
                    <a:pt x="44" y="0"/>
                    <a:pt x="38" y="0"/>
                    <a:pt x="35" y="3"/>
                  </a:cubicBezTo>
                  <a:cubicBezTo>
                    <a:pt x="3" y="35"/>
                    <a:pt x="3" y="35"/>
                    <a:pt x="3" y="35"/>
                  </a:cubicBezTo>
                  <a:cubicBezTo>
                    <a:pt x="0" y="38"/>
                    <a:pt x="0" y="44"/>
                    <a:pt x="3" y="47"/>
                  </a:cubicBezTo>
                  <a:cubicBezTo>
                    <a:pt x="6" y="50"/>
                    <a:pt x="12" y="50"/>
                    <a:pt x="15" y="47"/>
                  </a:cubicBezTo>
                  <a:cubicBezTo>
                    <a:pt x="33" y="28"/>
                    <a:pt x="33" y="28"/>
                    <a:pt x="33" y="28"/>
                  </a:cubicBezTo>
                  <a:cubicBezTo>
                    <a:pt x="33" y="137"/>
                    <a:pt x="33" y="137"/>
                    <a:pt x="33" y="137"/>
                  </a:cubicBezTo>
                  <a:cubicBezTo>
                    <a:pt x="33" y="141"/>
                    <a:pt x="37" y="145"/>
                    <a:pt x="41"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30" name="Freeform 71"/>
            <p:cNvSpPr/>
            <p:nvPr/>
          </p:nvSpPr>
          <p:spPr bwMode="auto">
            <a:xfrm>
              <a:off x="7135947" y="4019289"/>
              <a:ext cx="384969" cy="219611"/>
            </a:xfrm>
            <a:custGeom>
              <a:avLst/>
              <a:gdLst>
                <a:gd name="T0" fmla="*/ 224 w 256"/>
                <a:gd name="T1" fmla="*/ 81 h 160"/>
                <a:gd name="T2" fmla="*/ 136 w 256"/>
                <a:gd name="T3" fmla="*/ 0 h 160"/>
                <a:gd name="T4" fmla="*/ 50 w 256"/>
                <a:gd name="T5" fmla="*/ 64 h 160"/>
                <a:gd name="T6" fmla="*/ 48 w 256"/>
                <a:gd name="T7" fmla="*/ 64 h 160"/>
                <a:gd name="T8" fmla="*/ 0 w 256"/>
                <a:gd name="T9" fmla="*/ 112 h 160"/>
                <a:gd name="T10" fmla="*/ 48 w 256"/>
                <a:gd name="T11" fmla="*/ 160 h 160"/>
                <a:gd name="T12" fmla="*/ 96 w 256"/>
                <a:gd name="T13" fmla="*/ 160 h 160"/>
                <a:gd name="T14" fmla="*/ 104 w 256"/>
                <a:gd name="T15" fmla="*/ 152 h 160"/>
                <a:gd name="T16" fmla="*/ 96 w 256"/>
                <a:gd name="T17" fmla="*/ 144 h 160"/>
                <a:gd name="T18" fmla="*/ 48 w 256"/>
                <a:gd name="T19" fmla="*/ 144 h 160"/>
                <a:gd name="T20" fmla="*/ 16 w 256"/>
                <a:gd name="T21" fmla="*/ 112 h 160"/>
                <a:gd name="T22" fmla="*/ 48 w 256"/>
                <a:gd name="T23" fmla="*/ 80 h 160"/>
                <a:gd name="T24" fmla="*/ 56 w 256"/>
                <a:gd name="T25" fmla="*/ 80 h 160"/>
                <a:gd name="T26" fmla="*/ 64 w 256"/>
                <a:gd name="T27" fmla="*/ 73 h 160"/>
                <a:gd name="T28" fmla="*/ 136 w 256"/>
                <a:gd name="T29" fmla="*/ 16 h 160"/>
                <a:gd name="T30" fmla="*/ 208 w 256"/>
                <a:gd name="T31" fmla="*/ 88 h 160"/>
                <a:gd name="T32" fmla="*/ 216 w 256"/>
                <a:gd name="T33" fmla="*/ 96 h 160"/>
                <a:gd name="T34" fmla="*/ 240 w 256"/>
                <a:gd name="T35" fmla="*/ 120 h 160"/>
                <a:gd name="T36" fmla="*/ 216 w 256"/>
                <a:gd name="T37" fmla="*/ 144 h 160"/>
                <a:gd name="T38" fmla="*/ 160 w 256"/>
                <a:gd name="T39" fmla="*/ 144 h 160"/>
                <a:gd name="T40" fmla="*/ 152 w 256"/>
                <a:gd name="T41" fmla="*/ 152 h 160"/>
                <a:gd name="T42" fmla="*/ 160 w 256"/>
                <a:gd name="T43" fmla="*/ 160 h 160"/>
                <a:gd name="T44" fmla="*/ 216 w 256"/>
                <a:gd name="T45" fmla="*/ 160 h 160"/>
                <a:gd name="T46" fmla="*/ 256 w 256"/>
                <a:gd name="T47" fmla="*/ 120 h 160"/>
                <a:gd name="T48" fmla="*/ 224 w 256"/>
                <a:gd name="T49" fmla="*/ 8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60">
                  <a:moveTo>
                    <a:pt x="224" y="81"/>
                  </a:moveTo>
                  <a:cubicBezTo>
                    <a:pt x="220" y="36"/>
                    <a:pt x="182" y="0"/>
                    <a:pt x="136" y="0"/>
                  </a:cubicBezTo>
                  <a:cubicBezTo>
                    <a:pt x="95" y="0"/>
                    <a:pt x="60" y="27"/>
                    <a:pt x="50" y="64"/>
                  </a:cubicBezTo>
                  <a:cubicBezTo>
                    <a:pt x="48" y="64"/>
                    <a:pt x="48" y="64"/>
                    <a:pt x="48" y="64"/>
                  </a:cubicBezTo>
                  <a:cubicBezTo>
                    <a:pt x="22" y="64"/>
                    <a:pt x="0" y="86"/>
                    <a:pt x="0" y="112"/>
                  </a:cubicBezTo>
                  <a:cubicBezTo>
                    <a:pt x="0" y="138"/>
                    <a:pt x="22" y="160"/>
                    <a:pt x="48" y="160"/>
                  </a:cubicBezTo>
                  <a:cubicBezTo>
                    <a:pt x="96" y="160"/>
                    <a:pt x="96" y="160"/>
                    <a:pt x="96" y="160"/>
                  </a:cubicBezTo>
                  <a:cubicBezTo>
                    <a:pt x="100" y="160"/>
                    <a:pt x="104" y="156"/>
                    <a:pt x="104" y="152"/>
                  </a:cubicBezTo>
                  <a:cubicBezTo>
                    <a:pt x="104" y="148"/>
                    <a:pt x="100" y="144"/>
                    <a:pt x="96" y="144"/>
                  </a:cubicBezTo>
                  <a:cubicBezTo>
                    <a:pt x="48" y="144"/>
                    <a:pt x="48" y="144"/>
                    <a:pt x="48" y="144"/>
                  </a:cubicBezTo>
                  <a:cubicBezTo>
                    <a:pt x="30" y="144"/>
                    <a:pt x="16" y="130"/>
                    <a:pt x="16" y="112"/>
                  </a:cubicBezTo>
                  <a:cubicBezTo>
                    <a:pt x="16" y="94"/>
                    <a:pt x="30" y="80"/>
                    <a:pt x="48" y="80"/>
                  </a:cubicBezTo>
                  <a:cubicBezTo>
                    <a:pt x="56" y="80"/>
                    <a:pt x="56" y="80"/>
                    <a:pt x="56" y="80"/>
                  </a:cubicBezTo>
                  <a:cubicBezTo>
                    <a:pt x="60" y="80"/>
                    <a:pt x="63" y="77"/>
                    <a:pt x="64" y="73"/>
                  </a:cubicBezTo>
                  <a:cubicBezTo>
                    <a:pt x="70" y="40"/>
                    <a:pt x="100" y="16"/>
                    <a:pt x="136" y="16"/>
                  </a:cubicBezTo>
                  <a:cubicBezTo>
                    <a:pt x="176" y="16"/>
                    <a:pt x="208" y="48"/>
                    <a:pt x="208" y="88"/>
                  </a:cubicBezTo>
                  <a:cubicBezTo>
                    <a:pt x="208" y="92"/>
                    <a:pt x="212" y="96"/>
                    <a:pt x="216" y="96"/>
                  </a:cubicBezTo>
                  <a:cubicBezTo>
                    <a:pt x="229" y="96"/>
                    <a:pt x="240" y="107"/>
                    <a:pt x="240" y="120"/>
                  </a:cubicBezTo>
                  <a:cubicBezTo>
                    <a:pt x="240" y="133"/>
                    <a:pt x="229" y="144"/>
                    <a:pt x="216" y="144"/>
                  </a:cubicBezTo>
                  <a:cubicBezTo>
                    <a:pt x="160" y="144"/>
                    <a:pt x="160" y="144"/>
                    <a:pt x="160" y="144"/>
                  </a:cubicBezTo>
                  <a:cubicBezTo>
                    <a:pt x="156" y="144"/>
                    <a:pt x="152" y="148"/>
                    <a:pt x="152" y="152"/>
                  </a:cubicBezTo>
                  <a:cubicBezTo>
                    <a:pt x="152" y="156"/>
                    <a:pt x="156" y="160"/>
                    <a:pt x="160" y="160"/>
                  </a:cubicBezTo>
                  <a:cubicBezTo>
                    <a:pt x="216" y="160"/>
                    <a:pt x="216" y="160"/>
                    <a:pt x="216" y="160"/>
                  </a:cubicBezTo>
                  <a:cubicBezTo>
                    <a:pt x="238" y="160"/>
                    <a:pt x="256" y="142"/>
                    <a:pt x="256" y="120"/>
                  </a:cubicBezTo>
                  <a:cubicBezTo>
                    <a:pt x="256" y="101"/>
                    <a:pt x="242" y="84"/>
                    <a:pt x="224"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grpSp>
      <p:sp>
        <p:nvSpPr>
          <p:cNvPr id="31" name="Freeform 102"/>
          <p:cNvSpPr>
            <a:spLocks noChangeAspect="1" noEditPoints="1"/>
          </p:cNvSpPr>
          <p:nvPr/>
        </p:nvSpPr>
        <p:spPr bwMode="auto">
          <a:xfrm>
            <a:off x="2252980" y="3534410"/>
            <a:ext cx="720090" cy="72009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rgbClr val="46525B"/>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grpSp>
        <p:nvGrpSpPr>
          <p:cNvPr id="35" name="Group 34"/>
          <p:cNvGrpSpPr/>
          <p:nvPr/>
        </p:nvGrpSpPr>
        <p:grpSpPr>
          <a:xfrm>
            <a:off x="2419985" y="3700780"/>
            <a:ext cx="386715" cy="386715"/>
            <a:chOff x="5494418" y="5479932"/>
            <a:chExt cx="386534" cy="386534"/>
          </a:xfrm>
          <a:solidFill>
            <a:srgbClr val="46525B"/>
          </a:solidFill>
        </p:grpSpPr>
        <p:sp>
          <p:nvSpPr>
            <p:cNvPr id="36" name="Freeform 185"/>
            <p:cNvSpPr>
              <a:spLocks noEditPoints="1"/>
            </p:cNvSpPr>
            <p:nvPr/>
          </p:nvSpPr>
          <p:spPr bwMode="auto">
            <a:xfrm>
              <a:off x="5494418" y="5479932"/>
              <a:ext cx="169027" cy="169027"/>
            </a:xfrm>
            <a:custGeom>
              <a:avLst/>
              <a:gdLst>
                <a:gd name="T0" fmla="*/ 8 w 112"/>
                <a:gd name="T1" fmla="*/ 112 h 112"/>
                <a:gd name="T2" fmla="*/ 104 w 112"/>
                <a:gd name="T3" fmla="*/ 112 h 112"/>
                <a:gd name="T4" fmla="*/ 112 w 112"/>
                <a:gd name="T5" fmla="*/ 104 h 112"/>
                <a:gd name="T6" fmla="*/ 112 w 112"/>
                <a:gd name="T7" fmla="*/ 8 h 112"/>
                <a:gd name="T8" fmla="*/ 104 w 112"/>
                <a:gd name="T9" fmla="*/ 0 h 112"/>
                <a:gd name="T10" fmla="*/ 8 w 112"/>
                <a:gd name="T11" fmla="*/ 0 h 112"/>
                <a:gd name="T12" fmla="*/ 0 w 112"/>
                <a:gd name="T13" fmla="*/ 8 h 112"/>
                <a:gd name="T14" fmla="*/ 0 w 112"/>
                <a:gd name="T15" fmla="*/ 104 h 112"/>
                <a:gd name="T16" fmla="*/ 8 w 112"/>
                <a:gd name="T17" fmla="*/ 112 h 112"/>
                <a:gd name="T18" fmla="*/ 16 w 112"/>
                <a:gd name="T19" fmla="*/ 16 h 112"/>
                <a:gd name="T20" fmla="*/ 96 w 112"/>
                <a:gd name="T21" fmla="*/ 16 h 112"/>
                <a:gd name="T22" fmla="*/ 96 w 112"/>
                <a:gd name="T23" fmla="*/ 96 h 112"/>
                <a:gd name="T24" fmla="*/ 16 w 112"/>
                <a:gd name="T25" fmla="*/ 96 h 112"/>
                <a:gd name="T26" fmla="*/ 16 w 112"/>
                <a:gd name="T27"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37" name="Freeform 186"/>
            <p:cNvSpPr>
              <a:spLocks noEditPoints="1"/>
            </p:cNvSpPr>
            <p:nvPr/>
          </p:nvSpPr>
          <p:spPr bwMode="auto">
            <a:xfrm>
              <a:off x="5711925" y="5479932"/>
              <a:ext cx="169027" cy="169027"/>
            </a:xfrm>
            <a:custGeom>
              <a:avLst/>
              <a:gdLst>
                <a:gd name="T0" fmla="*/ 112 w 112"/>
                <a:gd name="T1" fmla="*/ 8 h 112"/>
                <a:gd name="T2" fmla="*/ 104 w 112"/>
                <a:gd name="T3" fmla="*/ 0 h 112"/>
                <a:gd name="T4" fmla="*/ 8 w 112"/>
                <a:gd name="T5" fmla="*/ 0 h 112"/>
                <a:gd name="T6" fmla="*/ 0 w 112"/>
                <a:gd name="T7" fmla="*/ 8 h 112"/>
                <a:gd name="T8" fmla="*/ 0 w 112"/>
                <a:gd name="T9" fmla="*/ 104 h 112"/>
                <a:gd name="T10" fmla="*/ 8 w 112"/>
                <a:gd name="T11" fmla="*/ 112 h 112"/>
                <a:gd name="T12" fmla="*/ 104 w 112"/>
                <a:gd name="T13" fmla="*/ 112 h 112"/>
                <a:gd name="T14" fmla="*/ 112 w 112"/>
                <a:gd name="T15" fmla="*/ 104 h 112"/>
                <a:gd name="T16" fmla="*/ 112 w 112"/>
                <a:gd name="T17" fmla="*/ 8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38" name="Freeform 187"/>
            <p:cNvSpPr>
              <a:spLocks noEditPoints="1"/>
            </p:cNvSpPr>
            <p:nvPr/>
          </p:nvSpPr>
          <p:spPr bwMode="auto">
            <a:xfrm>
              <a:off x="5494418" y="5690888"/>
              <a:ext cx="175578" cy="175578"/>
            </a:xfrm>
            <a:custGeom>
              <a:avLst/>
              <a:gdLst>
                <a:gd name="T0" fmla="*/ 8 w 116"/>
                <a:gd name="T1" fmla="*/ 116 h 116"/>
                <a:gd name="T2" fmla="*/ 108 w 116"/>
                <a:gd name="T3" fmla="*/ 116 h 116"/>
                <a:gd name="T4" fmla="*/ 116 w 116"/>
                <a:gd name="T5" fmla="*/ 108 h 116"/>
                <a:gd name="T6" fmla="*/ 116 w 116"/>
                <a:gd name="T7" fmla="*/ 8 h 116"/>
                <a:gd name="T8" fmla="*/ 108 w 116"/>
                <a:gd name="T9" fmla="*/ 0 h 116"/>
                <a:gd name="T10" fmla="*/ 8 w 116"/>
                <a:gd name="T11" fmla="*/ 0 h 116"/>
                <a:gd name="T12" fmla="*/ 0 w 116"/>
                <a:gd name="T13" fmla="*/ 8 h 116"/>
                <a:gd name="T14" fmla="*/ 0 w 116"/>
                <a:gd name="T15" fmla="*/ 108 h 116"/>
                <a:gd name="T16" fmla="*/ 8 w 116"/>
                <a:gd name="T17" fmla="*/ 116 h 116"/>
                <a:gd name="T18" fmla="*/ 16 w 116"/>
                <a:gd name="T19" fmla="*/ 16 h 116"/>
                <a:gd name="T20" fmla="*/ 100 w 116"/>
                <a:gd name="T21" fmla="*/ 16 h 116"/>
                <a:gd name="T22" fmla="*/ 100 w 116"/>
                <a:gd name="T23" fmla="*/ 100 h 116"/>
                <a:gd name="T24" fmla="*/ 16 w 116"/>
                <a:gd name="T25" fmla="*/ 100 h 116"/>
                <a:gd name="T26" fmla="*/ 16 w 116"/>
                <a:gd name="T2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16">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39" name="Freeform 188"/>
            <p:cNvSpPr>
              <a:spLocks noEditPoints="1"/>
            </p:cNvSpPr>
            <p:nvPr/>
          </p:nvSpPr>
          <p:spPr bwMode="auto">
            <a:xfrm>
              <a:off x="5711925" y="5697439"/>
              <a:ext cx="169027" cy="169027"/>
            </a:xfrm>
            <a:custGeom>
              <a:avLst/>
              <a:gdLst>
                <a:gd name="T0" fmla="*/ 104 w 112"/>
                <a:gd name="T1" fmla="*/ 0 h 112"/>
                <a:gd name="T2" fmla="*/ 8 w 112"/>
                <a:gd name="T3" fmla="*/ 0 h 112"/>
                <a:gd name="T4" fmla="*/ 0 w 112"/>
                <a:gd name="T5" fmla="*/ 8 h 112"/>
                <a:gd name="T6" fmla="*/ 0 w 112"/>
                <a:gd name="T7" fmla="*/ 104 h 112"/>
                <a:gd name="T8" fmla="*/ 8 w 112"/>
                <a:gd name="T9" fmla="*/ 112 h 112"/>
                <a:gd name="T10" fmla="*/ 104 w 112"/>
                <a:gd name="T11" fmla="*/ 112 h 112"/>
                <a:gd name="T12" fmla="*/ 112 w 112"/>
                <a:gd name="T13" fmla="*/ 104 h 112"/>
                <a:gd name="T14" fmla="*/ 112 w 112"/>
                <a:gd name="T15" fmla="*/ 8 h 112"/>
                <a:gd name="T16" fmla="*/ 104 w 112"/>
                <a:gd name="T17" fmla="*/ 0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grpSp>
      <p:sp>
        <p:nvSpPr>
          <p:cNvPr id="40" name="Freeform 102"/>
          <p:cNvSpPr>
            <a:spLocks noChangeAspect="1" noEditPoints="1"/>
          </p:cNvSpPr>
          <p:nvPr/>
        </p:nvSpPr>
        <p:spPr bwMode="auto">
          <a:xfrm>
            <a:off x="9305290" y="3502660"/>
            <a:ext cx="720090" cy="72009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rgbClr val="FFC00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grpSp>
        <p:nvGrpSpPr>
          <p:cNvPr id="44" name="Group 43"/>
          <p:cNvGrpSpPr/>
          <p:nvPr/>
        </p:nvGrpSpPr>
        <p:grpSpPr>
          <a:xfrm>
            <a:off x="9472295" y="3700780"/>
            <a:ext cx="386715" cy="339090"/>
            <a:chOff x="6369689" y="1149437"/>
            <a:chExt cx="386534" cy="339364"/>
          </a:xfrm>
          <a:solidFill>
            <a:srgbClr val="FFC000"/>
          </a:solidFill>
        </p:grpSpPr>
        <p:sp>
          <p:nvSpPr>
            <p:cNvPr id="45" name="Freeform 19"/>
            <p:cNvSpPr>
              <a:spLocks noEditPoints="1"/>
            </p:cNvSpPr>
            <p:nvPr/>
          </p:nvSpPr>
          <p:spPr bwMode="auto">
            <a:xfrm>
              <a:off x="6369689" y="1149437"/>
              <a:ext cx="386534" cy="339364"/>
            </a:xfrm>
            <a:custGeom>
              <a:avLst/>
              <a:gdLst>
                <a:gd name="T0" fmla="*/ 248 w 256"/>
                <a:gd name="T1" fmla="*/ 16 h 224"/>
                <a:gd name="T2" fmla="*/ 216 w 256"/>
                <a:gd name="T3" fmla="*/ 16 h 224"/>
                <a:gd name="T4" fmla="*/ 216 w 256"/>
                <a:gd name="T5" fmla="*/ 8 h 224"/>
                <a:gd name="T6" fmla="*/ 208 w 256"/>
                <a:gd name="T7" fmla="*/ 0 h 224"/>
                <a:gd name="T8" fmla="*/ 184 w 256"/>
                <a:gd name="T9" fmla="*/ 0 h 224"/>
                <a:gd name="T10" fmla="*/ 176 w 256"/>
                <a:gd name="T11" fmla="*/ 8 h 224"/>
                <a:gd name="T12" fmla="*/ 176 w 256"/>
                <a:gd name="T13" fmla="*/ 16 h 224"/>
                <a:gd name="T14" fmla="*/ 80 w 256"/>
                <a:gd name="T15" fmla="*/ 16 h 224"/>
                <a:gd name="T16" fmla="*/ 80 w 256"/>
                <a:gd name="T17" fmla="*/ 8 h 224"/>
                <a:gd name="T18" fmla="*/ 72 w 256"/>
                <a:gd name="T19" fmla="*/ 0 h 224"/>
                <a:gd name="T20" fmla="*/ 48 w 256"/>
                <a:gd name="T21" fmla="*/ 0 h 224"/>
                <a:gd name="T22" fmla="*/ 40 w 256"/>
                <a:gd name="T23" fmla="*/ 8 h 224"/>
                <a:gd name="T24" fmla="*/ 40 w 256"/>
                <a:gd name="T25" fmla="*/ 16 h 224"/>
                <a:gd name="T26" fmla="*/ 8 w 256"/>
                <a:gd name="T27" fmla="*/ 16 h 224"/>
                <a:gd name="T28" fmla="*/ 0 w 256"/>
                <a:gd name="T29" fmla="*/ 24 h 224"/>
                <a:gd name="T30" fmla="*/ 0 w 256"/>
                <a:gd name="T31" fmla="*/ 216 h 224"/>
                <a:gd name="T32" fmla="*/ 8 w 256"/>
                <a:gd name="T33" fmla="*/ 224 h 224"/>
                <a:gd name="T34" fmla="*/ 248 w 256"/>
                <a:gd name="T35" fmla="*/ 224 h 224"/>
                <a:gd name="T36" fmla="*/ 256 w 256"/>
                <a:gd name="T37" fmla="*/ 216 h 224"/>
                <a:gd name="T38" fmla="*/ 256 w 256"/>
                <a:gd name="T39" fmla="*/ 24 h 224"/>
                <a:gd name="T40" fmla="*/ 248 w 256"/>
                <a:gd name="T41" fmla="*/ 16 h 224"/>
                <a:gd name="T42" fmla="*/ 192 w 256"/>
                <a:gd name="T43" fmla="*/ 16 h 224"/>
                <a:gd name="T44" fmla="*/ 200 w 256"/>
                <a:gd name="T45" fmla="*/ 16 h 224"/>
                <a:gd name="T46" fmla="*/ 200 w 256"/>
                <a:gd name="T47" fmla="*/ 32 h 224"/>
                <a:gd name="T48" fmla="*/ 192 w 256"/>
                <a:gd name="T49" fmla="*/ 32 h 224"/>
                <a:gd name="T50" fmla="*/ 192 w 256"/>
                <a:gd name="T51" fmla="*/ 16 h 224"/>
                <a:gd name="T52" fmla="*/ 56 w 256"/>
                <a:gd name="T53" fmla="*/ 16 h 224"/>
                <a:gd name="T54" fmla="*/ 64 w 256"/>
                <a:gd name="T55" fmla="*/ 16 h 224"/>
                <a:gd name="T56" fmla="*/ 64 w 256"/>
                <a:gd name="T57" fmla="*/ 32 h 224"/>
                <a:gd name="T58" fmla="*/ 56 w 256"/>
                <a:gd name="T59" fmla="*/ 32 h 224"/>
                <a:gd name="T60" fmla="*/ 56 w 256"/>
                <a:gd name="T61" fmla="*/ 16 h 224"/>
                <a:gd name="T62" fmla="*/ 240 w 256"/>
                <a:gd name="T63" fmla="*/ 208 h 224"/>
                <a:gd name="T64" fmla="*/ 16 w 256"/>
                <a:gd name="T65" fmla="*/ 208 h 224"/>
                <a:gd name="T66" fmla="*/ 16 w 256"/>
                <a:gd name="T67" fmla="*/ 32 h 224"/>
                <a:gd name="T68" fmla="*/ 40 w 256"/>
                <a:gd name="T69" fmla="*/ 32 h 224"/>
                <a:gd name="T70" fmla="*/ 40 w 256"/>
                <a:gd name="T71" fmla="*/ 40 h 224"/>
                <a:gd name="T72" fmla="*/ 48 w 256"/>
                <a:gd name="T73" fmla="*/ 48 h 224"/>
                <a:gd name="T74" fmla="*/ 72 w 256"/>
                <a:gd name="T75" fmla="*/ 48 h 224"/>
                <a:gd name="T76" fmla="*/ 80 w 256"/>
                <a:gd name="T77" fmla="*/ 40 h 224"/>
                <a:gd name="T78" fmla="*/ 80 w 256"/>
                <a:gd name="T79" fmla="*/ 32 h 224"/>
                <a:gd name="T80" fmla="*/ 176 w 256"/>
                <a:gd name="T81" fmla="*/ 32 h 224"/>
                <a:gd name="T82" fmla="*/ 176 w 256"/>
                <a:gd name="T83" fmla="*/ 40 h 224"/>
                <a:gd name="T84" fmla="*/ 184 w 256"/>
                <a:gd name="T85" fmla="*/ 48 h 224"/>
                <a:gd name="T86" fmla="*/ 208 w 256"/>
                <a:gd name="T87" fmla="*/ 48 h 224"/>
                <a:gd name="T88" fmla="*/ 216 w 256"/>
                <a:gd name="T89" fmla="*/ 40 h 224"/>
                <a:gd name="T90" fmla="*/ 216 w 256"/>
                <a:gd name="T91" fmla="*/ 32 h 224"/>
                <a:gd name="T92" fmla="*/ 240 w 256"/>
                <a:gd name="T93" fmla="*/ 32 h 224"/>
                <a:gd name="T94" fmla="*/ 240 w 256"/>
                <a:gd name="T95" fmla="*/ 2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6" h="224">
                  <a:moveTo>
                    <a:pt x="248" y="16"/>
                  </a:moveTo>
                  <a:cubicBezTo>
                    <a:pt x="216" y="16"/>
                    <a:pt x="216" y="16"/>
                    <a:pt x="216" y="16"/>
                  </a:cubicBezTo>
                  <a:cubicBezTo>
                    <a:pt x="216" y="8"/>
                    <a:pt x="216" y="8"/>
                    <a:pt x="216" y="8"/>
                  </a:cubicBezTo>
                  <a:cubicBezTo>
                    <a:pt x="216" y="4"/>
                    <a:pt x="212" y="0"/>
                    <a:pt x="208" y="0"/>
                  </a:cubicBezTo>
                  <a:cubicBezTo>
                    <a:pt x="184" y="0"/>
                    <a:pt x="184" y="0"/>
                    <a:pt x="184" y="0"/>
                  </a:cubicBezTo>
                  <a:cubicBezTo>
                    <a:pt x="180" y="0"/>
                    <a:pt x="176" y="4"/>
                    <a:pt x="176" y="8"/>
                  </a:cubicBezTo>
                  <a:cubicBezTo>
                    <a:pt x="176" y="16"/>
                    <a:pt x="176" y="16"/>
                    <a:pt x="176" y="16"/>
                  </a:cubicBezTo>
                  <a:cubicBezTo>
                    <a:pt x="80" y="16"/>
                    <a:pt x="80" y="16"/>
                    <a:pt x="80" y="16"/>
                  </a:cubicBezTo>
                  <a:cubicBezTo>
                    <a:pt x="80" y="8"/>
                    <a:pt x="80" y="8"/>
                    <a:pt x="80" y="8"/>
                  </a:cubicBezTo>
                  <a:cubicBezTo>
                    <a:pt x="80" y="4"/>
                    <a:pt x="76" y="0"/>
                    <a:pt x="72" y="0"/>
                  </a:cubicBezTo>
                  <a:cubicBezTo>
                    <a:pt x="48" y="0"/>
                    <a:pt x="48" y="0"/>
                    <a:pt x="48" y="0"/>
                  </a:cubicBezTo>
                  <a:cubicBezTo>
                    <a:pt x="44" y="0"/>
                    <a:pt x="40" y="4"/>
                    <a:pt x="40" y="8"/>
                  </a:cubicBezTo>
                  <a:cubicBezTo>
                    <a:pt x="40" y="16"/>
                    <a:pt x="40" y="16"/>
                    <a:pt x="40" y="16"/>
                  </a:cubicBezTo>
                  <a:cubicBezTo>
                    <a:pt x="8" y="16"/>
                    <a:pt x="8" y="16"/>
                    <a:pt x="8" y="16"/>
                  </a:cubicBezTo>
                  <a:cubicBezTo>
                    <a:pt x="4" y="16"/>
                    <a:pt x="0" y="20"/>
                    <a:pt x="0" y="24"/>
                  </a:cubicBezTo>
                  <a:cubicBezTo>
                    <a:pt x="0" y="216"/>
                    <a:pt x="0" y="216"/>
                    <a:pt x="0" y="216"/>
                  </a:cubicBezTo>
                  <a:cubicBezTo>
                    <a:pt x="0" y="220"/>
                    <a:pt x="4" y="224"/>
                    <a:pt x="8" y="224"/>
                  </a:cubicBezTo>
                  <a:cubicBezTo>
                    <a:pt x="248" y="224"/>
                    <a:pt x="248" y="224"/>
                    <a:pt x="248" y="224"/>
                  </a:cubicBezTo>
                  <a:cubicBezTo>
                    <a:pt x="252" y="224"/>
                    <a:pt x="256" y="220"/>
                    <a:pt x="256" y="216"/>
                  </a:cubicBezTo>
                  <a:cubicBezTo>
                    <a:pt x="256" y="24"/>
                    <a:pt x="256" y="24"/>
                    <a:pt x="256" y="24"/>
                  </a:cubicBezTo>
                  <a:cubicBezTo>
                    <a:pt x="256" y="20"/>
                    <a:pt x="252" y="16"/>
                    <a:pt x="248" y="16"/>
                  </a:cubicBezTo>
                  <a:close/>
                  <a:moveTo>
                    <a:pt x="192" y="16"/>
                  </a:moveTo>
                  <a:cubicBezTo>
                    <a:pt x="200" y="16"/>
                    <a:pt x="200" y="16"/>
                    <a:pt x="200" y="16"/>
                  </a:cubicBezTo>
                  <a:cubicBezTo>
                    <a:pt x="200" y="32"/>
                    <a:pt x="200" y="32"/>
                    <a:pt x="200" y="32"/>
                  </a:cubicBezTo>
                  <a:cubicBezTo>
                    <a:pt x="192" y="32"/>
                    <a:pt x="192" y="32"/>
                    <a:pt x="192" y="32"/>
                  </a:cubicBezTo>
                  <a:lnTo>
                    <a:pt x="192" y="16"/>
                  </a:lnTo>
                  <a:close/>
                  <a:moveTo>
                    <a:pt x="56" y="16"/>
                  </a:moveTo>
                  <a:cubicBezTo>
                    <a:pt x="64" y="16"/>
                    <a:pt x="64" y="16"/>
                    <a:pt x="64" y="16"/>
                  </a:cubicBezTo>
                  <a:cubicBezTo>
                    <a:pt x="64" y="32"/>
                    <a:pt x="64" y="32"/>
                    <a:pt x="64" y="32"/>
                  </a:cubicBezTo>
                  <a:cubicBezTo>
                    <a:pt x="56" y="32"/>
                    <a:pt x="56" y="32"/>
                    <a:pt x="56" y="32"/>
                  </a:cubicBezTo>
                  <a:lnTo>
                    <a:pt x="56" y="16"/>
                  </a:lnTo>
                  <a:close/>
                  <a:moveTo>
                    <a:pt x="240" y="208"/>
                  </a:moveTo>
                  <a:cubicBezTo>
                    <a:pt x="16" y="208"/>
                    <a:pt x="16" y="208"/>
                    <a:pt x="16" y="208"/>
                  </a:cubicBezTo>
                  <a:cubicBezTo>
                    <a:pt x="16" y="32"/>
                    <a:pt x="16" y="32"/>
                    <a:pt x="16" y="32"/>
                  </a:cubicBezTo>
                  <a:cubicBezTo>
                    <a:pt x="40" y="32"/>
                    <a:pt x="40" y="32"/>
                    <a:pt x="40" y="32"/>
                  </a:cubicBezTo>
                  <a:cubicBezTo>
                    <a:pt x="40" y="40"/>
                    <a:pt x="40" y="40"/>
                    <a:pt x="40" y="40"/>
                  </a:cubicBezTo>
                  <a:cubicBezTo>
                    <a:pt x="40" y="44"/>
                    <a:pt x="44" y="48"/>
                    <a:pt x="48" y="48"/>
                  </a:cubicBezTo>
                  <a:cubicBezTo>
                    <a:pt x="72" y="48"/>
                    <a:pt x="72" y="48"/>
                    <a:pt x="72" y="48"/>
                  </a:cubicBezTo>
                  <a:cubicBezTo>
                    <a:pt x="76" y="48"/>
                    <a:pt x="80" y="44"/>
                    <a:pt x="80" y="40"/>
                  </a:cubicBezTo>
                  <a:cubicBezTo>
                    <a:pt x="80" y="32"/>
                    <a:pt x="80" y="32"/>
                    <a:pt x="80" y="32"/>
                  </a:cubicBezTo>
                  <a:cubicBezTo>
                    <a:pt x="176" y="32"/>
                    <a:pt x="176" y="32"/>
                    <a:pt x="176" y="32"/>
                  </a:cubicBezTo>
                  <a:cubicBezTo>
                    <a:pt x="176" y="40"/>
                    <a:pt x="176" y="40"/>
                    <a:pt x="176" y="40"/>
                  </a:cubicBezTo>
                  <a:cubicBezTo>
                    <a:pt x="176" y="44"/>
                    <a:pt x="180" y="48"/>
                    <a:pt x="184" y="48"/>
                  </a:cubicBezTo>
                  <a:cubicBezTo>
                    <a:pt x="208" y="48"/>
                    <a:pt x="208" y="48"/>
                    <a:pt x="208" y="48"/>
                  </a:cubicBezTo>
                  <a:cubicBezTo>
                    <a:pt x="212" y="48"/>
                    <a:pt x="216" y="44"/>
                    <a:pt x="216" y="40"/>
                  </a:cubicBezTo>
                  <a:cubicBezTo>
                    <a:pt x="216" y="32"/>
                    <a:pt x="216" y="32"/>
                    <a:pt x="216" y="32"/>
                  </a:cubicBezTo>
                  <a:cubicBezTo>
                    <a:pt x="240" y="32"/>
                    <a:pt x="240" y="32"/>
                    <a:pt x="240" y="32"/>
                  </a:cubicBezTo>
                  <a:lnTo>
                    <a:pt x="240" y="2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46" name="Freeform 20"/>
            <p:cNvSpPr>
              <a:spLocks noEditPoints="1"/>
            </p:cNvSpPr>
            <p:nvPr/>
          </p:nvSpPr>
          <p:spPr bwMode="auto">
            <a:xfrm>
              <a:off x="6429962" y="1271294"/>
              <a:ext cx="73376" cy="7206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47" name="Freeform 21"/>
            <p:cNvSpPr>
              <a:spLocks noEditPoints="1"/>
            </p:cNvSpPr>
            <p:nvPr/>
          </p:nvSpPr>
          <p:spPr bwMode="auto">
            <a:xfrm>
              <a:off x="6526923" y="1271294"/>
              <a:ext cx="72066" cy="7206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48" name="Freeform 22"/>
            <p:cNvSpPr>
              <a:spLocks noEditPoints="1"/>
            </p:cNvSpPr>
            <p:nvPr/>
          </p:nvSpPr>
          <p:spPr bwMode="auto">
            <a:xfrm>
              <a:off x="6623884" y="1271294"/>
              <a:ext cx="72066" cy="7206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49" name="Freeform 23"/>
            <p:cNvSpPr>
              <a:spLocks noEditPoints="1"/>
            </p:cNvSpPr>
            <p:nvPr/>
          </p:nvSpPr>
          <p:spPr bwMode="auto">
            <a:xfrm>
              <a:off x="6429962" y="1366945"/>
              <a:ext cx="73376" cy="7337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50" name="Freeform 24"/>
            <p:cNvSpPr>
              <a:spLocks noEditPoints="1"/>
            </p:cNvSpPr>
            <p:nvPr/>
          </p:nvSpPr>
          <p:spPr bwMode="auto">
            <a:xfrm>
              <a:off x="6526923" y="1366945"/>
              <a:ext cx="72066" cy="7337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sp>
          <p:nvSpPr>
            <p:cNvPr id="51" name="Freeform 25"/>
            <p:cNvSpPr>
              <a:spLocks noEditPoints="1"/>
            </p:cNvSpPr>
            <p:nvPr/>
          </p:nvSpPr>
          <p:spPr bwMode="auto">
            <a:xfrm>
              <a:off x="6623884" y="1366945"/>
              <a:ext cx="72066" cy="7337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B2B2B"/>
                </a:solidFill>
                <a:effectLst/>
                <a:uLnTx/>
                <a:uFillTx/>
                <a:cs typeface="+mn-ea"/>
                <a:sym typeface="+mn-lt"/>
              </a:endParaRPr>
            </a:p>
          </p:txBody>
        </p:sp>
      </p:grpSp>
      <p:sp>
        <p:nvSpPr>
          <p:cNvPr id="5" name="文本框 4"/>
          <p:cNvSpPr txBox="1"/>
          <p:nvPr/>
        </p:nvSpPr>
        <p:spPr>
          <a:xfrm>
            <a:off x="1487170" y="2399665"/>
            <a:ext cx="2470785" cy="812530"/>
          </a:xfrm>
          <a:prstGeom prst="rect">
            <a:avLst/>
          </a:prstGeom>
          <a:noFill/>
          <a:effectLst/>
        </p:spPr>
        <p:txBody>
          <a:bodyPr wrap="square" rtlCol="0">
            <a:spAutoFit/>
          </a:bodyPr>
          <a:lstStyle/>
          <a:p>
            <a:pPr algn="ctr">
              <a:lnSpc>
                <a:spcPct val="130000"/>
              </a:lnSpc>
            </a:pPr>
            <a:r>
              <a:rPr lang="zh-CN" altLang="en-US" sz="1200" spc="300" dirty="0">
                <a:solidFill>
                  <a:schemeClr val="tx1">
                    <a:lumMod val="75000"/>
                    <a:lumOff val="25000"/>
                  </a:schemeClr>
                </a:solidFill>
                <a:cs typeface="+mn-ea"/>
                <a:sym typeface="+mn-lt"/>
              </a:rPr>
              <a:t>双击在此添加你的文本信息内容双击在此添加你的文本信息内容</a:t>
            </a:r>
            <a:endParaRPr lang="zh-CN" altLang="en-US" sz="1200" spc="300" dirty="0">
              <a:solidFill>
                <a:schemeClr val="tx1">
                  <a:lumMod val="75000"/>
                  <a:lumOff val="25000"/>
                </a:schemeClr>
              </a:solidFill>
              <a:cs typeface="+mn-ea"/>
              <a:sym typeface="+mn-lt"/>
            </a:endParaRPr>
          </a:p>
        </p:txBody>
      </p:sp>
      <p:sp>
        <p:nvSpPr>
          <p:cNvPr id="34" name="TextBox 76"/>
          <p:cNvSpPr txBox="1"/>
          <p:nvPr/>
        </p:nvSpPr>
        <p:spPr>
          <a:xfrm>
            <a:off x="2103234" y="1999546"/>
            <a:ext cx="1276797" cy="338554"/>
          </a:xfrm>
          <a:prstGeom prst="rect">
            <a:avLst/>
          </a:prstGeom>
          <a:noFill/>
          <a:effectLst/>
        </p:spPr>
        <p:txBody>
          <a:bodyPr wrap="square" rtlCol="0">
            <a:spAutoFit/>
          </a:bodyPr>
          <a:lstStyle/>
          <a:p>
            <a:pPr algn="ctr"/>
            <a:r>
              <a:rPr lang="zh-CN" altLang="en-US" sz="1600" dirty="0">
                <a:solidFill>
                  <a:schemeClr val="tx1">
                    <a:lumMod val="75000"/>
                    <a:lumOff val="25000"/>
                  </a:schemeClr>
                </a:solidFill>
                <a:cs typeface="+mn-ea"/>
                <a:sym typeface="+mn-lt"/>
              </a:rPr>
              <a:t>添加标题</a:t>
            </a:r>
            <a:endParaRPr lang="zh-CN" altLang="en-US" sz="1600" dirty="0">
              <a:solidFill>
                <a:schemeClr val="tx1">
                  <a:lumMod val="75000"/>
                  <a:lumOff val="25000"/>
                </a:schemeClr>
              </a:solidFill>
              <a:cs typeface="+mn-ea"/>
              <a:sym typeface="+mn-lt"/>
            </a:endParaRPr>
          </a:p>
        </p:txBody>
      </p:sp>
      <p:sp>
        <p:nvSpPr>
          <p:cNvPr id="2" name="文本框 1"/>
          <p:cNvSpPr txBox="1"/>
          <p:nvPr/>
        </p:nvSpPr>
        <p:spPr>
          <a:xfrm>
            <a:off x="8431530" y="2399665"/>
            <a:ext cx="2470785" cy="812530"/>
          </a:xfrm>
          <a:prstGeom prst="rect">
            <a:avLst/>
          </a:prstGeom>
          <a:noFill/>
          <a:effectLst/>
        </p:spPr>
        <p:txBody>
          <a:bodyPr wrap="square" rtlCol="0">
            <a:spAutoFit/>
          </a:bodyPr>
          <a:lstStyle/>
          <a:p>
            <a:pPr algn="ctr">
              <a:lnSpc>
                <a:spcPct val="130000"/>
              </a:lnSpc>
            </a:pPr>
            <a:r>
              <a:rPr lang="zh-CN" altLang="en-US" sz="1200" spc="300" dirty="0">
                <a:solidFill>
                  <a:schemeClr val="tx1">
                    <a:lumMod val="75000"/>
                    <a:lumOff val="25000"/>
                  </a:schemeClr>
                </a:solidFill>
                <a:cs typeface="+mn-ea"/>
                <a:sym typeface="+mn-lt"/>
              </a:rPr>
              <a:t>双击在此添加你的文本信息内容双击在此添加你的文本信息内容</a:t>
            </a:r>
            <a:endParaRPr lang="zh-CN" altLang="en-US" sz="1200" spc="300" dirty="0">
              <a:solidFill>
                <a:schemeClr val="tx1">
                  <a:lumMod val="75000"/>
                  <a:lumOff val="25000"/>
                </a:schemeClr>
              </a:solidFill>
              <a:cs typeface="+mn-ea"/>
              <a:sym typeface="+mn-lt"/>
            </a:endParaRPr>
          </a:p>
        </p:txBody>
      </p:sp>
      <p:sp>
        <p:nvSpPr>
          <p:cNvPr id="3" name="TextBox 76"/>
          <p:cNvSpPr txBox="1"/>
          <p:nvPr/>
        </p:nvSpPr>
        <p:spPr>
          <a:xfrm>
            <a:off x="9047594" y="1999546"/>
            <a:ext cx="1276797" cy="338554"/>
          </a:xfrm>
          <a:prstGeom prst="rect">
            <a:avLst/>
          </a:prstGeom>
          <a:noFill/>
          <a:effectLst/>
        </p:spPr>
        <p:txBody>
          <a:bodyPr wrap="square" rtlCol="0">
            <a:spAutoFit/>
          </a:bodyPr>
          <a:lstStyle/>
          <a:p>
            <a:pPr algn="ctr"/>
            <a:r>
              <a:rPr lang="zh-CN" altLang="en-US" sz="1600" dirty="0">
                <a:solidFill>
                  <a:schemeClr val="tx1">
                    <a:lumMod val="75000"/>
                    <a:lumOff val="25000"/>
                  </a:schemeClr>
                </a:solidFill>
                <a:cs typeface="+mn-ea"/>
                <a:sym typeface="+mn-lt"/>
              </a:rPr>
              <a:t>添加标题</a:t>
            </a:r>
            <a:endParaRPr lang="zh-CN" altLang="en-US" sz="1600" dirty="0">
              <a:solidFill>
                <a:schemeClr val="tx1">
                  <a:lumMod val="75000"/>
                  <a:lumOff val="25000"/>
                </a:schemeClr>
              </a:solidFill>
              <a:cs typeface="+mn-ea"/>
              <a:sym typeface="+mn-lt"/>
            </a:endParaRPr>
          </a:p>
        </p:txBody>
      </p:sp>
      <p:sp>
        <p:nvSpPr>
          <p:cNvPr id="4" name="文本框 3"/>
          <p:cNvSpPr txBox="1"/>
          <p:nvPr/>
        </p:nvSpPr>
        <p:spPr>
          <a:xfrm>
            <a:off x="1466215" y="4710430"/>
            <a:ext cx="2470785" cy="812530"/>
          </a:xfrm>
          <a:prstGeom prst="rect">
            <a:avLst/>
          </a:prstGeom>
          <a:noFill/>
          <a:effectLst/>
        </p:spPr>
        <p:txBody>
          <a:bodyPr wrap="square" rtlCol="0">
            <a:spAutoFit/>
          </a:bodyPr>
          <a:lstStyle/>
          <a:p>
            <a:pPr algn="ctr">
              <a:lnSpc>
                <a:spcPct val="130000"/>
              </a:lnSpc>
            </a:pPr>
            <a:r>
              <a:rPr lang="zh-CN" altLang="en-US" sz="1200" spc="300" dirty="0">
                <a:solidFill>
                  <a:schemeClr val="tx1">
                    <a:lumMod val="75000"/>
                    <a:lumOff val="25000"/>
                  </a:schemeClr>
                </a:solidFill>
                <a:cs typeface="+mn-ea"/>
                <a:sym typeface="+mn-lt"/>
              </a:rPr>
              <a:t>双击在此添加你的文本信息内容双击在此添加你的文本信息内容</a:t>
            </a:r>
            <a:endParaRPr lang="zh-CN" altLang="en-US" sz="1200" spc="300" dirty="0">
              <a:solidFill>
                <a:schemeClr val="tx1">
                  <a:lumMod val="75000"/>
                  <a:lumOff val="25000"/>
                </a:schemeClr>
              </a:solidFill>
              <a:cs typeface="+mn-ea"/>
              <a:sym typeface="+mn-lt"/>
            </a:endParaRPr>
          </a:p>
        </p:txBody>
      </p:sp>
      <p:sp>
        <p:nvSpPr>
          <p:cNvPr id="6" name="TextBox 76"/>
          <p:cNvSpPr txBox="1"/>
          <p:nvPr/>
        </p:nvSpPr>
        <p:spPr>
          <a:xfrm>
            <a:off x="2082279" y="4310311"/>
            <a:ext cx="1276797" cy="338554"/>
          </a:xfrm>
          <a:prstGeom prst="rect">
            <a:avLst/>
          </a:prstGeom>
          <a:noFill/>
          <a:effectLst/>
        </p:spPr>
        <p:txBody>
          <a:bodyPr wrap="square" rtlCol="0">
            <a:spAutoFit/>
          </a:bodyPr>
          <a:lstStyle/>
          <a:p>
            <a:pPr algn="ctr"/>
            <a:r>
              <a:rPr lang="zh-CN" altLang="en-US" sz="1600" dirty="0">
                <a:solidFill>
                  <a:schemeClr val="tx1">
                    <a:lumMod val="75000"/>
                    <a:lumOff val="25000"/>
                  </a:schemeClr>
                </a:solidFill>
                <a:cs typeface="+mn-ea"/>
                <a:sym typeface="+mn-lt"/>
              </a:rPr>
              <a:t>添加标题</a:t>
            </a:r>
            <a:endParaRPr lang="zh-CN" altLang="en-US" sz="1600" dirty="0">
              <a:solidFill>
                <a:schemeClr val="tx1">
                  <a:lumMod val="75000"/>
                  <a:lumOff val="25000"/>
                </a:schemeClr>
              </a:solidFill>
              <a:cs typeface="+mn-ea"/>
              <a:sym typeface="+mn-lt"/>
            </a:endParaRPr>
          </a:p>
        </p:txBody>
      </p:sp>
      <p:sp>
        <p:nvSpPr>
          <p:cNvPr id="7" name="文本框 6"/>
          <p:cNvSpPr txBox="1"/>
          <p:nvPr/>
        </p:nvSpPr>
        <p:spPr>
          <a:xfrm>
            <a:off x="8410575" y="4710430"/>
            <a:ext cx="2470785" cy="812530"/>
          </a:xfrm>
          <a:prstGeom prst="rect">
            <a:avLst/>
          </a:prstGeom>
          <a:noFill/>
          <a:effectLst/>
        </p:spPr>
        <p:txBody>
          <a:bodyPr wrap="square" rtlCol="0">
            <a:spAutoFit/>
          </a:bodyPr>
          <a:lstStyle/>
          <a:p>
            <a:pPr algn="ctr">
              <a:lnSpc>
                <a:spcPct val="130000"/>
              </a:lnSpc>
            </a:pPr>
            <a:r>
              <a:rPr lang="zh-CN" altLang="en-US" sz="1200" spc="300" dirty="0">
                <a:solidFill>
                  <a:schemeClr val="tx1">
                    <a:lumMod val="75000"/>
                    <a:lumOff val="25000"/>
                  </a:schemeClr>
                </a:solidFill>
                <a:cs typeface="+mn-ea"/>
                <a:sym typeface="+mn-lt"/>
              </a:rPr>
              <a:t>双击在此添加你的文本信息内容双击在此添加你的文本信息内容</a:t>
            </a:r>
            <a:endParaRPr lang="zh-CN" altLang="en-US" sz="1200" spc="300" dirty="0">
              <a:solidFill>
                <a:schemeClr val="tx1">
                  <a:lumMod val="75000"/>
                  <a:lumOff val="25000"/>
                </a:schemeClr>
              </a:solidFill>
              <a:cs typeface="+mn-ea"/>
              <a:sym typeface="+mn-lt"/>
            </a:endParaRPr>
          </a:p>
        </p:txBody>
      </p:sp>
      <p:sp>
        <p:nvSpPr>
          <p:cNvPr id="8" name="TextBox 76"/>
          <p:cNvSpPr txBox="1"/>
          <p:nvPr/>
        </p:nvSpPr>
        <p:spPr>
          <a:xfrm>
            <a:off x="9026639" y="4310311"/>
            <a:ext cx="1276797" cy="338554"/>
          </a:xfrm>
          <a:prstGeom prst="rect">
            <a:avLst/>
          </a:prstGeom>
          <a:noFill/>
          <a:effectLst/>
        </p:spPr>
        <p:txBody>
          <a:bodyPr wrap="square" rtlCol="0">
            <a:spAutoFit/>
          </a:bodyPr>
          <a:lstStyle/>
          <a:p>
            <a:pPr algn="ctr"/>
            <a:r>
              <a:rPr lang="zh-CN" altLang="en-US" sz="1600" dirty="0">
                <a:solidFill>
                  <a:schemeClr val="tx1">
                    <a:lumMod val="75000"/>
                    <a:lumOff val="25000"/>
                  </a:schemeClr>
                </a:solidFill>
                <a:cs typeface="+mn-ea"/>
                <a:sym typeface="+mn-lt"/>
              </a:rPr>
              <a:t>添加标题</a:t>
            </a:r>
            <a:endParaRPr lang="zh-CN" altLang="en-US" sz="1600" dirty="0">
              <a:solidFill>
                <a:schemeClr val="tx1">
                  <a:lumMod val="75000"/>
                  <a:lumOff val="25000"/>
                </a:schemeClr>
              </a:solidFill>
              <a:cs typeface="+mn-ea"/>
              <a:sym typeface="+mn-lt"/>
            </a:endParaRPr>
          </a:p>
        </p:txBody>
      </p:sp>
      <p:sp>
        <p:nvSpPr>
          <p:cNvPr id="11" name="矩形 10"/>
          <p:cNvSpPr/>
          <p:nvPr/>
        </p:nvSpPr>
        <p:spPr>
          <a:xfrm>
            <a:off x="4132217" y="1425258"/>
            <a:ext cx="3927566" cy="4007485"/>
          </a:xfrm>
          <a:prstGeom prst="rect">
            <a:avLst/>
          </a:prstGeom>
          <a:blipFill dpi="0" rotWithShape="1">
            <a:blip r:embed="rId1"/>
            <a:srcRect/>
            <a:stretch>
              <a:fillRect l="-30000" r="-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Scale>
                                      <p:cBhvr>
                                        <p:cTn id="7"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
                                        </p:tgtEl>
                                        <p:attrNameLst>
                                          <p:attrName>ppt_x</p:attrName>
                                          <p:attrName>ppt_y</p:attrName>
                                        </p:attrNameLst>
                                      </p:cBhvr>
                                    </p:animMotion>
                                    <p:animEffect transition="in" filter="fade">
                                      <p:cBhvr>
                                        <p:cTn id="9" dur="1000"/>
                                        <p:tgtEl>
                                          <p:spTgt spid="22"/>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Scale>
                                      <p:cBhvr>
                                        <p:cTn id="12"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3"/>
                                        </p:tgtEl>
                                        <p:attrNameLst>
                                          <p:attrName>ppt_x</p:attrName>
                                          <p:attrName>ppt_y</p:attrName>
                                        </p:attrNameLst>
                                      </p:cBhvr>
                                    </p:animMotion>
                                    <p:animEffect transition="in" filter="fade">
                                      <p:cBhvr>
                                        <p:cTn id="14" dur="1000"/>
                                        <p:tgtEl>
                                          <p:spTgt spid="23"/>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Scale>
                                      <p:cBhvr>
                                        <p:cTn id="17"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1"/>
                                        </p:tgtEl>
                                        <p:attrNameLst>
                                          <p:attrName>ppt_x</p:attrName>
                                          <p:attrName>ppt_y</p:attrName>
                                        </p:attrNameLst>
                                      </p:cBhvr>
                                    </p:animMotion>
                                    <p:animEffect transition="in" filter="fade">
                                      <p:cBhvr>
                                        <p:cTn id="19" dur="1000"/>
                                        <p:tgtEl>
                                          <p:spTgt spid="31"/>
                                        </p:tgtEl>
                                      </p:cBhvr>
                                    </p:animEffect>
                                  </p:childTnLst>
                                </p:cTn>
                              </p:par>
                              <p:par>
                                <p:cTn id="20" presetID="52"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Scale>
                                      <p:cBhvr>
                                        <p:cTn id="22"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35"/>
                                        </p:tgtEl>
                                        <p:attrNameLst>
                                          <p:attrName>ppt_x</p:attrName>
                                          <p:attrName>ppt_y</p:attrName>
                                        </p:attrNameLst>
                                      </p:cBhvr>
                                    </p:animMotion>
                                    <p:animEffect transition="in" filter="fade">
                                      <p:cBhvr>
                                        <p:cTn id="24" dur="1000"/>
                                        <p:tgtEl>
                                          <p:spTgt spid="35"/>
                                        </p:tgtEl>
                                      </p:cBhvr>
                                    </p:animEffect>
                                  </p:childTnLst>
                                </p:cTn>
                              </p:par>
                              <p:par>
                                <p:cTn id="25" presetID="52"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Scale>
                                      <p:cBhvr>
                                        <p:cTn id="2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5"/>
                                        </p:tgtEl>
                                        <p:attrNameLst>
                                          <p:attrName>ppt_x</p:attrName>
                                          <p:attrName>ppt_y</p:attrName>
                                        </p:attrNameLst>
                                      </p:cBhvr>
                                    </p:animMotion>
                                    <p:animEffect transition="in" filter="fade">
                                      <p:cBhvr>
                                        <p:cTn id="29" dur="1000"/>
                                        <p:tgtEl>
                                          <p:spTgt spid="5"/>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Scale>
                                      <p:cBhvr>
                                        <p:cTn id="32"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34"/>
                                        </p:tgtEl>
                                        <p:attrNameLst>
                                          <p:attrName>ppt_x</p:attrName>
                                          <p:attrName>ppt_y</p:attrName>
                                        </p:attrNameLst>
                                      </p:cBhvr>
                                    </p:animMotion>
                                    <p:animEffect transition="in" filter="fade">
                                      <p:cBhvr>
                                        <p:cTn id="34" dur="1000"/>
                                        <p:tgtEl>
                                          <p:spTgt spid="34"/>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Scale>
                                      <p:cBhvr>
                                        <p:cTn id="3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4"/>
                                        </p:tgtEl>
                                        <p:attrNameLst>
                                          <p:attrName>ppt_x</p:attrName>
                                          <p:attrName>ppt_y</p:attrName>
                                        </p:attrNameLst>
                                      </p:cBhvr>
                                    </p:animMotion>
                                    <p:animEffect transition="in" filter="fade">
                                      <p:cBhvr>
                                        <p:cTn id="39" dur="1000"/>
                                        <p:tgtEl>
                                          <p:spTgt spid="4"/>
                                        </p:tgtEl>
                                      </p:cBhvr>
                                    </p:animEffect>
                                  </p:childTnLst>
                                </p:cTn>
                              </p:par>
                              <p:par>
                                <p:cTn id="40" presetID="52"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Scale>
                                      <p:cBhvr>
                                        <p:cTn id="4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6"/>
                                        </p:tgtEl>
                                        <p:attrNameLst>
                                          <p:attrName>ppt_x</p:attrName>
                                          <p:attrName>ppt_y</p:attrName>
                                        </p:attrNameLst>
                                      </p:cBhvr>
                                    </p:animMotion>
                                    <p:animEffect transition="in" filter="fade">
                                      <p:cBhvr>
                                        <p:cTn id="44" dur="1000"/>
                                        <p:tgtEl>
                                          <p:spTgt spid="6"/>
                                        </p:tgtEl>
                                      </p:cBhvr>
                                    </p:animEffect>
                                  </p:childTnLst>
                                </p:cTn>
                              </p:par>
                              <p:par>
                                <p:cTn id="45" presetID="52"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Scale>
                                      <p:cBhvr>
                                        <p:cTn id="47"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24"/>
                                        </p:tgtEl>
                                        <p:attrNameLst>
                                          <p:attrName>ppt_x</p:attrName>
                                          <p:attrName>ppt_y</p:attrName>
                                        </p:attrNameLst>
                                      </p:cBhvr>
                                    </p:animMotion>
                                    <p:animEffect transition="in" filter="fade">
                                      <p:cBhvr>
                                        <p:cTn id="49" dur="1000"/>
                                        <p:tgtEl>
                                          <p:spTgt spid="24"/>
                                        </p:tgtEl>
                                      </p:cBhvr>
                                    </p:animEffect>
                                  </p:childTnLst>
                                </p:cTn>
                              </p:par>
                              <p:par>
                                <p:cTn id="50" presetID="52"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Scale>
                                      <p:cBhvr>
                                        <p:cTn id="52"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28"/>
                                        </p:tgtEl>
                                        <p:attrNameLst>
                                          <p:attrName>ppt_x</p:attrName>
                                          <p:attrName>ppt_y</p:attrName>
                                        </p:attrNameLst>
                                      </p:cBhvr>
                                    </p:animMotion>
                                    <p:animEffect transition="in" filter="fade">
                                      <p:cBhvr>
                                        <p:cTn id="54" dur="1000"/>
                                        <p:tgtEl>
                                          <p:spTgt spid="28"/>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Scale>
                                      <p:cBhvr>
                                        <p:cTn id="57"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40"/>
                                        </p:tgtEl>
                                        <p:attrNameLst>
                                          <p:attrName>ppt_x</p:attrName>
                                          <p:attrName>ppt_y</p:attrName>
                                        </p:attrNameLst>
                                      </p:cBhvr>
                                    </p:animMotion>
                                    <p:animEffect transition="in" filter="fade">
                                      <p:cBhvr>
                                        <p:cTn id="59" dur="1000"/>
                                        <p:tgtEl>
                                          <p:spTgt spid="40"/>
                                        </p:tgtEl>
                                      </p:cBhvr>
                                    </p:animEffect>
                                  </p:childTnLst>
                                </p:cTn>
                              </p:par>
                              <p:par>
                                <p:cTn id="60" presetID="52" presetClass="entr" presetSubtype="0" fill="hold" nodeType="withEffect">
                                  <p:stCondLst>
                                    <p:cond delay="0"/>
                                  </p:stCondLst>
                                  <p:childTnLst>
                                    <p:set>
                                      <p:cBhvr>
                                        <p:cTn id="61" dur="1" fill="hold">
                                          <p:stCondLst>
                                            <p:cond delay="0"/>
                                          </p:stCondLst>
                                        </p:cTn>
                                        <p:tgtEl>
                                          <p:spTgt spid="44"/>
                                        </p:tgtEl>
                                        <p:attrNameLst>
                                          <p:attrName>style.visibility</p:attrName>
                                        </p:attrNameLst>
                                      </p:cBhvr>
                                      <p:to>
                                        <p:strVal val="visible"/>
                                      </p:to>
                                    </p:set>
                                    <p:animScale>
                                      <p:cBhvr>
                                        <p:cTn id="62" dur="1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44"/>
                                        </p:tgtEl>
                                        <p:attrNameLst>
                                          <p:attrName>ppt_x</p:attrName>
                                          <p:attrName>ppt_y</p:attrName>
                                        </p:attrNameLst>
                                      </p:cBhvr>
                                    </p:animMotion>
                                    <p:animEffect transition="in" filter="fade">
                                      <p:cBhvr>
                                        <p:cTn id="64" dur="1000"/>
                                        <p:tgtEl>
                                          <p:spTgt spid="44"/>
                                        </p:tgtEl>
                                      </p:cBhvr>
                                    </p:animEffect>
                                  </p:childTnLst>
                                </p:cTn>
                              </p:par>
                              <p:par>
                                <p:cTn id="65" presetID="52"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animScale>
                                      <p:cBhvr>
                                        <p:cTn id="6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1000" decel="50000" fill="hold">
                                          <p:stCondLst>
                                            <p:cond delay="0"/>
                                          </p:stCondLst>
                                        </p:cTn>
                                        <p:tgtEl>
                                          <p:spTgt spid="2"/>
                                        </p:tgtEl>
                                        <p:attrNameLst>
                                          <p:attrName>ppt_x</p:attrName>
                                          <p:attrName>ppt_y</p:attrName>
                                        </p:attrNameLst>
                                      </p:cBhvr>
                                    </p:animMotion>
                                    <p:animEffect transition="in" filter="fade">
                                      <p:cBhvr>
                                        <p:cTn id="69" dur="1000"/>
                                        <p:tgtEl>
                                          <p:spTgt spid="2"/>
                                        </p:tgtEl>
                                      </p:cBhvr>
                                    </p:animEffect>
                                  </p:childTnLst>
                                </p:cTn>
                              </p:par>
                              <p:par>
                                <p:cTn id="70" presetID="52"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Scale>
                                      <p:cBhvr>
                                        <p:cTn id="7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3" dur="1000" decel="50000" fill="hold">
                                          <p:stCondLst>
                                            <p:cond delay="0"/>
                                          </p:stCondLst>
                                        </p:cTn>
                                        <p:tgtEl>
                                          <p:spTgt spid="3"/>
                                        </p:tgtEl>
                                        <p:attrNameLst>
                                          <p:attrName>ppt_x</p:attrName>
                                          <p:attrName>ppt_y</p:attrName>
                                        </p:attrNameLst>
                                      </p:cBhvr>
                                    </p:animMotion>
                                    <p:animEffect transition="in" filter="fade">
                                      <p:cBhvr>
                                        <p:cTn id="74" dur="1000"/>
                                        <p:tgtEl>
                                          <p:spTgt spid="3"/>
                                        </p:tgtEl>
                                      </p:cBhvr>
                                    </p:animEffect>
                                  </p:childTnLst>
                                </p:cTn>
                              </p:par>
                              <p:par>
                                <p:cTn id="75" presetID="52" presetClass="entr" presetSubtype="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animScale>
                                      <p:cBhvr>
                                        <p:cTn id="7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1000" decel="50000" fill="hold">
                                          <p:stCondLst>
                                            <p:cond delay="0"/>
                                          </p:stCondLst>
                                        </p:cTn>
                                        <p:tgtEl>
                                          <p:spTgt spid="7"/>
                                        </p:tgtEl>
                                        <p:attrNameLst>
                                          <p:attrName>ppt_x</p:attrName>
                                          <p:attrName>ppt_y</p:attrName>
                                        </p:attrNameLst>
                                      </p:cBhvr>
                                    </p:animMotion>
                                    <p:animEffect transition="in" filter="fade">
                                      <p:cBhvr>
                                        <p:cTn id="79" dur="1000"/>
                                        <p:tgtEl>
                                          <p:spTgt spid="7"/>
                                        </p:tgtEl>
                                      </p:cBhvr>
                                    </p:animEffect>
                                  </p:childTnLst>
                                </p:cTn>
                              </p:par>
                              <p:par>
                                <p:cTn id="80" presetID="52"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Scale>
                                      <p:cBhvr>
                                        <p:cTn id="8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1000" decel="50000" fill="hold">
                                          <p:stCondLst>
                                            <p:cond delay="0"/>
                                          </p:stCondLst>
                                        </p:cTn>
                                        <p:tgtEl>
                                          <p:spTgt spid="8"/>
                                        </p:tgtEl>
                                        <p:attrNameLst>
                                          <p:attrName>ppt_x</p:attrName>
                                          <p:attrName>ppt_y</p:attrName>
                                        </p:attrNameLst>
                                      </p:cBhvr>
                                    </p:animMotion>
                                    <p:animEffect transition="in" filter="fade">
                                      <p:cBhvr>
                                        <p:cTn id="8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1" grpId="0" animBg="1"/>
      <p:bldP spid="40" grpId="0" animBg="1"/>
      <p:bldP spid="5" grpId="0"/>
      <p:bldP spid="34" grpId="0"/>
      <p:bldP spid="2" grpId="0"/>
      <p:bldP spid="3" grpId="0"/>
      <p:bldP spid="4"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5026752" y="4775639"/>
            <a:ext cx="2154436" cy="430887"/>
          </a:xfrm>
          <a:prstGeom prst="rect">
            <a:avLst/>
          </a:prstGeom>
          <a:noFill/>
        </p:spPr>
        <p:txBody>
          <a:bodyPr wrap="none" lIns="0" tIns="0" rIns="0" bIns="0" rtlCol="0">
            <a:spAutoFit/>
          </a:bodyPr>
          <a:lstStyle/>
          <a:p>
            <a:pPr algn="ctr"/>
            <a:r>
              <a:rPr lang="zh-CN" altLang="en-US" sz="2800" dirty="0">
                <a:solidFill>
                  <a:srgbClr val="46525B"/>
                </a:solidFill>
                <a:cs typeface="+mn-ea"/>
                <a:sym typeface="+mn-lt"/>
              </a:rPr>
              <a:t>点击添加标题</a:t>
            </a:r>
            <a:endParaRPr lang="en-US" sz="2800" dirty="0">
              <a:solidFill>
                <a:srgbClr val="46525B"/>
              </a:solidFill>
              <a:cs typeface="+mn-ea"/>
              <a:sym typeface="+mn-lt"/>
            </a:endParaRPr>
          </a:p>
        </p:txBody>
      </p:sp>
      <p:sp>
        <p:nvSpPr>
          <p:cNvPr id="99" name="TextBox 98"/>
          <p:cNvSpPr txBox="1"/>
          <p:nvPr/>
        </p:nvSpPr>
        <p:spPr>
          <a:xfrm>
            <a:off x="2777647" y="5310881"/>
            <a:ext cx="6652645" cy="615553"/>
          </a:xfrm>
          <a:prstGeom prst="rect">
            <a:avLst/>
          </a:prstGeom>
          <a:noFill/>
        </p:spPr>
        <p:txBody>
          <a:bodyPr wrap="square" lIns="0" tIns="0" rIns="0" bIns="0" rtlCol="0">
            <a:spAutoFit/>
          </a:bodyPr>
          <a:lstStyle/>
          <a:p>
            <a:pPr algn="ctr"/>
            <a:r>
              <a:rPr lang="en-US" sz="4000" dirty="0">
                <a:solidFill>
                  <a:srgbClr val="46525B"/>
                </a:solidFill>
                <a:cs typeface="+mn-ea"/>
                <a:sym typeface="+mn-lt"/>
              </a:rPr>
              <a:t>ADD YOUR TITLE HERE</a:t>
            </a:r>
            <a:endParaRPr lang="en-US" sz="4000" dirty="0">
              <a:solidFill>
                <a:srgbClr val="46525B"/>
              </a:solidFill>
              <a:cs typeface="+mn-ea"/>
              <a:sym typeface="+mn-lt"/>
            </a:endParaRPr>
          </a:p>
        </p:txBody>
      </p:sp>
      <p:grpSp>
        <p:nvGrpSpPr>
          <p:cNvPr id="3" name="Group 2"/>
          <p:cNvGrpSpPr/>
          <p:nvPr/>
        </p:nvGrpSpPr>
        <p:grpSpPr>
          <a:xfrm>
            <a:off x="841374" y="-36148"/>
            <a:ext cx="3098167" cy="4161815"/>
            <a:chOff x="840035" y="-59495"/>
            <a:chExt cx="3098167" cy="4161815"/>
          </a:xfrm>
        </p:grpSpPr>
        <p:grpSp>
          <p:nvGrpSpPr>
            <p:cNvPr id="2672" name="Group 2672"/>
            <p:cNvGrpSpPr/>
            <p:nvPr/>
          </p:nvGrpSpPr>
          <p:grpSpPr>
            <a:xfrm>
              <a:off x="840035" y="-59495"/>
              <a:ext cx="3098167" cy="4161815"/>
              <a:chOff x="0" y="0"/>
              <a:chExt cx="5511020" cy="7403039"/>
            </a:xfrm>
          </p:grpSpPr>
          <p:sp>
            <p:nvSpPr>
              <p:cNvPr id="2662" name="Shape 2662"/>
              <p:cNvSpPr/>
              <p:nvPr/>
            </p:nvSpPr>
            <p:spPr>
              <a:xfrm>
                <a:off x="0" y="2092586"/>
                <a:ext cx="5511020" cy="5310453"/>
              </a:xfrm>
              <a:prstGeom prst="roundRect">
                <a:avLst>
                  <a:gd name="adj" fmla="val 5907"/>
                </a:avLst>
              </a:prstGeom>
              <a:solidFill>
                <a:srgbClr val="FFC000"/>
              </a:solidFill>
              <a:ln w="12700" cap="flat">
                <a:noFill/>
                <a:miter lim="400000"/>
              </a:ln>
              <a:effectLst>
                <a:outerShdw blurRad="190500" dist="127000" dir="5400000" rotWithShape="0">
                  <a:srgbClr val="000000">
                    <a:alpha val="20000"/>
                  </a:srgbClr>
                </a:outerShdw>
              </a:effectLst>
            </p:spPr>
            <p:txBody>
              <a:bodyPr wrap="square" lIns="0" tIns="0" rIns="0" bIns="0" numCol="1" anchor="ctr">
                <a:noAutofit/>
              </a:bodyPr>
              <a:lstStyle/>
              <a:p>
                <a:pPr lvl="0">
                  <a:defRPr sz="3200"/>
                </a:pPr>
                <a:endParaRPr sz="4265">
                  <a:cs typeface="+mn-ea"/>
                  <a:sym typeface="+mn-lt"/>
                </a:endParaRPr>
              </a:p>
            </p:txBody>
          </p:sp>
          <p:grpSp>
            <p:nvGrpSpPr>
              <p:cNvPr id="2671" name="Group 2671"/>
              <p:cNvGrpSpPr/>
              <p:nvPr/>
            </p:nvGrpSpPr>
            <p:grpSpPr>
              <a:xfrm>
                <a:off x="2487682" y="0"/>
                <a:ext cx="780922" cy="2214552"/>
                <a:chOff x="-2" y="0"/>
                <a:chExt cx="780920" cy="2214551"/>
              </a:xfrm>
            </p:grpSpPr>
            <p:sp>
              <p:nvSpPr>
                <p:cNvPr id="2663" name="Shape 2663"/>
                <p:cNvSpPr/>
                <p:nvPr/>
              </p:nvSpPr>
              <p:spPr>
                <a:xfrm>
                  <a:off x="143667" y="1801235"/>
                  <a:ext cx="637251" cy="413316"/>
                </a:xfrm>
                <a:custGeom>
                  <a:avLst/>
                  <a:gdLst/>
                  <a:ahLst/>
                  <a:cxnLst>
                    <a:cxn ang="0">
                      <a:pos x="wd2" y="hd2"/>
                    </a:cxn>
                    <a:cxn ang="5400000">
                      <a:pos x="wd2" y="hd2"/>
                    </a:cxn>
                    <a:cxn ang="10800000">
                      <a:pos x="wd2" y="hd2"/>
                    </a:cxn>
                    <a:cxn ang="16200000">
                      <a:pos x="wd2" y="hd2"/>
                    </a:cxn>
                  </a:cxnLst>
                  <a:rect l="0" t="0" r="r" b="b"/>
                  <a:pathLst>
                    <a:path w="21600" h="21600" extrusionOk="0">
                      <a:moveTo>
                        <a:pt x="18014" y="0"/>
                      </a:moveTo>
                      <a:lnTo>
                        <a:pt x="21600" y="21600"/>
                      </a:lnTo>
                      <a:lnTo>
                        <a:pt x="4126" y="20621"/>
                      </a:lnTo>
                      <a:lnTo>
                        <a:pt x="0" y="18607"/>
                      </a:lnTo>
                      <a:lnTo>
                        <a:pt x="18014" y="0"/>
                      </a:lnTo>
                      <a:close/>
                    </a:path>
                  </a:pathLst>
                </a:custGeom>
                <a:solidFill>
                  <a:srgbClr val="000000">
                    <a:alpha val="20000"/>
                  </a:srgbClr>
                </a:solidFill>
                <a:ln w="12700" cap="flat">
                  <a:noFill/>
                  <a:miter lim="400000"/>
                </a:ln>
                <a:effectLst/>
              </p:spPr>
              <p:txBody>
                <a:bodyPr wrap="square" lIns="0" tIns="0" rIns="0" bIns="0" numCol="1" anchor="ctr">
                  <a:noAutofit/>
                </a:bodyPr>
                <a:lstStyle/>
                <a:p>
                  <a:pPr lvl="0">
                    <a:defRPr sz="3200"/>
                  </a:pPr>
                  <a:endParaRPr sz="4265">
                    <a:cs typeface="+mn-ea"/>
                    <a:sym typeface="+mn-lt"/>
                  </a:endParaRPr>
                </a:p>
              </p:txBody>
            </p:sp>
            <p:grpSp>
              <p:nvGrpSpPr>
                <p:cNvPr id="2669" name="Group 2669"/>
                <p:cNvGrpSpPr/>
                <p:nvPr/>
              </p:nvGrpSpPr>
              <p:grpSpPr>
                <a:xfrm>
                  <a:off x="-2" y="1392763"/>
                  <a:ext cx="637253" cy="770511"/>
                  <a:chOff x="-1" y="0"/>
                  <a:chExt cx="637251" cy="770509"/>
                </a:xfrm>
              </p:grpSpPr>
              <p:sp>
                <p:nvSpPr>
                  <p:cNvPr id="2664" name="Shape 2664"/>
                  <p:cNvSpPr/>
                  <p:nvPr/>
                </p:nvSpPr>
                <p:spPr>
                  <a:xfrm>
                    <a:off x="-1" y="375610"/>
                    <a:ext cx="637251" cy="3898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36" y="21552"/>
                        </a:lnTo>
                        <a:lnTo>
                          <a:pt x="476" y="21600"/>
                        </a:lnTo>
                        <a:lnTo>
                          <a:pt x="0" y="158"/>
                        </a:lnTo>
                        <a:cubicBezTo>
                          <a:pt x="0" y="158"/>
                          <a:pt x="21600" y="0"/>
                          <a:pt x="21600" y="0"/>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65" name="Shape 2665"/>
                  <p:cNvSpPr/>
                  <p:nvPr/>
                </p:nvSpPr>
                <p:spPr>
                  <a:xfrm>
                    <a:off x="9884" y="583185"/>
                    <a:ext cx="610320" cy="182015"/>
                  </a:xfrm>
                  <a:custGeom>
                    <a:avLst/>
                    <a:gdLst/>
                    <a:ahLst/>
                    <a:cxnLst>
                      <a:cxn ang="0">
                        <a:pos x="wd2" y="hd2"/>
                      </a:cxn>
                      <a:cxn ang="5400000">
                        <a:pos x="wd2" y="hd2"/>
                      </a:cxn>
                      <a:cxn ang="10800000">
                        <a:pos x="wd2" y="hd2"/>
                      </a:cxn>
                      <a:cxn ang="16200000">
                        <a:pos x="wd2" y="hd2"/>
                      </a:cxn>
                    </a:cxnLst>
                    <a:rect l="0" t="0" r="r" b="b"/>
                    <a:pathLst>
                      <a:path w="21600" h="21600" extrusionOk="0">
                        <a:moveTo>
                          <a:pt x="234" y="21600"/>
                        </a:moveTo>
                        <a:lnTo>
                          <a:pt x="21493" y="21498"/>
                        </a:lnTo>
                        <a:lnTo>
                          <a:pt x="21600" y="15288"/>
                        </a:lnTo>
                        <a:lnTo>
                          <a:pt x="0" y="0"/>
                        </a:lnTo>
                        <a:cubicBezTo>
                          <a:pt x="0" y="0"/>
                          <a:pt x="234" y="21600"/>
                          <a:pt x="234" y="21600"/>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66" name="Shape 2666"/>
                  <p:cNvSpPr/>
                  <p:nvPr/>
                </p:nvSpPr>
                <p:spPr>
                  <a:xfrm>
                    <a:off x="0" y="375610"/>
                    <a:ext cx="586005" cy="62551"/>
                  </a:xfrm>
                  <a:custGeom>
                    <a:avLst/>
                    <a:gdLst/>
                    <a:ahLst/>
                    <a:cxnLst>
                      <a:cxn ang="0">
                        <a:pos x="wd2" y="hd2"/>
                      </a:cxn>
                      <a:cxn ang="5400000">
                        <a:pos x="wd2" y="hd2"/>
                      </a:cxn>
                      <a:cxn ang="10800000">
                        <a:pos x="wd2" y="hd2"/>
                      </a:cxn>
                      <a:cxn ang="16200000">
                        <a:pos x="wd2" y="hd2"/>
                      </a:cxn>
                    </a:cxnLst>
                    <a:rect l="0" t="0" r="r" b="b"/>
                    <a:pathLst>
                      <a:path w="21600" h="21600" extrusionOk="0">
                        <a:moveTo>
                          <a:pt x="0" y="907"/>
                        </a:moveTo>
                        <a:lnTo>
                          <a:pt x="80" y="21600"/>
                        </a:lnTo>
                        <a:lnTo>
                          <a:pt x="21600" y="0"/>
                        </a:lnTo>
                        <a:cubicBezTo>
                          <a:pt x="21600" y="0"/>
                          <a:pt x="0" y="907"/>
                          <a:pt x="0" y="907"/>
                        </a:cubicBezTo>
                        <a:close/>
                      </a:path>
                    </a:pathLst>
                  </a:custGeom>
                  <a:solidFill>
                    <a:srgbClr val="41474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67" name="Shape 2667"/>
                  <p:cNvSpPr/>
                  <p:nvPr/>
                </p:nvSpPr>
                <p:spPr>
                  <a:xfrm>
                    <a:off x="108729" y="0"/>
                    <a:ext cx="431589" cy="734194"/>
                  </a:xfrm>
                  <a:custGeom>
                    <a:avLst/>
                    <a:gdLst/>
                    <a:ahLst/>
                    <a:cxnLst>
                      <a:cxn ang="0">
                        <a:pos x="wd2" y="hd2"/>
                      </a:cxn>
                      <a:cxn ang="5400000">
                        <a:pos x="wd2" y="hd2"/>
                      </a:cxn>
                      <a:cxn ang="10800000">
                        <a:pos x="wd2" y="hd2"/>
                      </a:cxn>
                      <a:cxn ang="16200000">
                        <a:pos x="wd2" y="hd2"/>
                      </a:cxn>
                    </a:cxnLst>
                    <a:rect l="0" t="0" r="r" b="b"/>
                    <a:pathLst>
                      <a:path w="21599" h="21599" extrusionOk="0">
                        <a:moveTo>
                          <a:pt x="20822" y="20670"/>
                        </a:moveTo>
                        <a:lnTo>
                          <a:pt x="19505" y="20671"/>
                        </a:lnTo>
                        <a:cubicBezTo>
                          <a:pt x="18901" y="18847"/>
                          <a:pt x="16346" y="11769"/>
                          <a:pt x="15615" y="9884"/>
                        </a:cubicBezTo>
                        <a:cubicBezTo>
                          <a:pt x="15467" y="9499"/>
                          <a:pt x="15285" y="9151"/>
                          <a:pt x="15108" y="8788"/>
                        </a:cubicBezTo>
                        <a:cubicBezTo>
                          <a:pt x="14346" y="7215"/>
                          <a:pt x="13961" y="6225"/>
                          <a:pt x="15576" y="5446"/>
                        </a:cubicBezTo>
                        <a:cubicBezTo>
                          <a:pt x="16992" y="4762"/>
                          <a:pt x="17485" y="3585"/>
                          <a:pt x="16830" y="2436"/>
                        </a:cubicBezTo>
                        <a:cubicBezTo>
                          <a:pt x="16194" y="1318"/>
                          <a:pt x="14272" y="97"/>
                          <a:pt x="10790" y="0"/>
                        </a:cubicBezTo>
                        <a:cubicBezTo>
                          <a:pt x="10781" y="0"/>
                          <a:pt x="10772" y="74"/>
                          <a:pt x="10763" y="75"/>
                        </a:cubicBezTo>
                        <a:cubicBezTo>
                          <a:pt x="10757" y="75"/>
                          <a:pt x="10753" y="152"/>
                          <a:pt x="10748" y="152"/>
                        </a:cubicBezTo>
                        <a:cubicBezTo>
                          <a:pt x="10743" y="152"/>
                          <a:pt x="10739" y="152"/>
                          <a:pt x="10732" y="152"/>
                        </a:cubicBezTo>
                        <a:cubicBezTo>
                          <a:pt x="10723" y="153"/>
                          <a:pt x="10714" y="80"/>
                          <a:pt x="10706" y="80"/>
                        </a:cubicBezTo>
                        <a:cubicBezTo>
                          <a:pt x="7225" y="182"/>
                          <a:pt x="5309" y="1371"/>
                          <a:pt x="4679" y="2490"/>
                        </a:cubicBezTo>
                        <a:cubicBezTo>
                          <a:pt x="4029" y="3641"/>
                          <a:pt x="4527" y="4805"/>
                          <a:pt x="5947" y="5486"/>
                        </a:cubicBezTo>
                        <a:cubicBezTo>
                          <a:pt x="7567" y="6262"/>
                          <a:pt x="7186" y="7257"/>
                          <a:pt x="6431" y="8831"/>
                        </a:cubicBezTo>
                        <a:cubicBezTo>
                          <a:pt x="6257" y="9194"/>
                          <a:pt x="6077" y="9511"/>
                          <a:pt x="5930" y="9897"/>
                        </a:cubicBezTo>
                        <a:cubicBezTo>
                          <a:pt x="5210" y="11783"/>
                          <a:pt x="2687" y="18861"/>
                          <a:pt x="2091" y="20686"/>
                        </a:cubicBezTo>
                        <a:lnTo>
                          <a:pt x="776" y="20687"/>
                        </a:lnTo>
                        <a:cubicBezTo>
                          <a:pt x="346" y="20688"/>
                          <a:pt x="0" y="20892"/>
                          <a:pt x="0" y="21144"/>
                        </a:cubicBezTo>
                        <a:cubicBezTo>
                          <a:pt x="1" y="21396"/>
                          <a:pt x="349" y="21600"/>
                          <a:pt x="777" y="21599"/>
                        </a:cubicBezTo>
                        <a:lnTo>
                          <a:pt x="2726" y="21598"/>
                        </a:lnTo>
                        <a:cubicBezTo>
                          <a:pt x="3094" y="21598"/>
                          <a:pt x="3411" y="21499"/>
                          <a:pt x="3485" y="21287"/>
                        </a:cubicBezTo>
                        <a:cubicBezTo>
                          <a:pt x="3517" y="21197"/>
                          <a:pt x="6632" y="12243"/>
                          <a:pt x="7445" y="10118"/>
                        </a:cubicBezTo>
                        <a:cubicBezTo>
                          <a:pt x="7582" y="9757"/>
                          <a:pt x="7756" y="9407"/>
                          <a:pt x="7925" y="9055"/>
                        </a:cubicBezTo>
                        <a:cubicBezTo>
                          <a:pt x="8660" y="7524"/>
                          <a:pt x="9419" y="5948"/>
                          <a:pt x="6929" y="4754"/>
                        </a:cubicBezTo>
                        <a:cubicBezTo>
                          <a:pt x="6011" y="4314"/>
                          <a:pt x="5707" y="3524"/>
                          <a:pt x="6151" y="2736"/>
                        </a:cubicBezTo>
                        <a:cubicBezTo>
                          <a:pt x="6755" y="1665"/>
                          <a:pt x="8472" y="990"/>
                          <a:pt x="10751" y="916"/>
                        </a:cubicBezTo>
                        <a:cubicBezTo>
                          <a:pt x="13028" y="986"/>
                          <a:pt x="14748" y="1661"/>
                          <a:pt x="15359" y="2731"/>
                        </a:cubicBezTo>
                        <a:cubicBezTo>
                          <a:pt x="15807" y="3518"/>
                          <a:pt x="15505" y="4313"/>
                          <a:pt x="14592" y="4754"/>
                        </a:cubicBezTo>
                        <a:cubicBezTo>
                          <a:pt x="12107" y="5952"/>
                          <a:pt x="12874" y="7535"/>
                          <a:pt x="13616" y="9065"/>
                        </a:cubicBezTo>
                        <a:cubicBezTo>
                          <a:pt x="13787" y="9416"/>
                          <a:pt x="13962" y="9779"/>
                          <a:pt x="14102" y="10140"/>
                        </a:cubicBezTo>
                        <a:cubicBezTo>
                          <a:pt x="14924" y="12263"/>
                          <a:pt x="18081" y="21184"/>
                          <a:pt x="18115" y="21275"/>
                        </a:cubicBezTo>
                        <a:cubicBezTo>
                          <a:pt x="18189" y="21486"/>
                          <a:pt x="18506" y="21585"/>
                          <a:pt x="18875" y="21584"/>
                        </a:cubicBezTo>
                        <a:lnTo>
                          <a:pt x="20824" y="21583"/>
                        </a:lnTo>
                        <a:cubicBezTo>
                          <a:pt x="21254" y="21582"/>
                          <a:pt x="21600" y="21378"/>
                          <a:pt x="21599" y="21126"/>
                        </a:cubicBezTo>
                        <a:cubicBezTo>
                          <a:pt x="21599" y="20874"/>
                          <a:pt x="21252" y="20670"/>
                          <a:pt x="20822" y="20670"/>
                        </a:cubicBezTo>
                        <a:close/>
                      </a:path>
                    </a:pathLst>
                  </a:custGeom>
                  <a:solidFill>
                    <a:srgbClr val="95C5F9"/>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68" name="Shape 2668"/>
                  <p:cNvSpPr/>
                  <p:nvPr/>
                </p:nvSpPr>
                <p:spPr>
                  <a:xfrm>
                    <a:off x="-1" y="721568"/>
                    <a:ext cx="621084" cy="48941"/>
                  </a:xfrm>
                  <a:custGeom>
                    <a:avLst/>
                    <a:gdLst/>
                    <a:ahLst/>
                    <a:cxnLst>
                      <a:cxn ang="0">
                        <a:pos x="wd2" y="hd2"/>
                      </a:cxn>
                      <a:cxn ang="5400000">
                        <a:pos x="wd2" y="hd2"/>
                      </a:cxn>
                      <a:cxn ang="10800000">
                        <a:pos x="wd2" y="hd2"/>
                      </a:cxn>
                      <a:cxn ang="16200000">
                        <a:pos x="wd2" y="hd2"/>
                      </a:cxn>
                    </a:cxnLst>
                    <a:rect l="0" t="0" r="r" b="b"/>
                    <a:pathLst>
                      <a:path w="21598" h="21579" extrusionOk="0">
                        <a:moveTo>
                          <a:pt x="21598" y="10597"/>
                        </a:moveTo>
                        <a:cubicBezTo>
                          <a:pt x="21599" y="16454"/>
                          <a:pt x="21218" y="21212"/>
                          <a:pt x="20745" y="21225"/>
                        </a:cubicBezTo>
                        <a:lnTo>
                          <a:pt x="856" y="21578"/>
                        </a:lnTo>
                        <a:cubicBezTo>
                          <a:pt x="383" y="21591"/>
                          <a:pt x="0" y="16845"/>
                          <a:pt x="0" y="10989"/>
                        </a:cubicBezTo>
                        <a:lnTo>
                          <a:pt x="0" y="10989"/>
                        </a:lnTo>
                        <a:cubicBezTo>
                          <a:pt x="-1" y="5124"/>
                          <a:pt x="381" y="366"/>
                          <a:pt x="854" y="357"/>
                        </a:cubicBezTo>
                        <a:lnTo>
                          <a:pt x="20743" y="0"/>
                        </a:lnTo>
                        <a:cubicBezTo>
                          <a:pt x="21215" y="-9"/>
                          <a:pt x="21598" y="4737"/>
                          <a:pt x="21598" y="10597"/>
                        </a:cubicBezTo>
                        <a:cubicBezTo>
                          <a:pt x="21598" y="10597"/>
                          <a:pt x="21598" y="10597"/>
                          <a:pt x="21598" y="10597"/>
                        </a:cubicBezTo>
                        <a:close/>
                      </a:path>
                    </a:pathLst>
                  </a:custGeom>
                  <a:solidFill>
                    <a:srgbClr val="41474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grpSp>
            <p:sp>
              <p:nvSpPr>
                <p:cNvPr id="2670" name="Shape 2670"/>
                <p:cNvSpPr/>
                <p:nvPr/>
              </p:nvSpPr>
              <p:spPr>
                <a:xfrm flipV="1">
                  <a:off x="346339" y="0"/>
                  <a:ext cx="1" cy="1418932"/>
                </a:xfrm>
                <a:prstGeom prst="line">
                  <a:avLst/>
                </a:prstGeom>
                <a:solidFill>
                  <a:srgbClr val="FFC000"/>
                </a:solidFill>
                <a:ln w="38100" cap="flat">
                  <a:solidFill>
                    <a:srgbClr val="FFC000"/>
                  </a:solidFill>
                  <a:prstDash val="solid"/>
                  <a:miter lim="400000"/>
                </a:ln>
                <a:effectLst/>
              </p:spPr>
              <p:txBody>
                <a:bodyPr wrap="square" lIns="0" tIns="0" rIns="0" bIns="0" numCol="1" anchor="ctr">
                  <a:noAutofit/>
                </a:bodyPr>
                <a:lstStyle/>
                <a:p>
                  <a:pPr lvl="0">
                    <a:defRPr sz="3200"/>
                  </a:pPr>
                  <a:endParaRPr sz="4265">
                    <a:cs typeface="+mn-ea"/>
                    <a:sym typeface="+mn-lt"/>
                  </a:endParaRPr>
                </a:p>
              </p:txBody>
            </p:sp>
          </p:grpSp>
        </p:grpSp>
        <p:grpSp>
          <p:nvGrpSpPr>
            <p:cNvPr id="100" name="Group 99"/>
            <p:cNvGrpSpPr/>
            <p:nvPr/>
          </p:nvGrpSpPr>
          <p:grpSpPr>
            <a:xfrm>
              <a:off x="1385441" y="1788143"/>
              <a:ext cx="2049237" cy="1761931"/>
              <a:chOff x="705296" y="1044584"/>
              <a:chExt cx="2049237" cy="1761931"/>
            </a:xfrm>
          </p:grpSpPr>
          <p:sp>
            <p:nvSpPr>
              <p:cNvPr id="101" name="TextBox 100"/>
              <p:cNvSpPr txBox="1"/>
              <p:nvPr/>
            </p:nvSpPr>
            <p:spPr>
              <a:xfrm>
                <a:off x="1501487" y="1044584"/>
                <a:ext cx="456856" cy="738664"/>
              </a:xfrm>
              <a:prstGeom prst="rect">
                <a:avLst/>
              </a:prstGeom>
              <a:noFill/>
            </p:spPr>
            <p:txBody>
              <a:bodyPr wrap="none" lIns="0" tIns="0" rIns="0" bIns="0" rtlCol="0">
                <a:spAutoFit/>
              </a:bodyPr>
              <a:lstStyle/>
              <a:p>
                <a:pPr algn="ctr"/>
                <a:r>
                  <a:rPr lang="en-US" sz="4800" dirty="0">
                    <a:solidFill>
                      <a:schemeClr val="tx1">
                        <a:lumMod val="75000"/>
                        <a:lumOff val="25000"/>
                      </a:schemeClr>
                    </a:solidFill>
                    <a:cs typeface="+mn-ea"/>
                    <a:sym typeface="+mn-lt"/>
                  </a:rPr>
                  <a:t>01</a:t>
                </a:r>
                <a:endParaRPr lang="en-US" sz="4800" dirty="0">
                  <a:solidFill>
                    <a:schemeClr val="tx1">
                      <a:lumMod val="75000"/>
                      <a:lumOff val="25000"/>
                    </a:schemeClr>
                  </a:solidFill>
                  <a:cs typeface="+mn-ea"/>
                  <a:sym typeface="+mn-lt"/>
                </a:endParaRPr>
              </a:p>
            </p:txBody>
          </p:sp>
          <p:sp>
            <p:nvSpPr>
              <p:cNvPr id="103" name="TextBox 102"/>
              <p:cNvSpPr txBox="1"/>
              <p:nvPr/>
            </p:nvSpPr>
            <p:spPr>
              <a:xfrm flipH="1">
                <a:off x="705296" y="2114018"/>
                <a:ext cx="2049237" cy="692497"/>
              </a:xfrm>
              <a:prstGeom prst="rect">
                <a:avLst/>
              </a:prstGeom>
              <a:noFill/>
            </p:spPr>
            <p:txBody>
              <a:bodyPr wrap="square" lIns="0" tIns="0" rIns="0" bIns="0" rtlCol="0">
                <a:spAutoFit/>
              </a:bodyPr>
              <a:lstStyle/>
              <a:p>
                <a:pPr algn="ctr">
                  <a:lnSpc>
                    <a:spcPct val="125000"/>
                  </a:lnSpc>
                </a:pPr>
                <a:r>
                  <a:rPr lang="zh-CN" altLang="en-US" sz="1200" dirty="0">
                    <a:solidFill>
                      <a:schemeClr val="tx1">
                        <a:lumMod val="75000"/>
                        <a:lumOff val="25000"/>
                      </a:schemeClr>
                    </a:solidFill>
                    <a:cs typeface="+mn-ea"/>
                    <a:sym typeface="+mn-lt"/>
                  </a:rPr>
                  <a:t>您的内容打在这里，或者通过复制您的文本后，在此框中选择粘贴，只保留文字。</a:t>
                </a:r>
                <a:endParaRPr lang="en-US" altLang="zh-CN" sz="1200" dirty="0">
                  <a:solidFill>
                    <a:schemeClr val="tx1">
                      <a:lumMod val="75000"/>
                      <a:lumOff val="25000"/>
                    </a:schemeClr>
                  </a:solidFill>
                  <a:cs typeface="+mn-ea"/>
                  <a:sym typeface="+mn-lt"/>
                </a:endParaRPr>
              </a:p>
            </p:txBody>
          </p:sp>
        </p:grpSp>
      </p:grpSp>
      <p:grpSp>
        <p:nvGrpSpPr>
          <p:cNvPr id="4" name="Group 3"/>
          <p:cNvGrpSpPr/>
          <p:nvPr/>
        </p:nvGrpSpPr>
        <p:grpSpPr>
          <a:xfrm>
            <a:off x="4546247" y="-36148"/>
            <a:ext cx="3098166" cy="4161814"/>
            <a:chOff x="4546247" y="-36148"/>
            <a:chExt cx="3098166" cy="4161814"/>
          </a:xfrm>
        </p:grpSpPr>
        <p:grpSp>
          <p:nvGrpSpPr>
            <p:cNvPr id="2683" name="Group 2683"/>
            <p:cNvGrpSpPr/>
            <p:nvPr/>
          </p:nvGrpSpPr>
          <p:grpSpPr>
            <a:xfrm>
              <a:off x="4546247" y="-36148"/>
              <a:ext cx="3098166" cy="4161814"/>
              <a:chOff x="0" y="0"/>
              <a:chExt cx="5511019" cy="7403038"/>
            </a:xfrm>
          </p:grpSpPr>
          <p:sp>
            <p:nvSpPr>
              <p:cNvPr id="2673" name="Shape 2673"/>
              <p:cNvSpPr/>
              <p:nvPr/>
            </p:nvSpPr>
            <p:spPr>
              <a:xfrm>
                <a:off x="0" y="2092586"/>
                <a:ext cx="5511020" cy="5310453"/>
              </a:xfrm>
              <a:prstGeom prst="roundRect">
                <a:avLst>
                  <a:gd name="adj" fmla="val 5907"/>
                </a:avLst>
              </a:prstGeom>
              <a:solidFill>
                <a:srgbClr val="46525B"/>
              </a:solidFill>
              <a:ln w="12700" cap="flat">
                <a:noFill/>
                <a:miter lim="400000"/>
              </a:ln>
              <a:effectLst>
                <a:outerShdw blurRad="190500" dist="127000" dir="5400000" rotWithShape="0">
                  <a:srgbClr val="000000">
                    <a:alpha val="20000"/>
                  </a:srgbClr>
                </a:outerShdw>
              </a:effectLst>
            </p:spPr>
            <p:txBody>
              <a:bodyPr wrap="square" lIns="0" tIns="0" rIns="0" bIns="0" numCol="1" anchor="ctr">
                <a:noAutofit/>
              </a:bodyPr>
              <a:lstStyle/>
              <a:p>
                <a:pPr lvl="0">
                  <a:defRPr sz="3200"/>
                </a:pPr>
                <a:endParaRPr sz="4265">
                  <a:cs typeface="+mn-ea"/>
                  <a:sym typeface="+mn-lt"/>
                </a:endParaRPr>
              </a:p>
            </p:txBody>
          </p:sp>
          <p:grpSp>
            <p:nvGrpSpPr>
              <p:cNvPr id="2682" name="Group 2682"/>
              <p:cNvGrpSpPr/>
              <p:nvPr/>
            </p:nvGrpSpPr>
            <p:grpSpPr>
              <a:xfrm>
                <a:off x="2365051" y="0"/>
                <a:ext cx="780919" cy="2214551"/>
                <a:chOff x="0" y="0"/>
                <a:chExt cx="780917" cy="2214550"/>
              </a:xfrm>
            </p:grpSpPr>
            <p:sp>
              <p:nvSpPr>
                <p:cNvPr id="2674" name="Shape 2674"/>
                <p:cNvSpPr/>
                <p:nvPr/>
              </p:nvSpPr>
              <p:spPr>
                <a:xfrm>
                  <a:off x="143667" y="1801235"/>
                  <a:ext cx="637251" cy="413316"/>
                </a:xfrm>
                <a:custGeom>
                  <a:avLst/>
                  <a:gdLst/>
                  <a:ahLst/>
                  <a:cxnLst>
                    <a:cxn ang="0">
                      <a:pos x="wd2" y="hd2"/>
                    </a:cxn>
                    <a:cxn ang="5400000">
                      <a:pos x="wd2" y="hd2"/>
                    </a:cxn>
                    <a:cxn ang="10800000">
                      <a:pos x="wd2" y="hd2"/>
                    </a:cxn>
                    <a:cxn ang="16200000">
                      <a:pos x="wd2" y="hd2"/>
                    </a:cxn>
                  </a:cxnLst>
                  <a:rect l="0" t="0" r="r" b="b"/>
                  <a:pathLst>
                    <a:path w="21600" h="21600" extrusionOk="0">
                      <a:moveTo>
                        <a:pt x="18014" y="0"/>
                      </a:moveTo>
                      <a:lnTo>
                        <a:pt x="21600" y="21600"/>
                      </a:lnTo>
                      <a:lnTo>
                        <a:pt x="4126" y="20621"/>
                      </a:lnTo>
                      <a:lnTo>
                        <a:pt x="0" y="18607"/>
                      </a:lnTo>
                      <a:lnTo>
                        <a:pt x="18014" y="0"/>
                      </a:lnTo>
                      <a:close/>
                    </a:path>
                  </a:pathLst>
                </a:custGeom>
                <a:solidFill>
                  <a:srgbClr val="000000">
                    <a:alpha val="20000"/>
                  </a:srgbClr>
                </a:solidFill>
                <a:ln w="12700" cap="flat">
                  <a:noFill/>
                  <a:miter lim="400000"/>
                </a:ln>
                <a:effectLst/>
              </p:spPr>
              <p:txBody>
                <a:bodyPr wrap="square" lIns="0" tIns="0" rIns="0" bIns="0" numCol="1" anchor="ctr">
                  <a:noAutofit/>
                </a:bodyPr>
                <a:lstStyle/>
                <a:p>
                  <a:pPr lvl="0">
                    <a:defRPr sz="3200"/>
                  </a:pPr>
                  <a:endParaRPr sz="4265">
                    <a:cs typeface="+mn-ea"/>
                    <a:sym typeface="+mn-lt"/>
                  </a:endParaRPr>
                </a:p>
              </p:txBody>
            </p:sp>
            <p:grpSp>
              <p:nvGrpSpPr>
                <p:cNvPr id="2680" name="Group 2680"/>
                <p:cNvGrpSpPr/>
                <p:nvPr/>
              </p:nvGrpSpPr>
              <p:grpSpPr>
                <a:xfrm>
                  <a:off x="-1" y="1392763"/>
                  <a:ext cx="637252" cy="770510"/>
                  <a:chOff x="0" y="0"/>
                  <a:chExt cx="637250" cy="770508"/>
                </a:xfrm>
              </p:grpSpPr>
              <p:sp>
                <p:nvSpPr>
                  <p:cNvPr id="2675" name="Shape 2675"/>
                  <p:cNvSpPr/>
                  <p:nvPr/>
                </p:nvSpPr>
                <p:spPr>
                  <a:xfrm>
                    <a:off x="0" y="375610"/>
                    <a:ext cx="637251" cy="3898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36" y="21552"/>
                        </a:lnTo>
                        <a:lnTo>
                          <a:pt x="476" y="21600"/>
                        </a:lnTo>
                        <a:lnTo>
                          <a:pt x="0" y="158"/>
                        </a:lnTo>
                        <a:cubicBezTo>
                          <a:pt x="0" y="158"/>
                          <a:pt x="21600" y="0"/>
                          <a:pt x="21600" y="0"/>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76" name="Shape 2676"/>
                  <p:cNvSpPr/>
                  <p:nvPr/>
                </p:nvSpPr>
                <p:spPr>
                  <a:xfrm>
                    <a:off x="9884" y="583185"/>
                    <a:ext cx="610320" cy="182015"/>
                  </a:xfrm>
                  <a:custGeom>
                    <a:avLst/>
                    <a:gdLst/>
                    <a:ahLst/>
                    <a:cxnLst>
                      <a:cxn ang="0">
                        <a:pos x="wd2" y="hd2"/>
                      </a:cxn>
                      <a:cxn ang="5400000">
                        <a:pos x="wd2" y="hd2"/>
                      </a:cxn>
                      <a:cxn ang="10800000">
                        <a:pos x="wd2" y="hd2"/>
                      </a:cxn>
                      <a:cxn ang="16200000">
                        <a:pos x="wd2" y="hd2"/>
                      </a:cxn>
                    </a:cxnLst>
                    <a:rect l="0" t="0" r="r" b="b"/>
                    <a:pathLst>
                      <a:path w="21600" h="21600" extrusionOk="0">
                        <a:moveTo>
                          <a:pt x="234" y="21600"/>
                        </a:moveTo>
                        <a:lnTo>
                          <a:pt x="21493" y="21498"/>
                        </a:lnTo>
                        <a:lnTo>
                          <a:pt x="21600" y="15288"/>
                        </a:lnTo>
                        <a:lnTo>
                          <a:pt x="0" y="0"/>
                        </a:lnTo>
                        <a:cubicBezTo>
                          <a:pt x="0" y="0"/>
                          <a:pt x="234" y="21600"/>
                          <a:pt x="234" y="21600"/>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77" name="Shape 2677"/>
                  <p:cNvSpPr/>
                  <p:nvPr/>
                </p:nvSpPr>
                <p:spPr>
                  <a:xfrm>
                    <a:off x="0" y="375610"/>
                    <a:ext cx="586005" cy="62551"/>
                  </a:xfrm>
                  <a:custGeom>
                    <a:avLst/>
                    <a:gdLst/>
                    <a:ahLst/>
                    <a:cxnLst>
                      <a:cxn ang="0">
                        <a:pos x="wd2" y="hd2"/>
                      </a:cxn>
                      <a:cxn ang="5400000">
                        <a:pos x="wd2" y="hd2"/>
                      </a:cxn>
                      <a:cxn ang="10800000">
                        <a:pos x="wd2" y="hd2"/>
                      </a:cxn>
                      <a:cxn ang="16200000">
                        <a:pos x="wd2" y="hd2"/>
                      </a:cxn>
                    </a:cxnLst>
                    <a:rect l="0" t="0" r="r" b="b"/>
                    <a:pathLst>
                      <a:path w="21600" h="21600" extrusionOk="0">
                        <a:moveTo>
                          <a:pt x="0" y="907"/>
                        </a:moveTo>
                        <a:lnTo>
                          <a:pt x="80" y="21600"/>
                        </a:lnTo>
                        <a:lnTo>
                          <a:pt x="21600" y="0"/>
                        </a:lnTo>
                        <a:cubicBezTo>
                          <a:pt x="21600" y="0"/>
                          <a:pt x="0" y="907"/>
                          <a:pt x="0" y="907"/>
                        </a:cubicBezTo>
                        <a:close/>
                      </a:path>
                    </a:pathLst>
                  </a:custGeom>
                  <a:solidFill>
                    <a:srgbClr val="41474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78" name="Shape 2678"/>
                  <p:cNvSpPr/>
                  <p:nvPr/>
                </p:nvSpPr>
                <p:spPr>
                  <a:xfrm>
                    <a:off x="108729" y="0"/>
                    <a:ext cx="431589" cy="734194"/>
                  </a:xfrm>
                  <a:custGeom>
                    <a:avLst/>
                    <a:gdLst/>
                    <a:ahLst/>
                    <a:cxnLst>
                      <a:cxn ang="0">
                        <a:pos x="wd2" y="hd2"/>
                      </a:cxn>
                      <a:cxn ang="5400000">
                        <a:pos x="wd2" y="hd2"/>
                      </a:cxn>
                      <a:cxn ang="10800000">
                        <a:pos x="wd2" y="hd2"/>
                      </a:cxn>
                      <a:cxn ang="16200000">
                        <a:pos x="wd2" y="hd2"/>
                      </a:cxn>
                    </a:cxnLst>
                    <a:rect l="0" t="0" r="r" b="b"/>
                    <a:pathLst>
                      <a:path w="21599" h="21599" extrusionOk="0">
                        <a:moveTo>
                          <a:pt x="20822" y="20670"/>
                        </a:moveTo>
                        <a:lnTo>
                          <a:pt x="19505" y="20671"/>
                        </a:lnTo>
                        <a:cubicBezTo>
                          <a:pt x="18901" y="18847"/>
                          <a:pt x="16346" y="11769"/>
                          <a:pt x="15615" y="9884"/>
                        </a:cubicBezTo>
                        <a:cubicBezTo>
                          <a:pt x="15467" y="9499"/>
                          <a:pt x="15285" y="9151"/>
                          <a:pt x="15108" y="8788"/>
                        </a:cubicBezTo>
                        <a:cubicBezTo>
                          <a:pt x="14346" y="7215"/>
                          <a:pt x="13961" y="6225"/>
                          <a:pt x="15576" y="5446"/>
                        </a:cubicBezTo>
                        <a:cubicBezTo>
                          <a:pt x="16992" y="4762"/>
                          <a:pt x="17485" y="3585"/>
                          <a:pt x="16830" y="2436"/>
                        </a:cubicBezTo>
                        <a:cubicBezTo>
                          <a:pt x="16194" y="1318"/>
                          <a:pt x="14272" y="97"/>
                          <a:pt x="10790" y="0"/>
                        </a:cubicBezTo>
                        <a:cubicBezTo>
                          <a:pt x="10781" y="0"/>
                          <a:pt x="10772" y="74"/>
                          <a:pt x="10763" y="75"/>
                        </a:cubicBezTo>
                        <a:cubicBezTo>
                          <a:pt x="10757" y="75"/>
                          <a:pt x="10753" y="152"/>
                          <a:pt x="10748" y="152"/>
                        </a:cubicBezTo>
                        <a:cubicBezTo>
                          <a:pt x="10743" y="152"/>
                          <a:pt x="10739" y="152"/>
                          <a:pt x="10732" y="152"/>
                        </a:cubicBezTo>
                        <a:cubicBezTo>
                          <a:pt x="10723" y="153"/>
                          <a:pt x="10714" y="80"/>
                          <a:pt x="10706" y="80"/>
                        </a:cubicBezTo>
                        <a:cubicBezTo>
                          <a:pt x="7225" y="182"/>
                          <a:pt x="5309" y="1371"/>
                          <a:pt x="4679" y="2490"/>
                        </a:cubicBezTo>
                        <a:cubicBezTo>
                          <a:pt x="4029" y="3641"/>
                          <a:pt x="4527" y="4805"/>
                          <a:pt x="5947" y="5486"/>
                        </a:cubicBezTo>
                        <a:cubicBezTo>
                          <a:pt x="7567" y="6262"/>
                          <a:pt x="7186" y="7257"/>
                          <a:pt x="6431" y="8831"/>
                        </a:cubicBezTo>
                        <a:cubicBezTo>
                          <a:pt x="6257" y="9194"/>
                          <a:pt x="6077" y="9511"/>
                          <a:pt x="5930" y="9897"/>
                        </a:cubicBezTo>
                        <a:cubicBezTo>
                          <a:pt x="5210" y="11783"/>
                          <a:pt x="2687" y="18861"/>
                          <a:pt x="2091" y="20686"/>
                        </a:cubicBezTo>
                        <a:lnTo>
                          <a:pt x="776" y="20687"/>
                        </a:lnTo>
                        <a:cubicBezTo>
                          <a:pt x="346" y="20688"/>
                          <a:pt x="0" y="20892"/>
                          <a:pt x="0" y="21144"/>
                        </a:cubicBezTo>
                        <a:cubicBezTo>
                          <a:pt x="1" y="21396"/>
                          <a:pt x="349" y="21600"/>
                          <a:pt x="777" y="21599"/>
                        </a:cubicBezTo>
                        <a:lnTo>
                          <a:pt x="2726" y="21598"/>
                        </a:lnTo>
                        <a:cubicBezTo>
                          <a:pt x="3094" y="21598"/>
                          <a:pt x="3411" y="21499"/>
                          <a:pt x="3485" y="21287"/>
                        </a:cubicBezTo>
                        <a:cubicBezTo>
                          <a:pt x="3517" y="21197"/>
                          <a:pt x="6632" y="12243"/>
                          <a:pt x="7445" y="10118"/>
                        </a:cubicBezTo>
                        <a:cubicBezTo>
                          <a:pt x="7582" y="9757"/>
                          <a:pt x="7756" y="9407"/>
                          <a:pt x="7925" y="9055"/>
                        </a:cubicBezTo>
                        <a:cubicBezTo>
                          <a:pt x="8660" y="7524"/>
                          <a:pt x="9419" y="5948"/>
                          <a:pt x="6929" y="4754"/>
                        </a:cubicBezTo>
                        <a:cubicBezTo>
                          <a:pt x="6011" y="4314"/>
                          <a:pt x="5707" y="3524"/>
                          <a:pt x="6151" y="2736"/>
                        </a:cubicBezTo>
                        <a:cubicBezTo>
                          <a:pt x="6755" y="1665"/>
                          <a:pt x="8472" y="990"/>
                          <a:pt x="10751" y="916"/>
                        </a:cubicBezTo>
                        <a:cubicBezTo>
                          <a:pt x="13028" y="986"/>
                          <a:pt x="14748" y="1661"/>
                          <a:pt x="15359" y="2731"/>
                        </a:cubicBezTo>
                        <a:cubicBezTo>
                          <a:pt x="15807" y="3518"/>
                          <a:pt x="15505" y="4313"/>
                          <a:pt x="14592" y="4754"/>
                        </a:cubicBezTo>
                        <a:cubicBezTo>
                          <a:pt x="12107" y="5952"/>
                          <a:pt x="12874" y="7535"/>
                          <a:pt x="13616" y="9065"/>
                        </a:cubicBezTo>
                        <a:cubicBezTo>
                          <a:pt x="13787" y="9416"/>
                          <a:pt x="13962" y="9779"/>
                          <a:pt x="14102" y="10140"/>
                        </a:cubicBezTo>
                        <a:cubicBezTo>
                          <a:pt x="14924" y="12263"/>
                          <a:pt x="18081" y="21184"/>
                          <a:pt x="18115" y="21275"/>
                        </a:cubicBezTo>
                        <a:cubicBezTo>
                          <a:pt x="18189" y="21486"/>
                          <a:pt x="18506" y="21585"/>
                          <a:pt x="18875" y="21584"/>
                        </a:cubicBezTo>
                        <a:lnTo>
                          <a:pt x="20824" y="21583"/>
                        </a:lnTo>
                        <a:cubicBezTo>
                          <a:pt x="21254" y="21582"/>
                          <a:pt x="21600" y="21378"/>
                          <a:pt x="21599" y="21126"/>
                        </a:cubicBezTo>
                        <a:cubicBezTo>
                          <a:pt x="21599" y="20874"/>
                          <a:pt x="21252" y="20670"/>
                          <a:pt x="20822" y="20670"/>
                        </a:cubicBezTo>
                        <a:close/>
                      </a:path>
                    </a:pathLst>
                  </a:custGeom>
                  <a:solidFill>
                    <a:srgbClr val="95C5F9"/>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79" name="Shape 2679"/>
                  <p:cNvSpPr/>
                  <p:nvPr/>
                </p:nvSpPr>
                <p:spPr>
                  <a:xfrm>
                    <a:off x="-1" y="721568"/>
                    <a:ext cx="621084" cy="48941"/>
                  </a:xfrm>
                  <a:custGeom>
                    <a:avLst/>
                    <a:gdLst/>
                    <a:ahLst/>
                    <a:cxnLst>
                      <a:cxn ang="0">
                        <a:pos x="wd2" y="hd2"/>
                      </a:cxn>
                      <a:cxn ang="5400000">
                        <a:pos x="wd2" y="hd2"/>
                      </a:cxn>
                      <a:cxn ang="10800000">
                        <a:pos x="wd2" y="hd2"/>
                      </a:cxn>
                      <a:cxn ang="16200000">
                        <a:pos x="wd2" y="hd2"/>
                      </a:cxn>
                    </a:cxnLst>
                    <a:rect l="0" t="0" r="r" b="b"/>
                    <a:pathLst>
                      <a:path w="21598" h="21579" extrusionOk="0">
                        <a:moveTo>
                          <a:pt x="21598" y="10597"/>
                        </a:moveTo>
                        <a:cubicBezTo>
                          <a:pt x="21599" y="16454"/>
                          <a:pt x="21218" y="21212"/>
                          <a:pt x="20745" y="21225"/>
                        </a:cubicBezTo>
                        <a:lnTo>
                          <a:pt x="856" y="21578"/>
                        </a:lnTo>
                        <a:cubicBezTo>
                          <a:pt x="383" y="21591"/>
                          <a:pt x="0" y="16845"/>
                          <a:pt x="0" y="10989"/>
                        </a:cubicBezTo>
                        <a:lnTo>
                          <a:pt x="0" y="10989"/>
                        </a:lnTo>
                        <a:cubicBezTo>
                          <a:pt x="-1" y="5124"/>
                          <a:pt x="381" y="366"/>
                          <a:pt x="854" y="357"/>
                        </a:cubicBezTo>
                        <a:lnTo>
                          <a:pt x="20743" y="0"/>
                        </a:lnTo>
                        <a:cubicBezTo>
                          <a:pt x="21215" y="-9"/>
                          <a:pt x="21598" y="4737"/>
                          <a:pt x="21598" y="10597"/>
                        </a:cubicBezTo>
                        <a:cubicBezTo>
                          <a:pt x="21598" y="10597"/>
                          <a:pt x="21598" y="10597"/>
                          <a:pt x="21598" y="10597"/>
                        </a:cubicBezTo>
                        <a:close/>
                      </a:path>
                    </a:pathLst>
                  </a:custGeom>
                  <a:solidFill>
                    <a:srgbClr val="41474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grpSp>
            <p:sp>
              <p:nvSpPr>
                <p:cNvPr id="2681" name="Shape 2681"/>
                <p:cNvSpPr/>
                <p:nvPr/>
              </p:nvSpPr>
              <p:spPr>
                <a:xfrm flipV="1">
                  <a:off x="346339" y="0"/>
                  <a:ext cx="1" cy="1418932"/>
                </a:xfrm>
                <a:prstGeom prst="line">
                  <a:avLst/>
                </a:prstGeom>
                <a:noFill/>
                <a:ln w="38100" cap="flat">
                  <a:solidFill>
                    <a:srgbClr val="46525B"/>
                  </a:solidFill>
                  <a:prstDash val="solid"/>
                  <a:miter lim="400000"/>
                </a:ln>
                <a:effectLst/>
              </p:spPr>
              <p:txBody>
                <a:bodyPr wrap="square" lIns="0" tIns="0" rIns="0" bIns="0" numCol="1" anchor="ctr">
                  <a:noAutofit/>
                </a:bodyPr>
                <a:lstStyle/>
                <a:p>
                  <a:pPr lvl="0">
                    <a:defRPr sz="3200"/>
                  </a:pPr>
                  <a:endParaRPr sz="4265">
                    <a:cs typeface="+mn-ea"/>
                    <a:sym typeface="+mn-lt"/>
                  </a:endParaRPr>
                </a:p>
              </p:txBody>
            </p:sp>
          </p:grpSp>
        </p:grpSp>
        <p:grpSp>
          <p:nvGrpSpPr>
            <p:cNvPr id="104" name="Group 103"/>
            <p:cNvGrpSpPr/>
            <p:nvPr/>
          </p:nvGrpSpPr>
          <p:grpSpPr>
            <a:xfrm>
              <a:off x="5045908" y="1774729"/>
              <a:ext cx="2049237" cy="1761931"/>
              <a:chOff x="705296" y="1044584"/>
              <a:chExt cx="2049237" cy="1761931"/>
            </a:xfrm>
          </p:grpSpPr>
          <p:sp>
            <p:nvSpPr>
              <p:cNvPr id="105" name="TextBox 104"/>
              <p:cNvSpPr txBox="1"/>
              <p:nvPr/>
            </p:nvSpPr>
            <p:spPr>
              <a:xfrm>
                <a:off x="1405307" y="1044584"/>
                <a:ext cx="649217" cy="738664"/>
              </a:xfrm>
              <a:prstGeom prst="rect">
                <a:avLst/>
              </a:prstGeom>
              <a:noFill/>
            </p:spPr>
            <p:txBody>
              <a:bodyPr wrap="none" lIns="0" tIns="0" rIns="0" bIns="0" rtlCol="0">
                <a:spAutoFit/>
              </a:bodyPr>
              <a:lstStyle/>
              <a:p>
                <a:pPr algn="ctr"/>
                <a:r>
                  <a:rPr lang="en-US" sz="4800">
                    <a:solidFill>
                      <a:schemeClr val="bg1"/>
                    </a:solidFill>
                    <a:cs typeface="+mn-ea"/>
                    <a:sym typeface="+mn-lt"/>
                  </a:rPr>
                  <a:t>02</a:t>
                </a:r>
                <a:endParaRPr lang="en-US" sz="4800">
                  <a:solidFill>
                    <a:schemeClr val="bg1"/>
                  </a:solidFill>
                  <a:cs typeface="+mn-ea"/>
                  <a:sym typeface="+mn-lt"/>
                </a:endParaRPr>
              </a:p>
            </p:txBody>
          </p:sp>
          <p:sp>
            <p:nvSpPr>
              <p:cNvPr id="107" name="TextBox 106"/>
              <p:cNvSpPr txBox="1"/>
              <p:nvPr/>
            </p:nvSpPr>
            <p:spPr>
              <a:xfrm flipH="1">
                <a:off x="705296" y="2114018"/>
                <a:ext cx="2049237" cy="692497"/>
              </a:xfrm>
              <a:prstGeom prst="rect">
                <a:avLst/>
              </a:prstGeom>
              <a:noFill/>
            </p:spPr>
            <p:txBody>
              <a:bodyPr wrap="square" lIns="0" tIns="0" rIns="0" bIns="0" rtlCol="0">
                <a:spAutoFit/>
              </a:bodyPr>
              <a:lstStyle/>
              <a:p>
                <a:pPr algn="ctr">
                  <a:lnSpc>
                    <a:spcPct val="125000"/>
                  </a:lnSpc>
                </a:pPr>
                <a:r>
                  <a:rPr lang="zh-CN" altLang="en-US" sz="1200" dirty="0">
                    <a:solidFill>
                      <a:schemeClr val="bg1"/>
                    </a:solidFill>
                    <a:cs typeface="+mn-ea"/>
                    <a:sym typeface="+mn-lt"/>
                  </a:rPr>
                  <a:t>您的内容打在这里，或者通过复制您的文本后，在此框中选择粘贴，只保留文字。</a:t>
                </a:r>
                <a:endParaRPr lang="en-US" altLang="zh-CN" sz="1200" dirty="0">
                  <a:solidFill>
                    <a:schemeClr val="bg1"/>
                  </a:solidFill>
                  <a:cs typeface="+mn-ea"/>
                  <a:sym typeface="+mn-lt"/>
                </a:endParaRPr>
              </a:p>
            </p:txBody>
          </p:sp>
        </p:grpSp>
      </p:grpSp>
      <p:grpSp>
        <p:nvGrpSpPr>
          <p:cNvPr id="5" name="Group 4"/>
          <p:cNvGrpSpPr/>
          <p:nvPr/>
        </p:nvGrpSpPr>
        <p:grpSpPr>
          <a:xfrm>
            <a:off x="8252459" y="0"/>
            <a:ext cx="3098167" cy="4161815"/>
            <a:chOff x="8252459" y="0"/>
            <a:chExt cx="3098167" cy="4161815"/>
          </a:xfrm>
        </p:grpSpPr>
        <p:grpSp>
          <p:nvGrpSpPr>
            <p:cNvPr id="2694" name="Group 2694"/>
            <p:cNvGrpSpPr/>
            <p:nvPr/>
          </p:nvGrpSpPr>
          <p:grpSpPr>
            <a:xfrm>
              <a:off x="8252459" y="0"/>
              <a:ext cx="3098167" cy="4161815"/>
              <a:chOff x="0" y="0"/>
              <a:chExt cx="5511021" cy="7403040"/>
            </a:xfrm>
          </p:grpSpPr>
          <p:sp>
            <p:nvSpPr>
              <p:cNvPr id="2684" name="Shape 2684"/>
              <p:cNvSpPr/>
              <p:nvPr/>
            </p:nvSpPr>
            <p:spPr>
              <a:xfrm>
                <a:off x="0" y="2092587"/>
                <a:ext cx="5511021" cy="5310453"/>
              </a:xfrm>
              <a:prstGeom prst="roundRect">
                <a:avLst>
                  <a:gd name="adj" fmla="val 5907"/>
                </a:avLst>
              </a:prstGeom>
              <a:solidFill>
                <a:srgbClr val="FFC000"/>
              </a:solidFill>
              <a:ln w="12700" cap="flat">
                <a:noFill/>
                <a:miter lim="400000"/>
              </a:ln>
              <a:effectLst>
                <a:outerShdw blurRad="190500" dist="127000" dir="5400000" rotWithShape="0">
                  <a:srgbClr val="000000">
                    <a:alpha val="20000"/>
                  </a:srgbClr>
                </a:outerShdw>
              </a:effectLst>
            </p:spPr>
            <p:txBody>
              <a:bodyPr wrap="square" lIns="0" tIns="0" rIns="0" bIns="0" numCol="1" anchor="ctr">
                <a:noAutofit/>
              </a:bodyPr>
              <a:lstStyle/>
              <a:p>
                <a:pPr lvl="0">
                  <a:defRPr sz="3200"/>
                </a:pPr>
                <a:endParaRPr sz="4265">
                  <a:cs typeface="+mn-ea"/>
                  <a:sym typeface="+mn-lt"/>
                </a:endParaRPr>
              </a:p>
            </p:txBody>
          </p:sp>
          <p:grpSp>
            <p:nvGrpSpPr>
              <p:cNvPr id="2693" name="Group 2693"/>
              <p:cNvGrpSpPr/>
              <p:nvPr/>
            </p:nvGrpSpPr>
            <p:grpSpPr>
              <a:xfrm>
                <a:off x="2242416" y="0"/>
                <a:ext cx="780919" cy="2214551"/>
                <a:chOff x="0" y="0"/>
                <a:chExt cx="780917" cy="2214550"/>
              </a:xfrm>
            </p:grpSpPr>
            <p:sp>
              <p:nvSpPr>
                <p:cNvPr id="2685" name="Shape 2685"/>
                <p:cNvSpPr/>
                <p:nvPr/>
              </p:nvSpPr>
              <p:spPr>
                <a:xfrm>
                  <a:off x="143667" y="1801235"/>
                  <a:ext cx="637251" cy="413316"/>
                </a:xfrm>
                <a:custGeom>
                  <a:avLst/>
                  <a:gdLst/>
                  <a:ahLst/>
                  <a:cxnLst>
                    <a:cxn ang="0">
                      <a:pos x="wd2" y="hd2"/>
                    </a:cxn>
                    <a:cxn ang="5400000">
                      <a:pos x="wd2" y="hd2"/>
                    </a:cxn>
                    <a:cxn ang="10800000">
                      <a:pos x="wd2" y="hd2"/>
                    </a:cxn>
                    <a:cxn ang="16200000">
                      <a:pos x="wd2" y="hd2"/>
                    </a:cxn>
                  </a:cxnLst>
                  <a:rect l="0" t="0" r="r" b="b"/>
                  <a:pathLst>
                    <a:path w="21600" h="21600" extrusionOk="0">
                      <a:moveTo>
                        <a:pt x="18014" y="0"/>
                      </a:moveTo>
                      <a:lnTo>
                        <a:pt x="21600" y="21600"/>
                      </a:lnTo>
                      <a:lnTo>
                        <a:pt x="4126" y="20621"/>
                      </a:lnTo>
                      <a:lnTo>
                        <a:pt x="0" y="18607"/>
                      </a:lnTo>
                      <a:lnTo>
                        <a:pt x="18014" y="0"/>
                      </a:lnTo>
                      <a:close/>
                    </a:path>
                  </a:pathLst>
                </a:custGeom>
                <a:solidFill>
                  <a:srgbClr val="000000">
                    <a:alpha val="20000"/>
                  </a:srgbClr>
                </a:solidFill>
                <a:ln w="12700" cap="flat">
                  <a:noFill/>
                  <a:miter lim="400000"/>
                </a:ln>
                <a:effectLst/>
              </p:spPr>
              <p:txBody>
                <a:bodyPr wrap="square" lIns="0" tIns="0" rIns="0" bIns="0" numCol="1" anchor="ctr">
                  <a:noAutofit/>
                </a:bodyPr>
                <a:lstStyle/>
                <a:p>
                  <a:pPr lvl="0">
                    <a:defRPr sz="3200"/>
                  </a:pPr>
                  <a:endParaRPr sz="4265">
                    <a:cs typeface="+mn-ea"/>
                    <a:sym typeface="+mn-lt"/>
                  </a:endParaRPr>
                </a:p>
              </p:txBody>
            </p:sp>
            <p:grpSp>
              <p:nvGrpSpPr>
                <p:cNvPr id="2691" name="Group 2691"/>
                <p:cNvGrpSpPr/>
                <p:nvPr/>
              </p:nvGrpSpPr>
              <p:grpSpPr>
                <a:xfrm>
                  <a:off x="-1" y="1392763"/>
                  <a:ext cx="637252" cy="770510"/>
                  <a:chOff x="0" y="0"/>
                  <a:chExt cx="637250" cy="770508"/>
                </a:xfrm>
              </p:grpSpPr>
              <p:sp>
                <p:nvSpPr>
                  <p:cNvPr id="2686" name="Shape 2686"/>
                  <p:cNvSpPr/>
                  <p:nvPr/>
                </p:nvSpPr>
                <p:spPr>
                  <a:xfrm>
                    <a:off x="0" y="375610"/>
                    <a:ext cx="637251" cy="3898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36" y="21552"/>
                        </a:lnTo>
                        <a:lnTo>
                          <a:pt x="476" y="21600"/>
                        </a:lnTo>
                        <a:lnTo>
                          <a:pt x="0" y="158"/>
                        </a:lnTo>
                        <a:cubicBezTo>
                          <a:pt x="0" y="158"/>
                          <a:pt x="21600" y="0"/>
                          <a:pt x="21600" y="0"/>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87" name="Shape 2687"/>
                  <p:cNvSpPr/>
                  <p:nvPr/>
                </p:nvSpPr>
                <p:spPr>
                  <a:xfrm>
                    <a:off x="9884" y="583185"/>
                    <a:ext cx="610320" cy="182015"/>
                  </a:xfrm>
                  <a:custGeom>
                    <a:avLst/>
                    <a:gdLst/>
                    <a:ahLst/>
                    <a:cxnLst>
                      <a:cxn ang="0">
                        <a:pos x="wd2" y="hd2"/>
                      </a:cxn>
                      <a:cxn ang="5400000">
                        <a:pos x="wd2" y="hd2"/>
                      </a:cxn>
                      <a:cxn ang="10800000">
                        <a:pos x="wd2" y="hd2"/>
                      </a:cxn>
                      <a:cxn ang="16200000">
                        <a:pos x="wd2" y="hd2"/>
                      </a:cxn>
                    </a:cxnLst>
                    <a:rect l="0" t="0" r="r" b="b"/>
                    <a:pathLst>
                      <a:path w="21600" h="21600" extrusionOk="0">
                        <a:moveTo>
                          <a:pt x="234" y="21600"/>
                        </a:moveTo>
                        <a:lnTo>
                          <a:pt x="21493" y="21498"/>
                        </a:lnTo>
                        <a:lnTo>
                          <a:pt x="21600" y="15288"/>
                        </a:lnTo>
                        <a:lnTo>
                          <a:pt x="0" y="0"/>
                        </a:lnTo>
                        <a:cubicBezTo>
                          <a:pt x="0" y="0"/>
                          <a:pt x="234" y="21600"/>
                          <a:pt x="234" y="21600"/>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88" name="Shape 2688"/>
                  <p:cNvSpPr/>
                  <p:nvPr/>
                </p:nvSpPr>
                <p:spPr>
                  <a:xfrm>
                    <a:off x="0" y="375610"/>
                    <a:ext cx="586005" cy="62551"/>
                  </a:xfrm>
                  <a:custGeom>
                    <a:avLst/>
                    <a:gdLst/>
                    <a:ahLst/>
                    <a:cxnLst>
                      <a:cxn ang="0">
                        <a:pos x="wd2" y="hd2"/>
                      </a:cxn>
                      <a:cxn ang="5400000">
                        <a:pos x="wd2" y="hd2"/>
                      </a:cxn>
                      <a:cxn ang="10800000">
                        <a:pos x="wd2" y="hd2"/>
                      </a:cxn>
                      <a:cxn ang="16200000">
                        <a:pos x="wd2" y="hd2"/>
                      </a:cxn>
                    </a:cxnLst>
                    <a:rect l="0" t="0" r="r" b="b"/>
                    <a:pathLst>
                      <a:path w="21600" h="21600" extrusionOk="0">
                        <a:moveTo>
                          <a:pt x="0" y="907"/>
                        </a:moveTo>
                        <a:lnTo>
                          <a:pt x="80" y="21600"/>
                        </a:lnTo>
                        <a:lnTo>
                          <a:pt x="21600" y="0"/>
                        </a:lnTo>
                        <a:cubicBezTo>
                          <a:pt x="21600" y="0"/>
                          <a:pt x="0" y="907"/>
                          <a:pt x="0" y="907"/>
                        </a:cubicBezTo>
                        <a:close/>
                      </a:path>
                    </a:pathLst>
                  </a:custGeom>
                  <a:solidFill>
                    <a:srgbClr val="41474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89" name="Shape 2689"/>
                  <p:cNvSpPr/>
                  <p:nvPr/>
                </p:nvSpPr>
                <p:spPr>
                  <a:xfrm>
                    <a:off x="108729" y="0"/>
                    <a:ext cx="431589" cy="734194"/>
                  </a:xfrm>
                  <a:custGeom>
                    <a:avLst/>
                    <a:gdLst/>
                    <a:ahLst/>
                    <a:cxnLst>
                      <a:cxn ang="0">
                        <a:pos x="wd2" y="hd2"/>
                      </a:cxn>
                      <a:cxn ang="5400000">
                        <a:pos x="wd2" y="hd2"/>
                      </a:cxn>
                      <a:cxn ang="10800000">
                        <a:pos x="wd2" y="hd2"/>
                      </a:cxn>
                      <a:cxn ang="16200000">
                        <a:pos x="wd2" y="hd2"/>
                      </a:cxn>
                    </a:cxnLst>
                    <a:rect l="0" t="0" r="r" b="b"/>
                    <a:pathLst>
                      <a:path w="21599" h="21599" extrusionOk="0">
                        <a:moveTo>
                          <a:pt x="20822" y="20670"/>
                        </a:moveTo>
                        <a:lnTo>
                          <a:pt x="19505" y="20671"/>
                        </a:lnTo>
                        <a:cubicBezTo>
                          <a:pt x="18901" y="18847"/>
                          <a:pt x="16346" y="11769"/>
                          <a:pt x="15615" y="9884"/>
                        </a:cubicBezTo>
                        <a:cubicBezTo>
                          <a:pt x="15467" y="9499"/>
                          <a:pt x="15285" y="9151"/>
                          <a:pt x="15108" y="8788"/>
                        </a:cubicBezTo>
                        <a:cubicBezTo>
                          <a:pt x="14346" y="7215"/>
                          <a:pt x="13961" y="6225"/>
                          <a:pt x="15576" y="5446"/>
                        </a:cubicBezTo>
                        <a:cubicBezTo>
                          <a:pt x="16992" y="4762"/>
                          <a:pt x="17485" y="3585"/>
                          <a:pt x="16830" y="2436"/>
                        </a:cubicBezTo>
                        <a:cubicBezTo>
                          <a:pt x="16194" y="1318"/>
                          <a:pt x="14272" y="97"/>
                          <a:pt x="10790" y="0"/>
                        </a:cubicBezTo>
                        <a:cubicBezTo>
                          <a:pt x="10781" y="0"/>
                          <a:pt x="10772" y="74"/>
                          <a:pt x="10763" y="75"/>
                        </a:cubicBezTo>
                        <a:cubicBezTo>
                          <a:pt x="10757" y="75"/>
                          <a:pt x="10753" y="152"/>
                          <a:pt x="10748" y="152"/>
                        </a:cubicBezTo>
                        <a:cubicBezTo>
                          <a:pt x="10743" y="152"/>
                          <a:pt x="10739" y="152"/>
                          <a:pt x="10732" y="152"/>
                        </a:cubicBezTo>
                        <a:cubicBezTo>
                          <a:pt x="10723" y="153"/>
                          <a:pt x="10714" y="80"/>
                          <a:pt x="10706" y="80"/>
                        </a:cubicBezTo>
                        <a:cubicBezTo>
                          <a:pt x="7225" y="182"/>
                          <a:pt x="5309" y="1371"/>
                          <a:pt x="4679" y="2490"/>
                        </a:cubicBezTo>
                        <a:cubicBezTo>
                          <a:pt x="4029" y="3641"/>
                          <a:pt x="4527" y="4805"/>
                          <a:pt x="5947" y="5486"/>
                        </a:cubicBezTo>
                        <a:cubicBezTo>
                          <a:pt x="7567" y="6262"/>
                          <a:pt x="7186" y="7257"/>
                          <a:pt x="6431" y="8831"/>
                        </a:cubicBezTo>
                        <a:cubicBezTo>
                          <a:pt x="6257" y="9194"/>
                          <a:pt x="6077" y="9511"/>
                          <a:pt x="5930" y="9897"/>
                        </a:cubicBezTo>
                        <a:cubicBezTo>
                          <a:pt x="5210" y="11783"/>
                          <a:pt x="2687" y="18861"/>
                          <a:pt x="2091" y="20686"/>
                        </a:cubicBezTo>
                        <a:lnTo>
                          <a:pt x="776" y="20687"/>
                        </a:lnTo>
                        <a:cubicBezTo>
                          <a:pt x="346" y="20688"/>
                          <a:pt x="0" y="20892"/>
                          <a:pt x="0" y="21144"/>
                        </a:cubicBezTo>
                        <a:cubicBezTo>
                          <a:pt x="1" y="21396"/>
                          <a:pt x="349" y="21600"/>
                          <a:pt x="777" y="21599"/>
                        </a:cubicBezTo>
                        <a:lnTo>
                          <a:pt x="2726" y="21598"/>
                        </a:lnTo>
                        <a:cubicBezTo>
                          <a:pt x="3094" y="21598"/>
                          <a:pt x="3411" y="21499"/>
                          <a:pt x="3485" y="21287"/>
                        </a:cubicBezTo>
                        <a:cubicBezTo>
                          <a:pt x="3517" y="21197"/>
                          <a:pt x="6632" y="12243"/>
                          <a:pt x="7445" y="10118"/>
                        </a:cubicBezTo>
                        <a:cubicBezTo>
                          <a:pt x="7582" y="9757"/>
                          <a:pt x="7756" y="9407"/>
                          <a:pt x="7925" y="9055"/>
                        </a:cubicBezTo>
                        <a:cubicBezTo>
                          <a:pt x="8660" y="7524"/>
                          <a:pt x="9419" y="5948"/>
                          <a:pt x="6929" y="4754"/>
                        </a:cubicBezTo>
                        <a:cubicBezTo>
                          <a:pt x="6011" y="4314"/>
                          <a:pt x="5707" y="3524"/>
                          <a:pt x="6151" y="2736"/>
                        </a:cubicBezTo>
                        <a:cubicBezTo>
                          <a:pt x="6755" y="1665"/>
                          <a:pt x="8472" y="990"/>
                          <a:pt x="10751" y="916"/>
                        </a:cubicBezTo>
                        <a:cubicBezTo>
                          <a:pt x="13028" y="986"/>
                          <a:pt x="14748" y="1661"/>
                          <a:pt x="15359" y="2731"/>
                        </a:cubicBezTo>
                        <a:cubicBezTo>
                          <a:pt x="15807" y="3518"/>
                          <a:pt x="15505" y="4313"/>
                          <a:pt x="14592" y="4754"/>
                        </a:cubicBezTo>
                        <a:cubicBezTo>
                          <a:pt x="12107" y="5952"/>
                          <a:pt x="12874" y="7535"/>
                          <a:pt x="13616" y="9065"/>
                        </a:cubicBezTo>
                        <a:cubicBezTo>
                          <a:pt x="13787" y="9416"/>
                          <a:pt x="13962" y="9779"/>
                          <a:pt x="14102" y="10140"/>
                        </a:cubicBezTo>
                        <a:cubicBezTo>
                          <a:pt x="14924" y="12263"/>
                          <a:pt x="18081" y="21184"/>
                          <a:pt x="18115" y="21275"/>
                        </a:cubicBezTo>
                        <a:cubicBezTo>
                          <a:pt x="18189" y="21486"/>
                          <a:pt x="18506" y="21585"/>
                          <a:pt x="18875" y="21584"/>
                        </a:cubicBezTo>
                        <a:lnTo>
                          <a:pt x="20824" y="21583"/>
                        </a:lnTo>
                        <a:cubicBezTo>
                          <a:pt x="21254" y="21582"/>
                          <a:pt x="21600" y="21378"/>
                          <a:pt x="21599" y="21126"/>
                        </a:cubicBezTo>
                        <a:cubicBezTo>
                          <a:pt x="21599" y="20874"/>
                          <a:pt x="21252" y="20670"/>
                          <a:pt x="20822" y="20670"/>
                        </a:cubicBezTo>
                        <a:close/>
                      </a:path>
                    </a:pathLst>
                  </a:custGeom>
                  <a:solidFill>
                    <a:srgbClr val="95C5F9"/>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690" name="Shape 2690"/>
                  <p:cNvSpPr/>
                  <p:nvPr/>
                </p:nvSpPr>
                <p:spPr>
                  <a:xfrm>
                    <a:off x="-1" y="721568"/>
                    <a:ext cx="621084" cy="48941"/>
                  </a:xfrm>
                  <a:custGeom>
                    <a:avLst/>
                    <a:gdLst/>
                    <a:ahLst/>
                    <a:cxnLst>
                      <a:cxn ang="0">
                        <a:pos x="wd2" y="hd2"/>
                      </a:cxn>
                      <a:cxn ang="5400000">
                        <a:pos x="wd2" y="hd2"/>
                      </a:cxn>
                      <a:cxn ang="10800000">
                        <a:pos x="wd2" y="hd2"/>
                      </a:cxn>
                      <a:cxn ang="16200000">
                        <a:pos x="wd2" y="hd2"/>
                      </a:cxn>
                    </a:cxnLst>
                    <a:rect l="0" t="0" r="r" b="b"/>
                    <a:pathLst>
                      <a:path w="21598" h="21579" extrusionOk="0">
                        <a:moveTo>
                          <a:pt x="21598" y="10597"/>
                        </a:moveTo>
                        <a:cubicBezTo>
                          <a:pt x="21599" y="16454"/>
                          <a:pt x="21218" y="21212"/>
                          <a:pt x="20745" y="21225"/>
                        </a:cubicBezTo>
                        <a:lnTo>
                          <a:pt x="856" y="21578"/>
                        </a:lnTo>
                        <a:cubicBezTo>
                          <a:pt x="383" y="21591"/>
                          <a:pt x="0" y="16845"/>
                          <a:pt x="0" y="10989"/>
                        </a:cubicBezTo>
                        <a:lnTo>
                          <a:pt x="0" y="10989"/>
                        </a:lnTo>
                        <a:cubicBezTo>
                          <a:pt x="-1" y="5124"/>
                          <a:pt x="381" y="366"/>
                          <a:pt x="854" y="357"/>
                        </a:cubicBezTo>
                        <a:lnTo>
                          <a:pt x="20743" y="0"/>
                        </a:lnTo>
                        <a:cubicBezTo>
                          <a:pt x="21215" y="-9"/>
                          <a:pt x="21598" y="4737"/>
                          <a:pt x="21598" y="10597"/>
                        </a:cubicBezTo>
                        <a:cubicBezTo>
                          <a:pt x="21598" y="10597"/>
                          <a:pt x="21598" y="10597"/>
                          <a:pt x="21598" y="10597"/>
                        </a:cubicBezTo>
                        <a:close/>
                      </a:path>
                    </a:pathLst>
                  </a:custGeom>
                  <a:solidFill>
                    <a:srgbClr val="41474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grpSp>
            <p:sp>
              <p:nvSpPr>
                <p:cNvPr id="2692" name="Shape 2692"/>
                <p:cNvSpPr/>
                <p:nvPr/>
              </p:nvSpPr>
              <p:spPr>
                <a:xfrm flipV="1">
                  <a:off x="346339" y="0"/>
                  <a:ext cx="1" cy="1418932"/>
                </a:xfrm>
                <a:prstGeom prst="line">
                  <a:avLst/>
                </a:prstGeom>
                <a:noFill/>
                <a:ln w="38100" cap="flat">
                  <a:solidFill>
                    <a:srgbClr val="FFC000"/>
                  </a:solidFill>
                  <a:prstDash val="solid"/>
                  <a:miter lim="400000"/>
                </a:ln>
                <a:effectLst/>
              </p:spPr>
              <p:txBody>
                <a:bodyPr wrap="square" lIns="0" tIns="0" rIns="0" bIns="0" numCol="1" anchor="ctr">
                  <a:noAutofit/>
                </a:bodyPr>
                <a:lstStyle/>
                <a:p>
                  <a:pPr lvl="0">
                    <a:defRPr sz="3200"/>
                  </a:pPr>
                  <a:endParaRPr sz="4265">
                    <a:cs typeface="+mn-ea"/>
                    <a:sym typeface="+mn-lt"/>
                  </a:endParaRPr>
                </a:p>
              </p:txBody>
            </p:sp>
          </p:grpSp>
        </p:grpSp>
        <p:grpSp>
          <p:nvGrpSpPr>
            <p:cNvPr id="108" name="Group 107"/>
            <p:cNvGrpSpPr/>
            <p:nvPr/>
          </p:nvGrpSpPr>
          <p:grpSpPr>
            <a:xfrm>
              <a:off x="8748364" y="1774729"/>
              <a:ext cx="2049237" cy="1761931"/>
              <a:chOff x="705296" y="1044584"/>
              <a:chExt cx="2049237" cy="1761931"/>
            </a:xfrm>
          </p:grpSpPr>
          <p:sp>
            <p:nvSpPr>
              <p:cNvPr id="109" name="TextBox 108"/>
              <p:cNvSpPr txBox="1"/>
              <p:nvPr/>
            </p:nvSpPr>
            <p:spPr>
              <a:xfrm>
                <a:off x="1408513" y="1044584"/>
                <a:ext cx="642805" cy="738664"/>
              </a:xfrm>
              <a:prstGeom prst="rect">
                <a:avLst/>
              </a:prstGeom>
              <a:noFill/>
            </p:spPr>
            <p:txBody>
              <a:bodyPr wrap="none" lIns="0" tIns="0" rIns="0" bIns="0" rtlCol="0">
                <a:spAutoFit/>
              </a:bodyPr>
              <a:lstStyle/>
              <a:p>
                <a:pPr algn="ctr"/>
                <a:r>
                  <a:rPr lang="en-US" sz="4800" dirty="0">
                    <a:solidFill>
                      <a:schemeClr val="tx1">
                        <a:lumMod val="75000"/>
                        <a:lumOff val="25000"/>
                      </a:schemeClr>
                    </a:solidFill>
                    <a:cs typeface="+mn-ea"/>
                    <a:sym typeface="+mn-lt"/>
                  </a:rPr>
                  <a:t>03</a:t>
                </a:r>
                <a:endParaRPr lang="en-US" sz="4800" dirty="0">
                  <a:solidFill>
                    <a:schemeClr val="tx1">
                      <a:lumMod val="75000"/>
                      <a:lumOff val="25000"/>
                    </a:schemeClr>
                  </a:solidFill>
                  <a:cs typeface="+mn-ea"/>
                  <a:sym typeface="+mn-lt"/>
                </a:endParaRPr>
              </a:p>
            </p:txBody>
          </p:sp>
          <p:sp>
            <p:nvSpPr>
              <p:cNvPr id="111" name="TextBox 110"/>
              <p:cNvSpPr txBox="1"/>
              <p:nvPr/>
            </p:nvSpPr>
            <p:spPr>
              <a:xfrm flipH="1">
                <a:off x="705296" y="2114018"/>
                <a:ext cx="2049237" cy="692497"/>
              </a:xfrm>
              <a:prstGeom prst="rect">
                <a:avLst/>
              </a:prstGeom>
              <a:noFill/>
            </p:spPr>
            <p:txBody>
              <a:bodyPr wrap="square" lIns="0" tIns="0" rIns="0" bIns="0" rtlCol="0">
                <a:spAutoFit/>
              </a:bodyPr>
              <a:lstStyle/>
              <a:p>
                <a:pPr algn="ctr">
                  <a:lnSpc>
                    <a:spcPct val="125000"/>
                  </a:lnSpc>
                </a:pPr>
                <a:r>
                  <a:rPr lang="zh-CN" altLang="en-US" sz="1200" dirty="0">
                    <a:solidFill>
                      <a:schemeClr val="tx1">
                        <a:lumMod val="75000"/>
                        <a:lumOff val="25000"/>
                      </a:schemeClr>
                    </a:solidFill>
                    <a:cs typeface="+mn-ea"/>
                    <a:sym typeface="+mn-lt"/>
                  </a:rPr>
                  <a:t>您的内容打在这里，或者通过复制您的文本后，在此框中选择粘贴，只保留文字。</a:t>
                </a:r>
                <a:endParaRPr lang="en-US" altLang="zh-CN" sz="1200" dirty="0">
                  <a:solidFill>
                    <a:schemeClr val="tx1">
                      <a:lumMod val="75000"/>
                      <a:lumOff val="2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22472" y="2721332"/>
            <a:ext cx="3487521" cy="4090944"/>
          </a:xfrm>
          <a:prstGeom prst="rect">
            <a:avLst/>
          </a:prstGeom>
        </p:spPr>
      </p:pic>
      <p:grpSp>
        <p:nvGrpSpPr>
          <p:cNvPr id="11" name="组合 10"/>
          <p:cNvGrpSpPr/>
          <p:nvPr/>
        </p:nvGrpSpPr>
        <p:grpSpPr>
          <a:xfrm>
            <a:off x="5954638" y="-710538"/>
            <a:ext cx="4267946" cy="3633914"/>
            <a:chOff x="5954638" y="-710538"/>
            <a:chExt cx="4267946" cy="3633914"/>
          </a:xfrm>
        </p:grpSpPr>
        <p:sp>
          <p:nvSpPr>
            <p:cNvPr id="58" name="Freeform 863"/>
            <p:cNvSpPr>
              <a:spLocks noEditPoints="1"/>
            </p:cNvSpPr>
            <p:nvPr/>
          </p:nvSpPr>
          <p:spPr bwMode="auto">
            <a:xfrm rot="569174">
              <a:off x="7344730" y="893745"/>
              <a:ext cx="511682" cy="554322"/>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9" name="Freeform 865"/>
            <p:cNvSpPr>
              <a:spLocks noEditPoints="1"/>
            </p:cNvSpPr>
            <p:nvPr/>
          </p:nvSpPr>
          <p:spPr bwMode="auto">
            <a:xfrm rot="20416109">
              <a:off x="8059950" y="719960"/>
              <a:ext cx="398463" cy="395288"/>
            </a:xfrm>
            <a:custGeom>
              <a:avLst/>
              <a:gdLst>
                <a:gd name="T0" fmla="*/ 42 w 259"/>
                <a:gd name="T1" fmla="*/ 0 h 257"/>
                <a:gd name="T2" fmla="*/ 108 w 259"/>
                <a:gd name="T3" fmla="*/ 96 h 257"/>
                <a:gd name="T4" fmla="*/ 96 w 259"/>
                <a:gd name="T5" fmla="*/ 82 h 257"/>
                <a:gd name="T6" fmla="*/ 73 w 259"/>
                <a:gd name="T7" fmla="*/ 82 h 257"/>
                <a:gd name="T8" fmla="*/ 73 w 259"/>
                <a:gd name="T9" fmla="*/ 60 h 257"/>
                <a:gd name="T10" fmla="*/ 61 w 259"/>
                <a:gd name="T11" fmla="*/ 48 h 257"/>
                <a:gd name="T12" fmla="*/ 39 w 259"/>
                <a:gd name="T13" fmla="*/ 48 h 257"/>
                <a:gd name="T14" fmla="*/ 42 w 259"/>
                <a:gd name="T15" fmla="*/ 13 h 257"/>
                <a:gd name="T16" fmla="*/ 92 w 259"/>
                <a:gd name="T17" fmla="*/ 121 h 257"/>
                <a:gd name="T18" fmla="*/ 0 w 259"/>
                <a:gd name="T19" fmla="*/ 42 h 257"/>
                <a:gd name="T20" fmla="*/ 35 w 259"/>
                <a:gd name="T21" fmla="*/ 186 h 257"/>
                <a:gd name="T22" fmla="*/ 44 w 259"/>
                <a:gd name="T23" fmla="*/ 239 h 257"/>
                <a:gd name="T24" fmla="*/ 216 w 259"/>
                <a:gd name="T25" fmla="*/ 257 h 257"/>
                <a:gd name="T26" fmla="*/ 172 w 259"/>
                <a:gd name="T27" fmla="*/ 128 h 257"/>
                <a:gd name="T28" fmla="*/ 225 w 259"/>
                <a:gd name="T29" fmla="*/ 71 h 257"/>
                <a:gd name="T30" fmla="*/ 226 w 259"/>
                <a:gd name="T31" fmla="*/ 5 h 257"/>
                <a:gd name="T32" fmla="*/ 203 w 259"/>
                <a:gd name="T33" fmla="*/ 30 h 257"/>
                <a:gd name="T34" fmla="*/ 228 w 259"/>
                <a:gd name="T35" fmla="*/ 57 h 257"/>
                <a:gd name="T36" fmla="*/ 192 w 259"/>
                <a:gd name="T37" fmla="*/ 38 h 257"/>
                <a:gd name="T38" fmla="*/ 192 w 259"/>
                <a:gd name="T39" fmla="*/ 38 h 257"/>
                <a:gd name="T40" fmla="*/ 80 w 259"/>
                <a:gd name="T41" fmla="*/ 154 h 257"/>
                <a:gd name="T42" fmla="*/ 65 w 259"/>
                <a:gd name="T43" fmla="*/ 177 h 257"/>
                <a:gd name="T44" fmla="*/ 187 w 259"/>
                <a:gd name="T45" fmla="*/ 50 h 257"/>
                <a:gd name="T46" fmla="*/ 185 w 259"/>
                <a:gd name="T47" fmla="*/ 65 h 257"/>
                <a:gd name="T48" fmla="*/ 59 w 259"/>
                <a:gd name="T49" fmla="*/ 199 h 257"/>
                <a:gd name="T50" fmla="*/ 193 w 259"/>
                <a:gd name="T51" fmla="*/ 73 h 257"/>
                <a:gd name="T52" fmla="*/ 185 w 259"/>
                <a:gd name="T53" fmla="*/ 65 h 257"/>
                <a:gd name="T54" fmla="*/ 68 w 259"/>
                <a:gd name="T55" fmla="*/ 212 h 257"/>
                <a:gd name="T56" fmla="*/ 207 w 259"/>
                <a:gd name="T57" fmla="*/ 70 h 257"/>
                <a:gd name="T58" fmla="*/ 134 w 259"/>
                <a:gd name="T59" fmla="*/ 162 h 257"/>
                <a:gd name="T60" fmla="*/ 167 w 259"/>
                <a:gd name="T61" fmla="*/ 151 h 257"/>
                <a:gd name="T62" fmla="*/ 175 w 259"/>
                <a:gd name="T63" fmla="*/ 163 h 257"/>
                <a:gd name="T64" fmla="*/ 176 w 259"/>
                <a:gd name="T65" fmla="*/ 185 h 257"/>
                <a:gd name="T66" fmla="*/ 200 w 259"/>
                <a:gd name="T67" fmla="*/ 185 h 257"/>
                <a:gd name="T68" fmla="*/ 209 w 259"/>
                <a:gd name="T69" fmla="*/ 197 h 257"/>
                <a:gd name="T70" fmla="*/ 211 w 259"/>
                <a:gd name="T71" fmla="*/ 219 h 257"/>
                <a:gd name="T72" fmla="*/ 245 w 259"/>
                <a:gd name="T73" fmla="*/ 215 h 257"/>
                <a:gd name="T74" fmla="*/ 134 w 259"/>
                <a:gd name="T75" fmla="*/ 162 h 257"/>
                <a:gd name="T76" fmla="*/ 62 w 259"/>
                <a:gd name="T77" fmla="*/ 219 h 257"/>
                <a:gd name="T78" fmla="*/ 22 w 259"/>
                <a:gd name="T79" fmla="*/ 22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9" h="257">
                  <a:moveTo>
                    <a:pt x="0" y="42"/>
                  </a:moveTo>
                  <a:cubicBezTo>
                    <a:pt x="14" y="27"/>
                    <a:pt x="28" y="13"/>
                    <a:pt x="42" y="0"/>
                  </a:cubicBezTo>
                  <a:cubicBezTo>
                    <a:pt x="71" y="27"/>
                    <a:pt x="99" y="55"/>
                    <a:pt x="126" y="84"/>
                  </a:cubicBezTo>
                  <a:cubicBezTo>
                    <a:pt x="120" y="88"/>
                    <a:pt x="114" y="92"/>
                    <a:pt x="108" y="96"/>
                  </a:cubicBezTo>
                  <a:cubicBezTo>
                    <a:pt x="109" y="90"/>
                    <a:pt x="110" y="84"/>
                    <a:pt x="111" y="78"/>
                  </a:cubicBezTo>
                  <a:cubicBezTo>
                    <a:pt x="106" y="79"/>
                    <a:pt x="101" y="80"/>
                    <a:pt x="96" y="82"/>
                  </a:cubicBezTo>
                  <a:cubicBezTo>
                    <a:pt x="97" y="76"/>
                    <a:pt x="98" y="71"/>
                    <a:pt x="99" y="65"/>
                  </a:cubicBezTo>
                  <a:cubicBezTo>
                    <a:pt x="90" y="71"/>
                    <a:pt x="82" y="77"/>
                    <a:pt x="73" y="82"/>
                  </a:cubicBezTo>
                  <a:cubicBezTo>
                    <a:pt x="78" y="73"/>
                    <a:pt x="85" y="65"/>
                    <a:pt x="90" y="56"/>
                  </a:cubicBezTo>
                  <a:cubicBezTo>
                    <a:pt x="85" y="57"/>
                    <a:pt x="79" y="58"/>
                    <a:pt x="73" y="60"/>
                  </a:cubicBezTo>
                  <a:cubicBezTo>
                    <a:pt x="75" y="54"/>
                    <a:pt x="76" y="49"/>
                    <a:pt x="77" y="44"/>
                  </a:cubicBezTo>
                  <a:cubicBezTo>
                    <a:pt x="72" y="45"/>
                    <a:pt x="67" y="47"/>
                    <a:pt x="61" y="48"/>
                  </a:cubicBezTo>
                  <a:cubicBezTo>
                    <a:pt x="63" y="42"/>
                    <a:pt x="64" y="36"/>
                    <a:pt x="65" y="31"/>
                  </a:cubicBezTo>
                  <a:cubicBezTo>
                    <a:pt x="56" y="36"/>
                    <a:pt x="48" y="43"/>
                    <a:pt x="39" y="48"/>
                  </a:cubicBezTo>
                  <a:cubicBezTo>
                    <a:pt x="43" y="40"/>
                    <a:pt x="49" y="33"/>
                    <a:pt x="55" y="26"/>
                  </a:cubicBezTo>
                  <a:cubicBezTo>
                    <a:pt x="51" y="21"/>
                    <a:pt x="47" y="17"/>
                    <a:pt x="42" y="13"/>
                  </a:cubicBezTo>
                  <a:cubicBezTo>
                    <a:pt x="33" y="23"/>
                    <a:pt x="23" y="32"/>
                    <a:pt x="14" y="42"/>
                  </a:cubicBezTo>
                  <a:cubicBezTo>
                    <a:pt x="40" y="68"/>
                    <a:pt x="67" y="93"/>
                    <a:pt x="92" y="121"/>
                  </a:cubicBezTo>
                  <a:cubicBezTo>
                    <a:pt x="86" y="123"/>
                    <a:pt x="80" y="123"/>
                    <a:pt x="76" y="118"/>
                  </a:cubicBezTo>
                  <a:cubicBezTo>
                    <a:pt x="51" y="93"/>
                    <a:pt x="25" y="67"/>
                    <a:pt x="0" y="42"/>
                  </a:cubicBezTo>
                  <a:close/>
                  <a:moveTo>
                    <a:pt x="194" y="26"/>
                  </a:moveTo>
                  <a:cubicBezTo>
                    <a:pt x="141" y="79"/>
                    <a:pt x="87" y="132"/>
                    <a:pt x="35" y="186"/>
                  </a:cubicBezTo>
                  <a:cubicBezTo>
                    <a:pt x="21" y="208"/>
                    <a:pt x="10" y="232"/>
                    <a:pt x="1" y="256"/>
                  </a:cubicBezTo>
                  <a:cubicBezTo>
                    <a:pt x="16" y="253"/>
                    <a:pt x="30" y="245"/>
                    <a:pt x="44" y="239"/>
                  </a:cubicBezTo>
                  <a:cubicBezTo>
                    <a:pt x="79" y="225"/>
                    <a:pt x="100" y="192"/>
                    <a:pt x="127" y="169"/>
                  </a:cubicBezTo>
                  <a:cubicBezTo>
                    <a:pt x="157" y="198"/>
                    <a:pt x="186" y="228"/>
                    <a:pt x="216" y="257"/>
                  </a:cubicBezTo>
                  <a:cubicBezTo>
                    <a:pt x="231" y="244"/>
                    <a:pt x="245" y="230"/>
                    <a:pt x="259" y="216"/>
                  </a:cubicBezTo>
                  <a:cubicBezTo>
                    <a:pt x="231" y="186"/>
                    <a:pt x="200" y="158"/>
                    <a:pt x="172" y="128"/>
                  </a:cubicBezTo>
                  <a:cubicBezTo>
                    <a:pt x="172" y="125"/>
                    <a:pt x="172" y="125"/>
                    <a:pt x="172" y="125"/>
                  </a:cubicBezTo>
                  <a:cubicBezTo>
                    <a:pt x="188" y="106"/>
                    <a:pt x="207" y="89"/>
                    <a:pt x="225" y="71"/>
                  </a:cubicBezTo>
                  <a:cubicBezTo>
                    <a:pt x="235" y="60"/>
                    <a:pt x="248" y="51"/>
                    <a:pt x="253" y="36"/>
                  </a:cubicBezTo>
                  <a:cubicBezTo>
                    <a:pt x="258" y="20"/>
                    <a:pt x="242" y="2"/>
                    <a:pt x="226" y="5"/>
                  </a:cubicBezTo>
                  <a:cubicBezTo>
                    <a:pt x="212" y="6"/>
                    <a:pt x="203" y="17"/>
                    <a:pt x="194" y="26"/>
                  </a:cubicBezTo>
                  <a:close/>
                  <a:moveTo>
                    <a:pt x="203" y="30"/>
                  </a:moveTo>
                  <a:cubicBezTo>
                    <a:pt x="213" y="22"/>
                    <a:pt x="229" y="6"/>
                    <a:pt x="241" y="21"/>
                  </a:cubicBezTo>
                  <a:cubicBezTo>
                    <a:pt x="250" y="34"/>
                    <a:pt x="235" y="46"/>
                    <a:pt x="228" y="57"/>
                  </a:cubicBezTo>
                  <a:cubicBezTo>
                    <a:pt x="221" y="46"/>
                    <a:pt x="212" y="38"/>
                    <a:pt x="203" y="30"/>
                  </a:cubicBezTo>
                  <a:close/>
                  <a:moveTo>
                    <a:pt x="192" y="38"/>
                  </a:moveTo>
                  <a:cubicBezTo>
                    <a:pt x="208" y="38"/>
                    <a:pt x="220" y="51"/>
                    <a:pt x="221" y="67"/>
                  </a:cubicBezTo>
                  <a:cubicBezTo>
                    <a:pt x="211" y="57"/>
                    <a:pt x="202" y="47"/>
                    <a:pt x="192" y="38"/>
                  </a:cubicBezTo>
                  <a:close/>
                  <a:moveTo>
                    <a:pt x="167" y="67"/>
                  </a:moveTo>
                  <a:cubicBezTo>
                    <a:pt x="138" y="96"/>
                    <a:pt x="109" y="125"/>
                    <a:pt x="80" y="154"/>
                  </a:cubicBezTo>
                  <a:cubicBezTo>
                    <a:pt x="69" y="165"/>
                    <a:pt x="57" y="175"/>
                    <a:pt x="48" y="189"/>
                  </a:cubicBezTo>
                  <a:cubicBezTo>
                    <a:pt x="54" y="186"/>
                    <a:pt x="60" y="182"/>
                    <a:pt x="65" y="177"/>
                  </a:cubicBezTo>
                  <a:cubicBezTo>
                    <a:pt x="96" y="145"/>
                    <a:pt x="128" y="114"/>
                    <a:pt x="159" y="83"/>
                  </a:cubicBezTo>
                  <a:cubicBezTo>
                    <a:pt x="169" y="73"/>
                    <a:pt x="180" y="63"/>
                    <a:pt x="187" y="50"/>
                  </a:cubicBezTo>
                  <a:cubicBezTo>
                    <a:pt x="180" y="55"/>
                    <a:pt x="173" y="61"/>
                    <a:pt x="167" y="67"/>
                  </a:cubicBezTo>
                  <a:close/>
                  <a:moveTo>
                    <a:pt x="185" y="65"/>
                  </a:moveTo>
                  <a:cubicBezTo>
                    <a:pt x="150" y="100"/>
                    <a:pt x="116" y="135"/>
                    <a:pt x="81" y="169"/>
                  </a:cubicBezTo>
                  <a:cubicBezTo>
                    <a:pt x="73" y="178"/>
                    <a:pt x="62" y="186"/>
                    <a:pt x="59" y="199"/>
                  </a:cubicBezTo>
                  <a:cubicBezTo>
                    <a:pt x="73" y="195"/>
                    <a:pt x="81" y="184"/>
                    <a:pt x="91" y="174"/>
                  </a:cubicBezTo>
                  <a:cubicBezTo>
                    <a:pt x="125" y="140"/>
                    <a:pt x="159" y="107"/>
                    <a:pt x="193" y="73"/>
                  </a:cubicBezTo>
                  <a:cubicBezTo>
                    <a:pt x="198" y="68"/>
                    <a:pt x="200" y="61"/>
                    <a:pt x="202" y="55"/>
                  </a:cubicBezTo>
                  <a:cubicBezTo>
                    <a:pt x="196" y="57"/>
                    <a:pt x="190" y="60"/>
                    <a:pt x="185" y="65"/>
                  </a:cubicBezTo>
                  <a:close/>
                  <a:moveTo>
                    <a:pt x="100" y="174"/>
                  </a:moveTo>
                  <a:cubicBezTo>
                    <a:pt x="89" y="186"/>
                    <a:pt x="74" y="196"/>
                    <a:pt x="68" y="212"/>
                  </a:cubicBezTo>
                  <a:cubicBezTo>
                    <a:pt x="106" y="179"/>
                    <a:pt x="140" y="140"/>
                    <a:pt x="177" y="105"/>
                  </a:cubicBezTo>
                  <a:cubicBezTo>
                    <a:pt x="187" y="94"/>
                    <a:pt x="201" y="85"/>
                    <a:pt x="207" y="70"/>
                  </a:cubicBezTo>
                  <a:cubicBezTo>
                    <a:pt x="169" y="102"/>
                    <a:pt x="136" y="139"/>
                    <a:pt x="100" y="174"/>
                  </a:cubicBezTo>
                  <a:close/>
                  <a:moveTo>
                    <a:pt x="134" y="162"/>
                  </a:moveTo>
                  <a:cubicBezTo>
                    <a:pt x="144" y="151"/>
                    <a:pt x="155" y="141"/>
                    <a:pt x="166" y="132"/>
                  </a:cubicBezTo>
                  <a:cubicBezTo>
                    <a:pt x="167" y="138"/>
                    <a:pt x="167" y="145"/>
                    <a:pt x="167" y="151"/>
                  </a:cubicBezTo>
                  <a:cubicBezTo>
                    <a:pt x="172" y="150"/>
                    <a:pt x="176" y="149"/>
                    <a:pt x="181" y="147"/>
                  </a:cubicBezTo>
                  <a:cubicBezTo>
                    <a:pt x="179" y="153"/>
                    <a:pt x="177" y="158"/>
                    <a:pt x="175" y="163"/>
                  </a:cubicBezTo>
                  <a:cubicBezTo>
                    <a:pt x="181" y="161"/>
                    <a:pt x="187" y="160"/>
                    <a:pt x="193" y="158"/>
                  </a:cubicBezTo>
                  <a:cubicBezTo>
                    <a:pt x="188" y="167"/>
                    <a:pt x="181" y="176"/>
                    <a:pt x="176" y="185"/>
                  </a:cubicBezTo>
                  <a:cubicBezTo>
                    <a:pt x="185" y="180"/>
                    <a:pt x="192" y="172"/>
                    <a:pt x="202" y="169"/>
                  </a:cubicBezTo>
                  <a:cubicBezTo>
                    <a:pt x="202" y="174"/>
                    <a:pt x="201" y="180"/>
                    <a:pt x="200" y="185"/>
                  </a:cubicBezTo>
                  <a:cubicBezTo>
                    <a:pt x="205" y="184"/>
                    <a:pt x="210" y="183"/>
                    <a:pt x="215" y="181"/>
                  </a:cubicBezTo>
                  <a:cubicBezTo>
                    <a:pt x="213" y="186"/>
                    <a:pt x="211" y="192"/>
                    <a:pt x="209" y="197"/>
                  </a:cubicBezTo>
                  <a:cubicBezTo>
                    <a:pt x="215" y="195"/>
                    <a:pt x="221" y="194"/>
                    <a:pt x="227" y="192"/>
                  </a:cubicBezTo>
                  <a:cubicBezTo>
                    <a:pt x="222" y="201"/>
                    <a:pt x="216" y="210"/>
                    <a:pt x="211" y="219"/>
                  </a:cubicBezTo>
                  <a:cubicBezTo>
                    <a:pt x="218" y="214"/>
                    <a:pt x="225" y="208"/>
                    <a:pt x="232" y="203"/>
                  </a:cubicBezTo>
                  <a:cubicBezTo>
                    <a:pt x="237" y="207"/>
                    <a:pt x="241" y="211"/>
                    <a:pt x="245" y="215"/>
                  </a:cubicBezTo>
                  <a:cubicBezTo>
                    <a:pt x="236" y="225"/>
                    <a:pt x="226" y="235"/>
                    <a:pt x="217" y="244"/>
                  </a:cubicBezTo>
                  <a:cubicBezTo>
                    <a:pt x="189" y="217"/>
                    <a:pt x="162" y="189"/>
                    <a:pt x="134" y="162"/>
                  </a:cubicBezTo>
                  <a:close/>
                  <a:moveTo>
                    <a:pt x="39" y="195"/>
                  </a:moveTo>
                  <a:cubicBezTo>
                    <a:pt x="51" y="197"/>
                    <a:pt x="61" y="206"/>
                    <a:pt x="62" y="219"/>
                  </a:cubicBezTo>
                  <a:cubicBezTo>
                    <a:pt x="53" y="225"/>
                    <a:pt x="45" y="230"/>
                    <a:pt x="36" y="236"/>
                  </a:cubicBezTo>
                  <a:cubicBezTo>
                    <a:pt x="31" y="232"/>
                    <a:pt x="27" y="228"/>
                    <a:pt x="22" y="224"/>
                  </a:cubicBezTo>
                  <a:cubicBezTo>
                    <a:pt x="27" y="214"/>
                    <a:pt x="33" y="205"/>
                    <a:pt x="39" y="19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0" name="Freeform 866"/>
            <p:cNvSpPr>
              <a:spLocks noEditPoints="1"/>
            </p:cNvSpPr>
            <p:nvPr/>
          </p:nvSpPr>
          <p:spPr bwMode="auto">
            <a:xfrm>
              <a:off x="8472359" y="2160886"/>
              <a:ext cx="214173" cy="295154"/>
            </a:xfrm>
            <a:custGeom>
              <a:avLst/>
              <a:gdLst>
                <a:gd name="T0" fmla="*/ 45 w 207"/>
                <a:gd name="T1" fmla="*/ 73 h 286"/>
                <a:gd name="T2" fmla="*/ 118 w 207"/>
                <a:gd name="T3" fmla="*/ 11 h 286"/>
                <a:gd name="T4" fmla="*/ 165 w 207"/>
                <a:gd name="T5" fmla="*/ 74 h 286"/>
                <a:gd name="T6" fmla="*/ 202 w 207"/>
                <a:gd name="T7" fmla="*/ 127 h 286"/>
                <a:gd name="T8" fmla="*/ 175 w 207"/>
                <a:gd name="T9" fmla="*/ 145 h 286"/>
                <a:gd name="T10" fmla="*/ 164 w 207"/>
                <a:gd name="T11" fmla="*/ 87 h 286"/>
                <a:gd name="T12" fmla="*/ 124 w 207"/>
                <a:gd name="T13" fmla="*/ 142 h 286"/>
                <a:gd name="T14" fmla="*/ 78 w 207"/>
                <a:gd name="T15" fmla="*/ 137 h 286"/>
                <a:gd name="T16" fmla="*/ 44 w 207"/>
                <a:gd name="T17" fmla="*/ 88 h 286"/>
                <a:gd name="T18" fmla="*/ 34 w 207"/>
                <a:gd name="T19" fmla="*/ 145 h 286"/>
                <a:gd name="T20" fmla="*/ 8 w 207"/>
                <a:gd name="T21" fmla="*/ 130 h 286"/>
                <a:gd name="T22" fmla="*/ 45 w 207"/>
                <a:gd name="T23" fmla="*/ 73 h 286"/>
                <a:gd name="T24" fmla="*/ 85 w 207"/>
                <a:gd name="T25" fmla="*/ 86 h 286"/>
                <a:gd name="T26" fmla="*/ 81 w 207"/>
                <a:gd name="T27" fmla="*/ 66 h 286"/>
                <a:gd name="T28" fmla="*/ 63 w 207"/>
                <a:gd name="T29" fmla="*/ 90 h 286"/>
                <a:gd name="T30" fmla="*/ 91 w 207"/>
                <a:gd name="T31" fmla="*/ 134 h 286"/>
                <a:gd name="T32" fmla="*/ 120 w 207"/>
                <a:gd name="T33" fmla="*/ 133 h 286"/>
                <a:gd name="T34" fmla="*/ 148 w 207"/>
                <a:gd name="T35" fmla="*/ 81 h 286"/>
                <a:gd name="T36" fmla="*/ 103 w 207"/>
                <a:gd name="T37" fmla="*/ 80 h 286"/>
                <a:gd name="T38" fmla="*/ 104 w 207"/>
                <a:gd name="T39" fmla="*/ 61 h 286"/>
                <a:gd name="T40" fmla="*/ 85 w 207"/>
                <a:gd name="T41" fmla="*/ 86 h 286"/>
                <a:gd name="T42" fmla="*/ 31 w 207"/>
                <a:gd name="T43" fmla="*/ 183 h 286"/>
                <a:gd name="T44" fmla="*/ 70 w 207"/>
                <a:gd name="T45" fmla="*/ 155 h 286"/>
                <a:gd name="T46" fmla="*/ 67 w 207"/>
                <a:gd name="T47" fmla="*/ 206 h 286"/>
                <a:gd name="T48" fmla="*/ 105 w 207"/>
                <a:gd name="T49" fmla="*/ 183 h 286"/>
                <a:gd name="T50" fmla="*/ 144 w 207"/>
                <a:gd name="T51" fmla="*/ 206 h 286"/>
                <a:gd name="T52" fmla="*/ 140 w 207"/>
                <a:gd name="T53" fmla="*/ 156 h 286"/>
                <a:gd name="T54" fmla="*/ 179 w 207"/>
                <a:gd name="T55" fmla="*/ 181 h 286"/>
                <a:gd name="T56" fmla="*/ 197 w 207"/>
                <a:gd name="T57" fmla="*/ 286 h 286"/>
                <a:gd name="T58" fmla="*/ 14 w 207"/>
                <a:gd name="T59" fmla="*/ 286 h 286"/>
                <a:gd name="T60" fmla="*/ 31 w 207"/>
                <a:gd name="T61" fmla="*/ 18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 h="286">
                  <a:moveTo>
                    <a:pt x="45" y="73"/>
                  </a:moveTo>
                  <a:cubicBezTo>
                    <a:pt x="42" y="35"/>
                    <a:pt x="81" y="0"/>
                    <a:pt x="118" y="11"/>
                  </a:cubicBezTo>
                  <a:cubicBezTo>
                    <a:pt x="147" y="17"/>
                    <a:pt x="164" y="46"/>
                    <a:pt x="165" y="74"/>
                  </a:cubicBezTo>
                  <a:cubicBezTo>
                    <a:pt x="186" y="82"/>
                    <a:pt x="207" y="103"/>
                    <a:pt x="202" y="127"/>
                  </a:cubicBezTo>
                  <a:cubicBezTo>
                    <a:pt x="200" y="140"/>
                    <a:pt x="185" y="143"/>
                    <a:pt x="175" y="145"/>
                  </a:cubicBezTo>
                  <a:cubicBezTo>
                    <a:pt x="174" y="125"/>
                    <a:pt x="174" y="104"/>
                    <a:pt x="164" y="87"/>
                  </a:cubicBezTo>
                  <a:cubicBezTo>
                    <a:pt x="153" y="107"/>
                    <a:pt x="142" y="127"/>
                    <a:pt x="124" y="142"/>
                  </a:cubicBezTo>
                  <a:cubicBezTo>
                    <a:pt x="111" y="153"/>
                    <a:pt x="90" y="150"/>
                    <a:pt x="78" y="137"/>
                  </a:cubicBezTo>
                  <a:cubicBezTo>
                    <a:pt x="65" y="122"/>
                    <a:pt x="55" y="105"/>
                    <a:pt x="44" y="88"/>
                  </a:cubicBezTo>
                  <a:cubicBezTo>
                    <a:pt x="35" y="106"/>
                    <a:pt x="33" y="125"/>
                    <a:pt x="34" y="145"/>
                  </a:cubicBezTo>
                  <a:cubicBezTo>
                    <a:pt x="24" y="142"/>
                    <a:pt x="11" y="142"/>
                    <a:pt x="8" y="130"/>
                  </a:cubicBezTo>
                  <a:cubicBezTo>
                    <a:pt x="0" y="104"/>
                    <a:pt x="22" y="81"/>
                    <a:pt x="45" y="73"/>
                  </a:cubicBezTo>
                  <a:close/>
                  <a:moveTo>
                    <a:pt x="85" y="86"/>
                  </a:moveTo>
                  <a:cubicBezTo>
                    <a:pt x="83" y="79"/>
                    <a:pt x="82" y="73"/>
                    <a:pt x="81" y="66"/>
                  </a:cubicBezTo>
                  <a:cubicBezTo>
                    <a:pt x="76" y="75"/>
                    <a:pt x="65" y="80"/>
                    <a:pt x="63" y="90"/>
                  </a:cubicBezTo>
                  <a:cubicBezTo>
                    <a:pt x="67" y="107"/>
                    <a:pt x="76" y="124"/>
                    <a:pt x="91" y="134"/>
                  </a:cubicBezTo>
                  <a:cubicBezTo>
                    <a:pt x="99" y="142"/>
                    <a:pt x="112" y="141"/>
                    <a:pt x="120" y="133"/>
                  </a:cubicBezTo>
                  <a:cubicBezTo>
                    <a:pt x="136" y="120"/>
                    <a:pt x="143" y="100"/>
                    <a:pt x="148" y="81"/>
                  </a:cubicBezTo>
                  <a:cubicBezTo>
                    <a:pt x="133" y="81"/>
                    <a:pt x="118" y="81"/>
                    <a:pt x="103" y="80"/>
                  </a:cubicBezTo>
                  <a:cubicBezTo>
                    <a:pt x="103" y="74"/>
                    <a:pt x="104" y="67"/>
                    <a:pt x="104" y="61"/>
                  </a:cubicBezTo>
                  <a:cubicBezTo>
                    <a:pt x="98" y="69"/>
                    <a:pt x="92" y="78"/>
                    <a:pt x="85" y="86"/>
                  </a:cubicBezTo>
                  <a:close/>
                  <a:moveTo>
                    <a:pt x="31" y="183"/>
                  </a:moveTo>
                  <a:cubicBezTo>
                    <a:pt x="35" y="166"/>
                    <a:pt x="56" y="162"/>
                    <a:pt x="70" y="155"/>
                  </a:cubicBezTo>
                  <a:cubicBezTo>
                    <a:pt x="68" y="172"/>
                    <a:pt x="67" y="189"/>
                    <a:pt x="67" y="206"/>
                  </a:cubicBezTo>
                  <a:cubicBezTo>
                    <a:pt x="80" y="198"/>
                    <a:pt x="92" y="191"/>
                    <a:pt x="105" y="183"/>
                  </a:cubicBezTo>
                  <a:cubicBezTo>
                    <a:pt x="118" y="191"/>
                    <a:pt x="131" y="199"/>
                    <a:pt x="144" y="206"/>
                  </a:cubicBezTo>
                  <a:cubicBezTo>
                    <a:pt x="143" y="189"/>
                    <a:pt x="142" y="172"/>
                    <a:pt x="140" y="156"/>
                  </a:cubicBezTo>
                  <a:cubicBezTo>
                    <a:pt x="154" y="161"/>
                    <a:pt x="173" y="165"/>
                    <a:pt x="179" y="181"/>
                  </a:cubicBezTo>
                  <a:cubicBezTo>
                    <a:pt x="190" y="215"/>
                    <a:pt x="197" y="250"/>
                    <a:pt x="197" y="286"/>
                  </a:cubicBezTo>
                  <a:cubicBezTo>
                    <a:pt x="136" y="286"/>
                    <a:pt x="75" y="286"/>
                    <a:pt x="14" y="286"/>
                  </a:cubicBezTo>
                  <a:cubicBezTo>
                    <a:pt x="13" y="251"/>
                    <a:pt x="20" y="216"/>
                    <a:pt x="31" y="18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61" name="组合 60"/>
            <p:cNvGrpSpPr/>
            <p:nvPr/>
          </p:nvGrpSpPr>
          <p:grpSpPr>
            <a:xfrm>
              <a:off x="6700888" y="952844"/>
              <a:ext cx="482600" cy="363538"/>
              <a:chOff x="1748532" y="1557893"/>
              <a:chExt cx="482600" cy="363538"/>
            </a:xfrm>
            <a:solidFill>
              <a:schemeClr val="tx1">
                <a:lumMod val="75000"/>
                <a:lumOff val="25000"/>
              </a:schemeClr>
            </a:solidFill>
          </p:grpSpPr>
          <p:sp>
            <p:nvSpPr>
              <p:cNvPr id="62" name="Freeform 867"/>
              <p:cNvSpPr>
                <a:spLocks noEditPoints="1"/>
              </p:cNvSpPr>
              <p:nvPr/>
            </p:nvSpPr>
            <p:spPr bwMode="auto">
              <a:xfrm>
                <a:off x="1748532" y="1557893"/>
                <a:ext cx="482600" cy="363538"/>
              </a:xfrm>
              <a:custGeom>
                <a:avLst/>
                <a:gdLst>
                  <a:gd name="T0" fmla="*/ 51 w 314"/>
                  <a:gd name="T1" fmla="*/ 3 h 236"/>
                  <a:gd name="T2" fmla="*/ 157 w 314"/>
                  <a:gd name="T3" fmla="*/ 25 h 236"/>
                  <a:gd name="T4" fmla="*/ 265 w 314"/>
                  <a:gd name="T5" fmla="*/ 4 h 236"/>
                  <a:gd name="T6" fmla="*/ 287 w 314"/>
                  <a:gd name="T7" fmla="*/ 42 h 236"/>
                  <a:gd name="T8" fmla="*/ 314 w 314"/>
                  <a:gd name="T9" fmla="*/ 200 h 236"/>
                  <a:gd name="T10" fmla="*/ 193 w 314"/>
                  <a:gd name="T11" fmla="*/ 214 h 236"/>
                  <a:gd name="T12" fmla="*/ 157 w 314"/>
                  <a:gd name="T13" fmla="*/ 234 h 236"/>
                  <a:gd name="T14" fmla="*/ 120 w 314"/>
                  <a:gd name="T15" fmla="*/ 213 h 236"/>
                  <a:gd name="T16" fmla="*/ 0 w 314"/>
                  <a:gd name="T17" fmla="*/ 201 h 236"/>
                  <a:gd name="T18" fmla="*/ 21 w 314"/>
                  <a:gd name="T19" fmla="*/ 71 h 236"/>
                  <a:gd name="T20" fmla="*/ 40 w 314"/>
                  <a:gd name="T21" fmla="*/ 35 h 236"/>
                  <a:gd name="T22" fmla="*/ 51 w 314"/>
                  <a:gd name="T23" fmla="*/ 3 h 236"/>
                  <a:gd name="T24" fmla="*/ 57 w 314"/>
                  <a:gd name="T25" fmla="*/ 13 h 236"/>
                  <a:gd name="T26" fmla="*/ 29 w 314"/>
                  <a:gd name="T27" fmla="*/ 172 h 236"/>
                  <a:gd name="T28" fmla="*/ 156 w 314"/>
                  <a:gd name="T29" fmla="*/ 202 h 236"/>
                  <a:gd name="T30" fmla="*/ 284 w 314"/>
                  <a:gd name="T31" fmla="*/ 172 h 236"/>
                  <a:gd name="T32" fmla="*/ 256 w 314"/>
                  <a:gd name="T33" fmla="*/ 13 h 236"/>
                  <a:gd name="T34" fmla="*/ 162 w 314"/>
                  <a:gd name="T35" fmla="*/ 34 h 236"/>
                  <a:gd name="T36" fmla="*/ 158 w 314"/>
                  <a:gd name="T37" fmla="*/ 83 h 236"/>
                  <a:gd name="T38" fmla="*/ 140 w 314"/>
                  <a:gd name="T39" fmla="*/ 29 h 236"/>
                  <a:gd name="T40" fmla="*/ 57 w 314"/>
                  <a:gd name="T41" fmla="*/ 13 h 236"/>
                  <a:gd name="T42" fmla="*/ 13 w 314"/>
                  <a:gd name="T43" fmla="*/ 183 h 236"/>
                  <a:gd name="T44" fmla="*/ 60 w 314"/>
                  <a:gd name="T45" fmla="*/ 191 h 236"/>
                  <a:gd name="T46" fmla="*/ 120 w 314"/>
                  <a:gd name="T47" fmla="*/ 196 h 236"/>
                  <a:gd name="T48" fmla="*/ 13 w 314"/>
                  <a:gd name="T49" fmla="*/ 183 h 236"/>
                  <a:gd name="T50" fmla="*/ 192 w 314"/>
                  <a:gd name="T51" fmla="*/ 196 h 236"/>
                  <a:gd name="T52" fmla="*/ 253 w 314"/>
                  <a:gd name="T53" fmla="*/ 191 h 236"/>
                  <a:gd name="T54" fmla="*/ 299 w 314"/>
                  <a:gd name="T55" fmla="*/ 183 h 236"/>
                  <a:gd name="T56" fmla="*/ 192 w 314"/>
                  <a:gd name="T57" fmla="*/ 196 h 236"/>
                  <a:gd name="T58" fmla="*/ 136 w 314"/>
                  <a:gd name="T59" fmla="*/ 204 h 236"/>
                  <a:gd name="T60" fmla="*/ 178 w 314"/>
                  <a:gd name="T61" fmla="*/ 204 h 236"/>
                  <a:gd name="T62" fmla="*/ 156 w 314"/>
                  <a:gd name="T63" fmla="*/ 216 h 236"/>
                  <a:gd name="T64" fmla="*/ 136 w 314"/>
                  <a:gd name="T65"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 h="236">
                    <a:moveTo>
                      <a:pt x="51" y="3"/>
                    </a:moveTo>
                    <a:cubicBezTo>
                      <a:pt x="87" y="0"/>
                      <a:pt x="124" y="9"/>
                      <a:pt x="157" y="25"/>
                    </a:cubicBezTo>
                    <a:cubicBezTo>
                      <a:pt x="190" y="8"/>
                      <a:pt x="228" y="0"/>
                      <a:pt x="265" y="4"/>
                    </a:cubicBezTo>
                    <a:cubicBezTo>
                      <a:pt x="269" y="18"/>
                      <a:pt x="268" y="39"/>
                      <a:pt x="287" y="42"/>
                    </a:cubicBezTo>
                    <a:cubicBezTo>
                      <a:pt x="296" y="94"/>
                      <a:pt x="307" y="147"/>
                      <a:pt x="314" y="200"/>
                    </a:cubicBezTo>
                    <a:cubicBezTo>
                      <a:pt x="274" y="207"/>
                      <a:pt x="233" y="207"/>
                      <a:pt x="193" y="214"/>
                    </a:cubicBezTo>
                    <a:cubicBezTo>
                      <a:pt x="182" y="222"/>
                      <a:pt x="172" y="236"/>
                      <a:pt x="157" y="234"/>
                    </a:cubicBezTo>
                    <a:cubicBezTo>
                      <a:pt x="141" y="235"/>
                      <a:pt x="131" y="223"/>
                      <a:pt x="120" y="213"/>
                    </a:cubicBezTo>
                    <a:cubicBezTo>
                      <a:pt x="80" y="208"/>
                      <a:pt x="40" y="206"/>
                      <a:pt x="0" y="201"/>
                    </a:cubicBezTo>
                    <a:cubicBezTo>
                      <a:pt x="3" y="157"/>
                      <a:pt x="14" y="114"/>
                      <a:pt x="21" y="71"/>
                    </a:cubicBezTo>
                    <a:cubicBezTo>
                      <a:pt x="24" y="57"/>
                      <a:pt x="22" y="37"/>
                      <a:pt x="40" y="35"/>
                    </a:cubicBezTo>
                    <a:cubicBezTo>
                      <a:pt x="44" y="25"/>
                      <a:pt x="44" y="12"/>
                      <a:pt x="51" y="3"/>
                    </a:cubicBezTo>
                    <a:close/>
                    <a:moveTo>
                      <a:pt x="57" y="13"/>
                    </a:moveTo>
                    <a:cubicBezTo>
                      <a:pt x="48" y="66"/>
                      <a:pt x="38" y="119"/>
                      <a:pt x="29" y="172"/>
                    </a:cubicBezTo>
                    <a:cubicBezTo>
                      <a:pt x="73" y="172"/>
                      <a:pt x="120" y="175"/>
                      <a:pt x="156" y="202"/>
                    </a:cubicBezTo>
                    <a:cubicBezTo>
                      <a:pt x="193" y="176"/>
                      <a:pt x="240" y="172"/>
                      <a:pt x="284" y="172"/>
                    </a:cubicBezTo>
                    <a:cubicBezTo>
                      <a:pt x="275" y="119"/>
                      <a:pt x="265" y="66"/>
                      <a:pt x="256" y="13"/>
                    </a:cubicBezTo>
                    <a:cubicBezTo>
                      <a:pt x="224" y="13"/>
                      <a:pt x="191" y="20"/>
                      <a:pt x="162" y="34"/>
                    </a:cubicBezTo>
                    <a:cubicBezTo>
                      <a:pt x="160" y="51"/>
                      <a:pt x="161" y="67"/>
                      <a:pt x="158" y="83"/>
                    </a:cubicBezTo>
                    <a:cubicBezTo>
                      <a:pt x="145" y="67"/>
                      <a:pt x="164" y="36"/>
                      <a:pt x="140" y="29"/>
                    </a:cubicBezTo>
                    <a:cubicBezTo>
                      <a:pt x="114" y="18"/>
                      <a:pt x="85" y="13"/>
                      <a:pt x="57" y="13"/>
                    </a:cubicBezTo>
                    <a:close/>
                    <a:moveTo>
                      <a:pt x="13" y="183"/>
                    </a:moveTo>
                    <a:cubicBezTo>
                      <a:pt x="28" y="190"/>
                      <a:pt x="44" y="190"/>
                      <a:pt x="60" y="191"/>
                    </a:cubicBezTo>
                    <a:cubicBezTo>
                      <a:pt x="80" y="193"/>
                      <a:pt x="100" y="197"/>
                      <a:pt x="120" y="196"/>
                    </a:cubicBezTo>
                    <a:cubicBezTo>
                      <a:pt x="87" y="182"/>
                      <a:pt x="49" y="182"/>
                      <a:pt x="13" y="183"/>
                    </a:cubicBezTo>
                    <a:close/>
                    <a:moveTo>
                      <a:pt x="192" y="196"/>
                    </a:moveTo>
                    <a:cubicBezTo>
                      <a:pt x="212" y="197"/>
                      <a:pt x="233" y="193"/>
                      <a:pt x="253" y="191"/>
                    </a:cubicBezTo>
                    <a:cubicBezTo>
                      <a:pt x="269" y="190"/>
                      <a:pt x="285" y="190"/>
                      <a:pt x="299" y="183"/>
                    </a:cubicBezTo>
                    <a:cubicBezTo>
                      <a:pt x="263" y="181"/>
                      <a:pt x="226" y="182"/>
                      <a:pt x="192" y="196"/>
                    </a:cubicBezTo>
                    <a:close/>
                    <a:moveTo>
                      <a:pt x="136" y="204"/>
                    </a:moveTo>
                    <a:cubicBezTo>
                      <a:pt x="143" y="223"/>
                      <a:pt x="170" y="223"/>
                      <a:pt x="178" y="204"/>
                    </a:cubicBezTo>
                    <a:cubicBezTo>
                      <a:pt x="170" y="207"/>
                      <a:pt x="163" y="211"/>
                      <a:pt x="156" y="216"/>
                    </a:cubicBezTo>
                    <a:cubicBezTo>
                      <a:pt x="150" y="212"/>
                      <a:pt x="143" y="207"/>
                      <a:pt x="136" y="204"/>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3" name="Freeform 868"/>
              <p:cNvSpPr>
                <a:spLocks noEditPoints="1"/>
              </p:cNvSpPr>
              <p:nvPr/>
            </p:nvSpPr>
            <p:spPr bwMode="auto">
              <a:xfrm>
                <a:off x="1867594" y="1713468"/>
                <a:ext cx="255588" cy="96838"/>
              </a:xfrm>
              <a:custGeom>
                <a:avLst/>
                <a:gdLst>
                  <a:gd name="T0" fmla="*/ 37 w 166"/>
                  <a:gd name="T1" fmla="*/ 25 h 63"/>
                  <a:gd name="T2" fmla="*/ 12 w 166"/>
                  <a:gd name="T3" fmla="*/ 25 h 63"/>
                  <a:gd name="T4" fmla="*/ 12 w 166"/>
                  <a:gd name="T5" fmla="*/ 52 h 63"/>
                  <a:gd name="T6" fmla="*/ 37 w 166"/>
                  <a:gd name="T7" fmla="*/ 52 h 63"/>
                  <a:gd name="T8" fmla="*/ 42 w 166"/>
                  <a:gd name="T9" fmla="*/ 54 h 63"/>
                  <a:gd name="T10" fmla="*/ 24 w 166"/>
                  <a:gd name="T11" fmla="*/ 63 h 63"/>
                  <a:gd name="T12" fmla="*/ 0 w 166"/>
                  <a:gd name="T13" fmla="*/ 38 h 63"/>
                  <a:gd name="T14" fmla="*/ 25 w 166"/>
                  <a:gd name="T15" fmla="*/ 14 h 63"/>
                  <a:gd name="T16" fmla="*/ 42 w 166"/>
                  <a:gd name="T17" fmla="*/ 22 h 63"/>
                  <a:gd name="T18" fmla="*/ 48 w 166"/>
                  <a:gd name="T19" fmla="*/ 15 h 63"/>
                  <a:gd name="T20" fmla="*/ 42 w 166"/>
                  <a:gd name="T21" fmla="*/ 62 h 63"/>
                  <a:gd name="T22" fmla="*/ 68 w 166"/>
                  <a:gd name="T23" fmla="*/ 0 h 63"/>
                  <a:gd name="T24" fmla="*/ 68 w 166"/>
                  <a:gd name="T25" fmla="*/ 23 h 63"/>
                  <a:gd name="T26" fmla="*/ 86 w 166"/>
                  <a:gd name="T27" fmla="*/ 14 h 63"/>
                  <a:gd name="T28" fmla="*/ 110 w 166"/>
                  <a:gd name="T29" fmla="*/ 38 h 63"/>
                  <a:gd name="T30" fmla="*/ 85 w 166"/>
                  <a:gd name="T31" fmla="*/ 63 h 63"/>
                  <a:gd name="T32" fmla="*/ 68 w 166"/>
                  <a:gd name="T33" fmla="*/ 55 h 63"/>
                  <a:gd name="T34" fmla="*/ 62 w 166"/>
                  <a:gd name="T35" fmla="*/ 62 h 63"/>
                  <a:gd name="T36" fmla="*/ 68 w 166"/>
                  <a:gd name="T37" fmla="*/ 0 h 63"/>
                  <a:gd name="T38" fmla="*/ 73 w 166"/>
                  <a:gd name="T39" fmla="*/ 52 h 63"/>
                  <a:gd name="T40" fmla="*/ 98 w 166"/>
                  <a:gd name="T41" fmla="*/ 52 h 63"/>
                  <a:gd name="T42" fmla="*/ 98 w 166"/>
                  <a:gd name="T43" fmla="*/ 25 h 63"/>
                  <a:gd name="T44" fmla="*/ 73 w 166"/>
                  <a:gd name="T45" fmla="*/ 25 h 63"/>
                  <a:gd name="T46" fmla="*/ 160 w 166"/>
                  <a:gd name="T47" fmla="*/ 29 h 63"/>
                  <a:gd name="T48" fmla="*/ 143 w 166"/>
                  <a:gd name="T49" fmla="*/ 19 h 63"/>
                  <a:gd name="T50" fmla="*/ 126 w 166"/>
                  <a:gd name="T51" fmla="*/ 38 h 63"/>
                  <a:gd name="T52" fmla="*/ 144 w 166"/>
                  <a:gd name="T53" fmla="*/ 57 h 63"/>
                  <a:gd name="T54" fmla="*/ 160 w 166"/>
                  <a:gd name="T55" fmla="*/ 47 h 63"/>
                  <a:gd name="T56" fmla="*/ 158 w 166"/>
                  <a:gd name="T57" fmla="*/ 59 h 63"/>
                  <a:gd name="T58" fmla="*/ 127 w 166"/>
                  <a:gd name="T59" fmla="*/ 56 h 63"/>
                  <a:gd name="T60" fmla="*/ 127 w 166"/>
                  <a:gd name="T61" fmla="*/ 21 h 63"/>
                  <a:gd name="T62" fmla="*/ 157 w 166"/>
                  <a:gd name="T63" fmla="*/ 18 h 63"/>
                  <a:gd name="T64" fmla="*/ 160 w 166"/>
                  <a:gd name="T6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63">
                    <a:moveTo>
                      <a:pt x="42" y="38"/>
                    </a:moveTo>
                    <a:cubicBezTo>
                      <a:pt x="42" y="33"/>
                      <a:pt x="40" y="29"/>
                      <a:pt x="37" y="25"/>
                    </a:cubicBezTo>
                    <a:cubicBezTo>
                      <a:pt x="33" y="21"/>
                      <a:pt x="29" y="19"/>
                      <a:pt x="24" y="19"/>
                    </a:cubicBezTo>
                    <a:cubicBezTo>
                      <a:pt x="19" y="19"/>
                      <a:pt x="15" y="21"/>
                      <a:pt x="12" y="25"/>
                    </a:cubicBezTo>
                    <a:cubicBezTo>
                      <a:pt x="8" y="29"/>
                      <a:pt x="6" y="33"/>
                      <a:pt x="6" y="39"/>
                    </a:cubicBezTo>
                    <a:cubicBezTo>
                      <a:pt x="6" y="44"/>
                      <a:pt x="8" y="48"/>
                      <a:pt x="12" y="52"/>
                    </a:cubicBezTo>
                    <a:cubicBezTo>
                      <a:pt x="15" y="55"/>
                      <a:pt x="19" y="57"/>
                      <a:pt x="24" y="57"/>
                    </a:cubicBezTo>
                    <a:cubicBezTo>
                      <a:pt x="29" y="57"/>
                      <a:pt x="33" y="55"/>
                      <a:pt x="37" y="52"/>
                    </a:cubicBezTo>
                    <a:cubicBezTo>
                      <a:pt x="40" y="48"/>
                      <a:pt x="42" y="43"/>
                      <a:pt x="42" y="38"/>
                    </a:cubicBezTo>
                    <a:close/>
                    <a:moveTo>
                      <a:pt x="42" y="54"/>
                    </a:moveTo>
                    <a:cubicBezTo>
                      <a:pt x="40" y="57"/>
                      <a:pt x="38" y="59"/>
                      <a:pt x="34" y="61"/>
                    </a:cubicBezTo>
                    <a:cubicBezTo>
                      <a:pt x="31" y="62"/>
                      <a:pt x="28" y="63"/>
                      <a:pt x="24" y="63"/>
                    </a:cubicBezTo>
                    <a:cubicBezTo>
                      <a:pt x="17" y="63"/>
                      <a:pt x="12" y="61"/>
                      <a:pt x="7" y="56"/>
                    </a:cubicBezTo>
                    <a:cubicBezTo>
                      <a:pt x="2" y="51"/>
                      <a:pt x="0" y="45"/>
                      <a:pt x="0" y="38"/>
                    </a:cubicBezTo>
                    <a:cubicBezTo>
                      <a:pt x="0" y="31"/>
                      <a:pt x="2" y="26"/>
                      <a:pt x="7" y="21"/>
                    </a:cubicBezTo>
                    <a:cubicBezTo>
                      <a:pt x="12" y="16"/>
                      <a:pt x="18" y="14"/>
                      <a:pt x="25" y="14"/>
                    </a:cubicBezTo>
                    <a:cubicBezTo>
                      <a:pt x="28" y="14"/>
                      <a:pt x="32" y="15"/>
                      <a:pt x="35" y="16"/>
                    </a:cubicBezTo>
                    <a:cubicBezTo>
                      <a:pt x="38" y="17"/>
                      <a:pt x="40" y="20"/>
                      <a:pt x="42" y="22"/>
                    </a:cubicBezTo>
                    <a:cubicBezTo>
                      <a:pt x="42" y="15"/>
                      <a:pt x="42" y="15"/>
                      <a:pt x="42" y="15"/>
                    </a:cubicBezTo>
                    <a:cubicBezTo>
                      <a:pt x="48" y="15"/>
                      <a:pt x="48" y="15"/>
                      <a:pt x="48" y="15"/>
                    </a:cubicBezTo>
                    <a:cubicBezTo>
                      <a:pt x="48" y="62"/>
                      <a:pt x="48" y="62"/>
                      <a:pt x="48" y="62"/>
                    </a:cubicBezTo>
                    <a:cubicBezTo>
                      <a:pt x="42" y="62"/>
                      <a:pt x="42" y="62"/>
                      <a:pt x="42" y="62"/>
                    </a:cubicBezTo>
                    <a:cubicBezTo>
                      <a:pt x="42" y="54"/>
                      <a:pt x="42" y="54"/>
                      <a:pt x="42" y="54"/>
                    </a:cubicBezTo>
                    <a:close/>
                    <a:moveTo>
                      <a:pt x="68" y="0"/>
                    </a:moveTo>
                    <a:cubicBezTo>
                      <a:pt x="68" y="19"/>
                      <a:pt x="68" y="19"/>
                      <a:pt x="68" y="19"/>
                    </a:cubicBezTo>
                    <a:cubicBezTo>
                      <a:pt x="68" y="23"/>
                      <a:pt x="68" y="23"/>
                      <a:pt x="68" y="23"/>
                    </a:cubicBezTo>
                    <a:cubicBezTo>
                      <a:pt x="71" y="20"/>
                      <a:pt x="73" y="17"/>
                      <a:pt x="76" y="16"/>
                    </a:cubicBezTo>
                    <a:cubicBezTo>
                      <a:pt x="79" y="15"/>
                      <a:pt x="83" y="14"/>
                      <a:pt x="86" y="14"/>
                    </a:cubicBezTo>
                    <a:cubicBezTo>
                      <a:pt x="93" y="14"/>
                      <a:pt x="99" y="16"/>
                      <a:pt x="103" y="21"/>
                    </a:cubicBezTo>
                    <a:cubicBezTo>
                      <a:pt x="108" y="26"/>
                      <a:pt x="110" y="31"/>
                      <a:pt x="110" y="38"/>
                    </a:cubicBezTo>
                    <a:cubicBezTo>
                      <a:pt x="110" y="45"/>
                      <a:pt x="108" y="51"/>
                      <a:pt x="103" y="56"/>
                    </a:cubicBezTo>
                    <a:cubicBezTo>
                      <a:pt x="98" y="61"/>
                      <a:pt x="92" y="63"/>
                      <a:pt x="85" y="63"/>
                    </a:cubicBezTo>
                    <a:cubicBezTo>
                      <a:pt x="82" y="63"/>
                      <a:pt x="79" y="62"/>
                      <a:pt x="76" y="61"/>
                    </a:cubicBezTo>
                    <a:cubicBezTo>
                      <a:pt x="73" y="59"/>
                      <a:pt x="70" y="57"/>
                      <a:pt x="68" y="55"/>
                    </a:cubicBezTo>
                    <a:cubicBezTo>
                      <a:pt x="68" y="62"/>
                      <a:pt x="68" y="62"/>
                      <a:pt x="68" y="62"/>
                    </a:cubicBezTo>
                    <a:cubicBezTo>
                      <a:pt x="62" y="62"/>
                      <a:pt x="62" y="62"/>
                      <a:pt x="62" y="62"/>
                    </a:cubicBezTo>
                    <a:cubicBezTo>
                      <a:pt x="62" y="0"/>
                      <a:pt x="62" y="0"/>
                      <a:pt x="62" y="0"/>
                    </a:cubicBezTo>
                    <a:cubicBezTo>
                      <a:pt x="68" y="0"/>
                      <a:pt x="68" y="0"/>
                      <a:pt x="68" y="0"/>
                    </a:cubicBezTo>
                    <a:close/>
                    <a:moveTo>
                      <a:pt x="68" y="39"/>
                    </a:moveTo>
                    <a:cubicBezTo>
                      <a:pt x="68" y="44"/>
                      <a:pt x="70" y="48"/>
                      <a:pt x="73" y="52"/>
                    </a:cubicBezTo>
                    <a:cubicBezTo>
                      <a:pt x="77" y="55"/>
                      <a:pt x="81" y="57"/>
                      <a:pt x="86" y="57"/>
                    </a:cubicBezTo>
                    <a:cubicBezTo>
                      <a:pt x="91" y="57"/>
                      <a:pt x="95" y="55"/>
                      <a:pt x="98" y="52"/>
                    </a:cubicBezTo>
                    <a:cubicBezTo>
                      <a:pt x="102" y="48"/>
                      <a:pt x="104" y="43"/>
                      <a:pt x="104" y="38"/>
                    </a:cubicBezTo>
                    <a:cubicBezTo>
                      <a:pt x="104" y="33"/>
                      <a:pt x="102" y="28"/>
                      <a:pt x="98" y="25"/>
                    </a:cubicBezTo>
                    <a:cubicBezTo>
                      <a:pt x="95" y="21"/>
                      <a:pt x="91" y="19"/>
                      <a:pt x="86" y="19"/>
                    </a:cubicBezTo>
                    <a:cubicBezTo>
                      <a:pt x="81" y="19"/>
                      <a:pt x="77" y="21"/>
                      <a:pt x="73" y="25"/>
                    </a:cubicBezTo>
                    <a:cubicBezTo>
                      <a:pt x="70" y="29"/>
                      <a:pt x="68" y="33"/>
                      <a:pt x="68" y="39"/>
                    </a:cubicBezTo>
                    <a:close/>
                    <a:moveTo>
                      <a:pt x="160" y="29"/>
                    </a:moveTo>
                    <a:cubicBezTo>
                      <a:pt x="158" y="26"/>
                      <a:pt x="155" y="23"/>
                      <a:pt x="153" y="22"/>
                    </a:cubicBezTo>
                    <a:cubicBezTo>
                      <a:pt x="150" y="20"/>
                      <a:pt x="147" y="19"/>
                      <a:pt x="143" y="19"/>
                    </a:cubicBezTo>
                    <a:cubicBezTo>
                      <a:pt x="139" y="19"/>
                      <a:pt x="134" y="21"/>
                      <a:pt x="131" y="25"/>
                    </a:cubicBezTo>
                    <a:cubicBezTo>
                      <a:pt x="128" y="28"/>
                      <a:pt x="126" y="33"/>
                      <a:pt x="126" y="38"/>
                    </a:cubicBezTo>
                    <a:cubicBezTo>
                      <a:pt x="126" y="44"/>
                      <a:pt x="128" y="48"/>
                      <a:pt x="131" y="52"/>
                    </a:cubicBezTo>
                    <a:cubicBezTo>
                      <a:pt x="134" y="55"/>
                      <a:pt x="139" y="57"/>
                      <a:pt x="144" y="57"/>
                    </a:cubicBezTo>
                    <a:cubicBezTo>
                      <a:pt x="147" y="57"/>
                      <a:pt x="150" y="56"/>
                      <a:pt x="153" y="55"/>
                    </a:cubicBezTo>
                    <a:cubicBezTo>
                      <a:pt x="156" y="53"/>
                      <a:pt x="158" y="50"/>
                      <a:pt x="160" y="47"/>
                    </a:cubicBezTo>
                    <a:cubicBezTo>
                      <a:pt x="166" y="47"/>
                      <a:pt x="166" y="47"/>
                      <a:pt x="166" y="47"/>
                    </a:cubicBezTo>
                    <a:cubicBezTo>
                      <a:pt x="164" y="52"/>
                      <a:pt x="162" y="56"/>
                      <a:pt x="158" y="59"/>
                    </a:cubicBezTo>
                    <a:cubicBezTo>
                      <a:pt x="154" y="62"/>
                      <a:pt x="149" y="63"/>
                      <a:pt x="144" y="63"/>
                    </a:cubicBezTo>
                    <a:cubicBezTo>
                      <a:pt x="137" y="63"/>
                      <a:pt x="131" y="61"/>
                      <a:pt x="127" y="56"/>
                    </a:cubicBezTo>
                    <a:cubicBezTo>
                      <a:pt x="122" y="51"/>
                      <a:pt x="120" y="45"/>
                      <a:pt x="120" y="38"/>
                    </a:cubicBezTo>
                    <a:cubicBezTo>
                      <a:pt x="120" y="31"/>
                      <a:pt x="122" y="26"/>
                      <a:pt x="127" y="21"/>
                    </a:cubicBezTo>
                    <a:cubicBezTo>
                      <a:pt x="132" y="16"/>
                      <a:pt x="137" y="14"/>
                      <a:pt x="144" y="14"/>
                    </a:cubicBezTo>
                    <a:cubicBezTo>
                      <a:pt x="149" y="14"/>
                      <a:pt x="154" y="15"/>
                      <a:pt x="157" y="18"/>
                    </a:cubicBezTo>
                    <a:cubicBezTo>
                      <a:pt x="161" y="20"/>
                      <a:pt x="164" y="24"/>
                      <a:pt x="166" y="29"/>
                    </a:cubicBezTo>
                    <a:lnTo>
                      <a:pt x="160" y="29"/>
                    </a:ln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64" name="Freeform 878"/>
            <p:cNvSpPr>
              <a:spLocks noEditPoints="1"/>
            </p:cNvSpPr>
            <p:nvPr/>
          </p:nvSpPr>
          <p:spPr bwMode="auto">
            <a:xfrm rot="2192228">
              <a:off x="7738364" y="2172893"/>
              <a:ext cx="320459" cy="340645"/>
            </a:xfrm>
            <a:custGeom>
              <a:avLst/>
              <a:gdLst>
                <a:gd name="T0" fmla="*/ 112 w 262"/>
                <a:gd name="T1" fmla="*/ 0 h 279"/>
                <a:gd name="T2" fmla="*/ 56 w 262"/>
                <a:gd name="T3" fmla="*/ 3 h 279"/>
                <a:gd name="T4" fmla="*/ 47 w 262"/>
                <a:gd name="T5" fmla="*/ 57 h 279"/>
                <a:gd name="T6" fmla="*/ 64 w 262"/>
                <a:gd name="T7" fmla="*/ 59 h 279"/>
                <a:gd name="T8" fmla="*/ 53 w 262"/>
                <a:gd name="T9" fmla="*/ 80 h 279"/>
                <a:gd name="T10" fmla="*/ 67 w 262"/>
                <a:gd name="T11" fmla="*/ 137 h 279"/>
                <a:gd name="T12" fmla="*/ 3 w 262"/>
                <a:gd name="T13" fmla="*/ 163 h 279"/>
                <a:gd name="T14" fmla="*/ 115 w 262"/>
                <a:gd name="T15" fmla="*/ 219 h 279"/>
                <a:gd name="T16" fmla="*/ 13 w 262"/>
                <a:gd name="T17" fmla="*/ 265 h 279"/>
                <a:gd name="T18" fmla="*/ 242 w 262"/>
                <a:gd name="T19" fmla="*/ 275 h 279"/>
                <a:gd name="T20" fmla="*/ 256 w 262"/>
                <a:gd name="T21" fmla="*/ 207 h 279"/>
                <a:gd name="T22" fmla="*/ 189 w 262"/>
                <a:gd name="T23" fmla="*/ 150 h 279"/>
                <a:gd name="T24" fmla="*/ 260 w 262"/>
                <a:gd name="T25" fmla="*/ 138 h 279"/>
                <a:gd name="T26" fmla="*/ 137 w 262"/>
                <a:gd name="T27" fmla="*/ 51 h 279"/>
                <a:gd name="T28" fmla="*/ 47 w 262"/>
                <a:gd name="T29" fmla="*/ 57 h 279"/>
                <a:gd name="T30" fmla="*/ 34 w 262"/>
                <a:gd name="T31" fmla="*/ 149 h 279"/>
                <a:gd name="T32" fmla="*/ 21 w 262"/>
                <a:gd name="T33" fmla="*/ 205 h 279"/>
                <a:gd name="T34" fmla="*/ 52 w 262"/>
                <a:gd name="T35" fmla="*/ 209 h 279"/>
                <a:gd name="T36" fmla="*/ 52 w 262"/>
                <a:gd name="T37" fmla="*/ 209 h 279"/>
                <a:gd name="T38" fmla="*/ 176 w 262"/>
                <a:gd name="T39" fmla="*/ 149 h 279"/>
                <a:gd name="T40" fmla="*/ 67 w 262"/>
                <a:gd name="T41" fmla="*/ 207 h 279"/>
                <a:gd name="T42" fmla="*/ 130 w 262"/>
                <a:gd name="T43" fmla="*/ 219 h 279"/>
                <a:gd name="T44" fmla="*/ 212 w 262"/>
                <a:gd name="T45" fmla="*/ 264 h 279"/>
                <a:gd name="T46" fmla="*/ 130 w 262"/>
                <a:gd name="T47" fmla="*/ 219 h 279"/>
                <a:gd name="T48" fmla="*/ 237 w 262"/>
                <a:gd name="T49" fmla="*/ 264 h 279"/>
                <a:gd name="T50" fmla="*/ 226 w 262"/>
                <a:gd name="T51" fmla="*/ 217 h 279"/>
                <a:gd name="T52" fmla="*/ 244 w 262"/>
                <a:gd name="T53" fmla="*/ 157 h 279"/>
                <a:gd name="T54" fmla="*/ 194 w 262"/>
                <a:gd name="T55" fmla="*/ 163 h 279"/>
                <a:gd name="T56" fmla="*/ 80 w 262"/>
                <a:gd name="T57" fmla="*/ 171 h 279"/>
                <a:gd name="T58" fmla="*/ 80 w 262"/>
                <a:gd name="T59" fmla="*/ 171 h 279"/>
                <a:gd name="T60" fmla="*/ 246 w 262"/>
                <a:gd name="T61" fmla="*/ 176 h 279"/>
                <a:gd name="T62" fmla="*/ 186 w 262"/>
                <a:gd name="T63" fmla="*/ 176 h 279"/>
                <a:gd name="T64" fmla="*/ 108 w 262"/>
                <a:gd name="T65" fmla="*/ 185 h 279"/>
                <a:gd name="T66" fmla="*/ 193 w 262"/>
                <a:gd name="T67" fmla="*/ 193 h 279"/>
                <a:gd name="T68" fmla="*/ 193 w 262"/>
                <a:gd name="T69" fmla="*/ 199 h 279"/>
                <a:gd name="T70" fmla="*/ 20 w 262"/>
                <a:gd name="T71" fmla="*/ 230 h 279"/>
                <a:gd name="T72" fmla="*/ 116 w 262"/>
                <a:gd name="T73" fmla="*/ 231 h 279"/>
                <a:gd name="T74" fmla="*/ 160 w 262"/>
                <a:gd name="T75" fmla="*/ 237 h 279"/>
                <a:gd name="T76" fmla="*/ 210 w 262"/>
                <a:gd name="T77" fmla="*/ 247 h 279"/>
                <a:gd name="T78" fmla="*/ 160 w 262"/>
                <a:gd name="T79" fmla="*/ 237 h 279"/>
                <a:gd name="T80" fmla="*/ 118 w 262"/>
                <a:gd name="T81" fmla="*/ 241 h 279"/>
                <a:gd name="T82" fmla="*/ 26 w 262"/>
                <a:gd name="T83" fmla="*/ 238 h 279"/>
                <a:gd name="T84" fmla="*/ 116 w 262"/>
                <a:gd name="T85" fmla="*/ 252 h 279"/>
                <a:gd name="T86" fmla="*/ 39 w 262"/>
                <a:gd name="T87"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279">
                  <a:moveTo>
                    <a:pt x="91" y="21"/>
                  </a:moveTo>
                  <a:cubicBezTo>
                    <a:pt x="97" y="12"/>
                    <a:pt x="103" y="5"/>
                    <a:pt x="112" y="0"/>
                  </a:cubicBezTo>
                  <a:cubicBezTo>
                    <a:pt x="104" y="14"/>
                    <a:pt x="95" y="27"/>
                    <a:pt x="93" y="43"/>
                  </a:cubicBezTo>
                  <a:cubicBezTo>
                    <a:pt x="75" y="35"/>
                    <a:pt x="59" y="23"/>
                    <a:pt x="56" y="3"/>
                  </a:cubicBezTo>
                  <a:cubicBezTo>
                    <a:pt x="70" y="4"/>
                    <a:pt x="84" y="9"/>
                    <a:pt x="91" y="21"/>
                  </a:cubicBezTo>
                  <a:close/>
                  <a:moveTo>
                    <a:pt x="47" y="57"/>
                  </a:moveTo>
                  <a:cubicBezTo>
                    <a:pt x="51" y="59"/>
                    <a:pt x="55" y="62"/>
                    <a:pt x="58" y="64"/>
                  </a:cubicBezTo>
                  <a:cubicBezTo>
                    <a:pt x="64" y="59"/>
                    <a:pt x="64" y="59"/>
                    <a:pt x="64" y="59"/>
                  </a:cubicBezTo>
                  <a:cubicBezTo>
                    <a:pt x="77" y="59"/>
                    <a:pt x="65" y="72"/>
                    <a:pt x="64" y="79"/>
                  </a:cubicBezTo>
                  <a:cubicBezTo>
                    <a:pt x="60" y="79"/>
                    <a:pt x="57" y="79"/>
                    <a:pt x="53" y="80"/>
                  </a:cubicBezTo>
                  <a:cubicBezTo>
                    <a:pt x="56" y="71"/>
                    <a:pt x="49" y="64"/>
                    <a:pt x="46" y="57"/>
                  </a:cubicBezTo>
                  <a:cubicBezTo>
                    <a:pt x="28" y="84"/>
                    <a:pt x="43" y="119"/>
                    <a:pt x="67" y="137"/>
                  </a:cubicBezTo>
                  <a:cubicBezTo>
                    <a:pt x="52" y="136"/>
                    <a:pt x="36" y="135"/>
                    <a:pt x="21" y="137"/>
                  </a:cubicBezTo>
                  <a:cubicBezTo>
                    <a:pt x="10" y="140"/>
                    <a:pt x="6" y="153"/>
                    <a:pt x="3" y="163"/>
                  </a:cubicBezTo>
                  <a:cubicBezTo>
                    <a:pt x="0" y="181"/>
                    <a:pt x="2" y="203"/>
                    <a:pt x="16" y="217"/>
                  </a:cubicBezTo>
                  <a:cubicBezTo>
                    <a:pt x="48" y="222"/>
                    <a:pt x="82" y="217"/>
                    <a:pt x="115" y="219"/>
                  </a:cubicBezTo>
                  <a:cubicBezTo>
                    <a:pt x="122" y="233"/>
                    <a:pt x="121" y="249"/>
                    <a:pt x="115" y="264"/>
                  </a:cubicBezTo>
                  <a:cubicBezTo>
                    <a:pt x="81" y="265"/>
                    <a:pt x="47" y="263"/>
                    <a:pt x="13" y="265"/>
                  </a:cubicBezTo>
                  <a:cubicBezTo>
                    <a:pt x="14" y="279"/>
                    <a:pt x="29" y="276"/>
                    <a:pt x="39" y="276"/>
                  </a:cubicBezTo>
                  <a:cubicBezTo>
                    <a:pt x="106" y="275"/>
                    <a:pt x="174" y="278"/>
                    <a:pt x="242" y="275"/>
                  </a:cubicBezTo>
                  <a:cubicBezTo>
                    <a:pt x="257" y="262"/>
                    <a:pt x="256" y="239"/>
                    <a:pt x="253" y="221"/>
                  </a:cubicBezTo>
                  <a:cubicBezTo>
                    <a:pt x="255" y="217"/>
                    <a:pt x="262" y="212"/>
                    <a:pt x="256" y="207"/>
                  </a:cubicBezTo>
                  <a:cubicBezTo>
                    <a:pt x="234" y="205"/>
                    <a:pt x="212" y="209"/>
                    <a:pt x="190" y="205"/>
                  </a:cubicBezTo>
                  <a:cubicBezTo>
                    <a:pt x="178" y="189"/>
                    <a:pt x="183" y="168"/>
                    <a:pt x="189" y="150"/>
                  </a:cubicBezTo>
                  <a:cubicBezTo>
                    <a:pt x="211" y="148"/>
                    <a:pt x="234" y="150"/>
                    <a:pt x="256" y="149"/>
                  </a:cubicBezTo>
                  <a:cubicBezTo>
                    <a:pt x="257" y="146"/>
                    <a:pt x="259" y="141"/>
                    <a:pt x="260" y="138"/>
                  </a:cubicBezTo>
                  <a:cubicBezTo>
                    <a:pt x="214" y="135"/>
                    <a:pt x="166" y="137"/>
                    <a:pt x="119" y="137"/>
                  </a:cubicBezTo>
                  <a:cubicBezTo>
                    <a:pt x="145" y="118"/>
                    <a:pt x="159" y="77"/>
                    <a:pt x="137" y="51"/>
                  </a:cubicBezTo>
                  <a:cubicBezTo>
                    <a:pt x="119" y="35"/>
                    <a:pt x="96" y="54"/>
                    <a:pt x="76" y="46"/>
                  </a:cubicBezTo>
                  <a:cubicBezTo>
                    <a:pt x="65" y="41"/>
                    <a:pt x="55" y="50"/>
                    <a:pt x="47" y="57"/>
                  </a:cubicBezTo>
                  <a:close/>
                  <a:moveTo>
                    <a:pt x="20" y="151"/>
                  </a:moveTo>
                  <a:cubicBezTo>
                    <a:pt x="24" y="150"/>
                    <a:pt x="31" y="149"/>
                    <a:pt x="34" y="149"/>
                  </a:cubicBezTo>
                  <a:cubicBezTo>
                    <a:pt x="28" y="168"/>
                    <a:pt x="28" y="188"/>
                    <a:pt x="34" y="207"/>
                  </a:cubicBezTo>
                  <a:cubicBezTo>
                    <a:pt x="31" y="207"/>
                    <a:pt x="24" y="206"/>
                    <a:pt x="21" y="205"/>
                  </a:cubicBezTo>
                  <a:cubicBezTo>
                    <a:pt x="13" y="188"/>
                    <a:pt x="13" y="168"/>
                    <a:pt x="20" y="151"/>
                  </a:cubicBezTo>
                  <a:close/>
                  <a:moveTo>
                    <a:pt x="52" y="209"/>
                  </a:moveTo>
                  <a:cubicBezTo>
                    <a:pt x="39" y="191"/>
                    <a:pt x="38" y="165"/>
                    <a:pt x="52" y="147"/>
                  </a:cubicBezTo>
                  <a:cubicBezTo>
                    <a:pt x="46" y="168"/>
                    <a:pt x="47" y="189"/>
                    <a:pt x="52" y="209"/>
                  </a:cubicBezTo>
                  <a:close/>
                  <a:moveTo>
                    <a:pt x="68" y="150"/>
                  </a:moveTo>
                  <a:cubicBezTo>
                    <a:pt x="104" y="148"/>
                    <a:pt x="140" y="149"/>
                    <a:pt x="176" y="149"/>
                  </a:cubicBezTo>
                  <a:cubicBezTo>
                    <a:pt x="168" y="168"/>
                    <a:pt x="169" y="188"/>
                    <a:pt x="175" y="207"/>
                  </a:cubicBezTo>
                  <a:cubicBezTo>
                    <a:pt x="139" y="206"/>
                    <a:pt x="103" y="207"/>
                    <a:pt x="67" y="207"/>
                  </a:cubicBezTo>
                  <a:cubicBezTo>
                    <a:pt x="59" y="189"/>
                    <a:pt x="55" y="166"/>
                    <a:pt x="68" y="150"/>
                  </a:cubicBezTo>
                  <a:close/>
                  <a:moveTo>
                    <a:pt x="130" y="219"/>
                  </a:moveTo>
                  <a:cubicBezTo>
                    <a:pt x="157" y="219"/>
                    <a:pt x="185" y="219"/>
                    <a:pt x="212" y="219"/>
                  </a:cubicBezTo>
                  <a:cubicBezTo>
                    <a:pt x="218" y="234"/>
                    <a:pt x="218" y="249"/>
                    <a:pt x="212" y="264"/>
                  </a:cubicBezTo>
                  <a:cubicBezTo>
                    <a:pt x="184" y="264"/>
                    <a:pt x="156" y="264"/>
                    <a:pt x="129" y="264"/>
                  </a:cubicBezTo>
                  <a:cubicBezTo>
                    <a:pt x="133" y="249"/>
                    <a:pt x="133" y="234"/>
                    <a:pt x="130" y="219"/>
                  </a:cubicBezTo>
                  <a:close/>
                  <a:moveTo>
                    <a:pt x="226" y="217"/>
                  </a:moveTo>
                  <a:cubicBezTo>
                    <a:pt x="248" y="220"/>
                    <a:pt x="244" y="249"/>
                    <a:pt x="237" y="264"/>
                  </a:cubicBezTo>
                  <a:cubicBezTo>
                    <a:pt x="234" y="264"/>
                    <a:pt x="228" y="264"/>
                    <a:pt x="226" y="264"/>
                  </a:cubicBezTo>
                  <a:cubicBezTo>
                    <a:pt x="230" y="249"/>
                    <a:pt x="229" y="233"/>
                    <a:pt x="226" y="217"/>
                  </a:cubicBezTo>
                  <a:close/>
                  <a:moveTo>
                    <a:pt x="194" y="156"/>
                  </a:moveTo>
                  <a:cubicBezTo>
                    <a:pt x="210" y="156"/>
                    <a:pt x="227" y="155"/>
                    <a:pt x="244" y="157"/>
                  </a:cubicBezTo>
                  <a:cubicBezTo>
                    <a:pt x="244" y="158"/>
                    <a:pt x="244" y="161"/>
                    <a:pt x="244" y="162"/>
                  </a:cubicBezTo>
                  <a:cubicBezTo>
                    <a:pt x="227" y="163"/>
                    <a:pt x="211" y="162"/>
                    <a:pt x="194" y="163"/>
                  </a:cubicBezTo>
                  <a:cubicBezTo>
                    <a:pt x="194" y="161"/>
                    <a:pt x="194" y="157"/>
                    <a:pt x="194" y="156"/>
                  </a:cubicBezTo>
                  <a:close/>
                  <a:moveTo>
                    <a:pt x="80" y="171"/>
                  </a:moveTo>
                  <a:cubicBezTo>
                    <a:pt x="86" y="167"/>
                    <a:pt x="101" y="166"/>
                    <a:pt x="104" y="173"/>
                  </a:cubicBezTo>
                  <a:cubicBezTo>
                    <a:pt x="98" y="176"/>
                    <a:pt x="83" y="178"/>
                    <a:pt x="80" y="171"/>
                  </a:cubicBezTo>
                  <a:close/>
                  <a:moveTo>
                    <a:pt x="186" y="176"/>
                  </a:moveTo>
                  <a:cubicBezTo>
                    <a:pt x="206" y="173"/>
                    <a:pt x="226" y="173"/>
                    <a:pt x="246" y="176"/>
                  </a:cubicBezTo>
                  <a:cubicBezTo>
                    <a:pt x="243" y="184"/>
                    <a:pt x="233" y="180"/>
                    <a:pt x="227" y="181"/>
                  </a:cubicBezTo>
                  <a:cubicBezTo>
                    <a:pt x="214" y="180"/>
                    <a:pt x="198" y="184"/>
                    <a:pt x="186" y="176"/>
                  </a:cubicBezTo>
                  <a:close/>
                  <a:moveTo>
                    <a:pt x="76" y="181"/>
                  </a:moveTo>
                  <a:cubicBezTo>
                    <a:pt x="87" y="181"/>
                    <a:pt x="99" y="177"/>
                    <a:pt x="108" y="185"/>
                  </a:cubicBezTo>
                  <a:cubicBezTo>
                    <a:pt x="97" y="186"/>
                    <a:pt x="84" y="191"/>
                    <a:pt x="76" y="181"/>
                  </a:cubicBezTo>
                  <a:close/>
                  <a:moveTo>
                    <a:pt x="193" y="193"/>
                  </a:moveTo>
                  <a:cubicBezTo>
                    <a:pt x="211" y="193"/>
                    <a:pt x="230" y="192"/>
                    <a:pt x="248" y="194"/>
                  </a:cubicBezTo>
                  <a:cubicBezTo>
                    <a:pt x="231" y="203"/>
                    <a:pt x="211" y="198"/>
                    <a:pt x="193" y="199"/>
                  </a:cubicBezTo>
                  <a:cubicBezTo>
                    <a:pt x="193" y="193"/>
                    <a:pt x="193" y="193"/>
                    <a:pt x="193" y="193"/>
                  </a:cubicBezTo>
                  <a:close/>
                  <a:moveTo>
                    <a:pt x="20" y="230"/>
                  </a:moveTo>
                  <a:cubicBezTo>
                    <a:pt x="29" y="220"/>
                    <a:pt x="46" y="227"/>
                    <a:pt x="58" y="225"/>
                  </a:cubicBezTo>
                  <a:cubicBezTo>
                    <a:pt x="77" y="227"/>
                    <a:pt x="99" y="220"/>
                    <a:pt x="116" y="231"/>
                  </a:cubicBezTo>
                  <a:cubicBezTo>
                    <a:pt x="84" y="232"/>
                    <a:pt x="52" y="233"/>
                    <a:pt x="20" y="230"/>
                  </a:cubicBezTo>
                  <a:close/>
                  <a:moveTo>
                    <a:pt x="160" y="237"/>
                  </a:moveTo>
                  <a:cubicBezTo>
                    <a:pt x="175" y="234"/>
                    <a:pt x="191" y="234"/>
                    <a:pt x="206" y="236"/>
                  </a:cubicBezTo>
                  <a:cubicBezTo>
                    <a:pt x="207" y="239"/>
                    <a:pt x="209" y="244"/>
                    <a:pt x="210" y="247"/>
                  </a:cubicBezTo>
                  <a:cubicBezTo>
                    <a:pt x="193" y="247"/>
                    <a:pt x="176" y="249"/>
                    <a:pt x="160" y="246"/>
                  </a:cubicBezTo>
                  <a:cubicBezTo>
                    <a:pt x="160" y="244"/>
                    <a:pt x="160" y="239"/>
                    <a:pt x="160" y="237"/>
                  </a:cubicBezTo>
                  <a:close/>
                  <a:moveTo>
                    <a:pt x="26" y="238"/>
                  </a:moveTo>
                  <a:cubicBezTo>
                    <a:pt x="56" y="239"/>
                    <a:pt x="88" y="234"/>
                    <a:pt x="118" y="241"/>
                  </a:cubicBezTo>
                  <a:cubicBezTo>
                    <a:pt x="88" y="249"/>
                    <a:pt x="56" y="243"/>
                    <a:pt x="26" y="245"/>
                  </a:cubicBezTo>
                  <a:cubicBezTo>
                    <a:pt x="26" y="243"/>
                    <a:pt x="26" y="240"/>
                    <a:pt x="26" y="238"/>
                  </a:cubicBezTo>
                  <a:close/>
                  <a:moveTo>
                    <a:pt x="18" y="253"/>
                  </a:moveTo>
                  <a:cubicBezTo>
                    <a:pt x="50" y="249"/>
                    <a:pt x="83" y="251"/>
                    <a:pt x="116" y="252"/>
                  </a:cubicBezTo>
                  <a:cubicBezTo>
                    <a:pt x="114" y="253"/>
                    <a:pt x="109" y="256"/>
                    <a:pt x="107" y="257"/>
                  </a:cubicBezTo>
                  <a:cubicBezTo>
                    <a:pt x="84" y="258"/>
                    <a:pt x="62" y="257"/>
                    <a:pt x="39" y="257"/>
                  </a:cubicBezTo>
                  <a:cubicBezTo>
                    <a:pt x="31" y="258"/>
                    <a:pt x="24" y="256"/>
                    <a:pt x="18" y="25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5" name="Freeform 884"/>
            <p:cNvSpPr>
              <a:spLocks noEditPoints="1"/>
            </p:cNvSpPr>
            <p:nvPr/>
          </p:nvSpPr>
          <p:spPr bwMode="auto">
            <a:xfrm rot="1453019">
              <a:off x="7022484" y="1408103"/>
              <a:ext cx="397448" cy="324447"/>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6" name="Freeform 887"/>
            <p:cNvSpPr>
              <a:spLocks noEditPoints="1"/>
            </p:cNvSpPr>
            <p:nvPr/>
          </p:nvSpPr>
          <p:spPr bwMode="auto">
            <a:xfrm rot="20269109">
              <a:off x="9463620" y="632498"/>
              <a:ext cx="587034" cy="429416"/>
            </a:xfrm>
            <a:custGeom>
              <a:avLst/>
              <a:gdLst>
                <a:gd name="T0" fmla="*/ 0 w 200"/>
                <a:gd name="T1" fmla="*/ 0 h 146"/>
                <a:gd name="T2" fmla="*/ 0 w 200"/>
                <a:gd name="T3" fmla="*/ 146 h 146"/>
                <a:gd name="T4" fmla="*/ 200 w 200"/>
                <a:gd name="T5" fmla="*/ 146 h 146"/>
                <a:gd name="T6" fmla="*/ 200 w 200"/>
                <a:gd name="T7" fmla="*/ 0 h 146"/>
                <a:gd name="T8" fmla="*/ 0 w 200"/>
                <a:gd name="T9" fmla="*/ 0 h 146"/>
                <a:gd name="T10" fmla="*/ 192 w 200"/>
                <a:gd name="T11" fmla="*/ 138 h 146"/>
                <a:gd name="T12" fmla="*/ 8 w 200"/>
                <a:gd name="T13" fmla="*/ 138 h 146"/>
                <a:gd name="T14" fmla="*/ 8 w 200"/>
                <a:gd name="T15" fmla="*/ 8 h 146"/>
                <a:gd name="T16" fmla="*/ 192 w 200"/>
                <a:gd name="T17" fmla="*/ 8 h 146"/>
                <a:gd name="T18" fmla="*/ 192 w 200"/>
                <a:gd name="T19" fmla="*/ 138 h 146"/>
                <a:gd name="T20" fmla="*/ 173 w 200"/>
                <a:gd name="T21" fmla="*/ 86 h 146"/>
                <a:gd name="T22" fmla="*/ 164 w 200"/>
                <a:gd name="T23" fmla="*/ 102 h 146"/>
                <a:gd name="T24" fmla="*/ 164 w 200"/>
                <a:gd name="T25" fmla="*/ 102 h 146"/>
                <a:gd name="T26" fmla="*/ 164 w 200"/>
                <a:gd name="T27" fmla="*/ 130 h 146"/>
                <a:gd name="T28" fmla="*/ 155 w 200"/>
                <a:gd name="T29" fmla="*/ 118 h 146"/>
                <a:gd name="T30" fmla="*/ 146 w 200"/>
                <a:gd name="T31" fmla="*/ 130 h 146"/>
                <a:gd name="T32" fmla="*/ 146 w 200"/>
                <a:gd name="T33" fmla="*/ 102 h 146"/>
                <a:gd name="T34" fmla="*/ 146 w 200"/>
                <a:gd name="T35" fmla="*/ 102 h 146"/>
                <a:gd name="T36" fmla="*/ 137 w 200"/>
                <a:gd name="T37" fmla="*/ 86 h 146"/>
                <a:gd name="T38" fmla="*/ 155 w 200"/>
                <a:gd name="T39" fmla="*/ 68 h 146"/>
                <a:gd name="T40" fmla="*/ 173 w 200"/>
                <a:gd name="T41" fmla="*/ 86 h 146"/>
                <a:gd name="T42" fmla="*/ 22 w 200"/>
                <a:gd name="T43" fmla="*/ 31 h 146"/>
                <a:gd name="T44" fmla="*/ 25 w 200"/>
                <a:gd name="T45" fmla="*/ 28 h 146"/>
                <a:gd name="T46" fmla="*/ 171 w 200"/>
                <a:gd name="T47" fmla="*/ 28 h 146"/>
                <a:gd name="T48" fmla="*/ 174 w 200"/>
                <a:gd name="T49" fmla="*/ 31 h 146"/>
                <a:gd name="T50" fmla="*/ 171 w 200"/>
                <a:gd name="T51" fmla="*/ 33 h 146"/>
                <a:gd name="T52" fmla="*/ 25 w 200"/>
                <a:gd name="T53" fmla="*/ 33 h 146"/>
                <a:gd name="T54" fmla="*/ 22 w 200"/>
                <a:gd name="T55" fmla="*/ 31 h 146"/>
                <a:gd name="T56" fmla="*/ 150 w 200"/>
                <a:gd name="T57" fmla="*/ 55 h 146"/>
                <a:gd name="T58" fmla="*/ 38 w 200"/>
                <a:gd name="T59" fmla="*/ 55 h 146"/>
                <a:gd name="T60" fmla="*/ 35 w 200"/>
                <a:gd name="T61" fmla="*/ 52 h 146"/>
                <a:gd name="T62" fmla="*/ 38 w 200"/>
                <a:gd name="T63" fmla="*/ 49 h 146"/>
                <a:gd name="T64" fmla="*/ 150 w 200"/>
                <a:gd name="T65" fmla="*/ 49 h 146"/>
                <a:gd name="T66" fmla="*/ 153 w 200"/>
                <a:gd name="T67" fmla="*/ 52 h 146"/>
                <a:gd name="T68" fmla="*/ 150 w 200"/>
                <a:gd name="T69" fmla="*/ 55 h 146"/>
                <a:gd name="T70" fmla="*/ 109 w 200"/>
                <a:gd name="T71" fmla="*/ 88 h 146"/>
                <a:gd name="T72" fmla="*/ 107 w 200"/>
                <a:gd name="T73" fmla="*/ 91 h 146"/>
                <a:gd name="T74" fmla="*/ 43 w 200"/>
                <a:gd name="T75" fmla="*/ 91 h 146"/>
                <a:gd name="T76" fmla="*/ 40 w 200"/>
                <a:gd name="T77" fmla="*/ 88 h 146"/>
                <a:gd name="T78" fmla="*/ 43 w 200"/>
                <a:gd name="T79" fmla="*/ 85 h 146"/>
                <a:gd name="T80" fmla="*/ 107 w 200"/>
                <a:gd name="T81" fmla="*/ 85 h 146"/>
                <a:gd name="T82" fmla="*/ 109 w 200"/>
                <a:gd name="T83" fmla="*/ 88 h 146"/>
                <a:gd name="T84" fmla="*/ 109 w 200"/>
                <a:gd name="T85" fmla="*/ 109 h 146"/>
                <a:gd name="T86" fmla="*/ 107 w 200"/>
                <a:gd name="T87" fmla="*/ 112 h 146"/>
                <a:gd name="T88" fmla="*/ 43 w 200"/>
                <a:gd name="T89" fmla="*/ 112 h 146"/>
                <a:gd name="T90" fmla="*/ 40 w 200"/>
                <a:gd name="T91" fmla="*/ 109 h 146"/>
                <a:gd name="T92" fmla="*/ 43 w 200"/>
                <a:gd name="T93" fmla="*/ 106 h 146"/>
                <a:gd name="T94" fmla="*/ 107 w 200"/>
                <a:gd name="T95" fmla="*/ 106 h 146"/>
                <a:gd name="T96" fmla="*/ 109 w 200"/>
                <a:gd name="T9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146">
                  <a:moveTo>
                    <a:pt x="0" y="0"/>
                  </a:moveTo>
                  <a:cubicBezTo>
                    <a:pt x="0" y="146"/>
                    <a:pt x="0" y="146"/>
                    <a:pt x="0" y="146"/>
                  </a:cubicBezTo>
                  <a:cubicBezTo>
                    <a:pt x="200" y="146"/>
                    <a:pt x="200" y="146"/>
                    <a:pt x="200" y="146"/>
                  </a:cubicBezTo>
                  <a:cubicBezTo>
                    <a:pt x="200" y="0"/>
                    <a:pt x="200" y="0"/>
                    <a:pt x="200" y="0"/>
                  </a:cubicBezTo>
                  <a:lnTo>
                    <a:pt x="0" y="0"/>
                  </a:lnTo>
                  <a:close/>
                  <a:moveTo>
                    <a:pt x="192" y="138"/>
                  </a:moveTo>
                  <a:cubicBezTo>
                    <a:pt x="8" y="138"/>
                    <a:pt x="8" y="138"/>
                    <a:pt x="8" y="138"/>
                  </a:cubicBezTo>
                  <a:cubicBezTo>
                    <a:pt x="8" y="8"/>
                    <a:pt x="8" y="8"/>
                    <a:pt x="8" y="8"/>
                  </a:cubicBezTo>
                  <a:cubicBezTo>
                    <a:pt x="192" y="8"/>
                    <a:pt x="192" y="8"/>
                    <a:pt x="192" y="8"/>
                  </a:cubicBezTo>
                  <a:lnTo>
                    <a:pt x="192" y="138"/>
                  </a:lnTo>
                  <a:close/>
                  <a:moveTo>
                    <a:pt x="173" y="86"/>
                  </a:moveTo>
                  <a:cubicBezTo>
                    <a:pt x="173" y="93"/>
                    <a:pt x="169" y="99"/>
                    <a:pt x="164" y="102"/>
                  </a:cubicBezTo>
                  <a:cubicBezTo>
                    <a:pt x="164" y="102"/>
                    <a:pt x="164" y="102"/>
                    <a:pt x="164" y="102"/>
                  </a:cubicBezTo>
                  <a:cubicBezTo>
                    <a:pt x="164" y="102"/>
                    <a:pt x="164" y="130"/>
                    <a:pt x="164" y="130"/>
                  </a:cubicBezTo>
                  <a:cubicBezTo>
                    <a:pt x="155" y="118"/>
                    <a:pt x="155" y="118"/>
                    <a:pt x="155" y="118"/>
                  </a:cubicBezTo>
                  <a:cubicBezTo>
                    <a:pt x="146" y="130"/>
                    <a:pt x="146" y="130"/>
                    <a:pt x="146" y="130"/>
                  </a:cubicBezTo>
                  <a:cubicBezTo>
                    <a:pt x="146" y="102"/>
                    <a:pt x="146" y="102"/>
                    <a:pt x="146" y="102"/>
                  </a:cubicBezTo>
                  <a:cubicBezTo>
                    <a:pt x="146" y="102"/>
                    <a:pt x="146" y="102"/>
                    <a:pt x="146" y="102"/>
                  </a:cubicBezTo>
                  <a:cubicBezTo>
                    <a:pt x="140" y="99"/>
                    <a:pt x="137" y="93"/>
                    <a:pt x="137" y="86"/>
                  </a:cubicBezTo>
                  <a:cubicBezTo>
                    <a:pt x="137" y="76"/>
                    <a:pt x="145" y="68"/>
                    <a:pt x="155" y="68"/>
                  </a:cubicBezTo>
                  <a:cubicBezTo>
                    <a:pt x="165" y="68"/>
                    <a:pt x="173" y="76"/>
                    <a:pt x="173" y="86"/>
                  </a:cubicBezTo>
                  <a:close/>
                  <a:moveTo>
                    <a:pt x="22" y="31"/>
                  </a:moveTo>
                  <a:cubicBezTo>
                    <a:pt x="22" y="29"/>
                    <a:pt x="23" y="28"/>
                    <a:pt x="25" y="28"/>
                  </a:cubicBezTo>
                  <a:cubicBezTo>
                    <a:pt x="171" y="28"/>
                    <a:pt x="171" y="28"/>
                    <a:pt x="171" y="28"/>
                  </a:cubicBezTo>
                  <a:cubicBezTo>
                    <a:pt x="173" y="28"/>
                    <a:pt x="174" y="29"/>
                    <a:pt x="174" y="31"/>
                  </a:cubicBezTo>
                  <a:cubicBezTo>
                    <a:pt x="174" y="32"/>
                    <a:pt x="173" y="33"/>
                    <a:pt x="171" y="33"/>
                  </a:cubicBezTo>
                  <a:cubicBezTo>
                    <a:pt x="25" y="33"/>
                    <a:pt x="25" y="33"/>
                    <a:pt x="25" y="33"/>
                  </a:cubicBezTo>
                  <a:cubicBezTo>
                    <a:pt x="23" y="33"/>
                    <a:pt x="22" y="32"/>
                    <a:pt x="22" y="31"/>
                  </a:cubicBezTo>
                  <a:close/>
                  <a:moveTo>
                    <a:pt x="150" y="55"/>
                  </a:moveTo>
                  <a:cubicBezTo>
                    <a:pt x="38" y="55"/>
                    <a:pt x="38" y="55"/>
                    <a:pt x="38" y="55"/>
                  </a:cubicBezTo>
                  <a:cubicBezTo>
                    <a:pt x="37" y="55"/>
                    <a:pt x="35" y="54"/>
                    <a:pt x="35" y="52"/>
                  </a:cubicBezTo>
                  <a:cubicBezTo>
                    <a:pt x="35" y="50"/>
                    <a:pt x="37" y="49"/>
                    <a:pt x="38" y="49"/>
                  </a:cubicBezTo>
                  <a:cubicBezTo>
                    <a:pt x="150" y="49"/>
                    <a:pt x="150" y="49"/>
                    <a:pt x="150" y="49"/>
                  </a:cubicBezTo>
                  <a:cubicBezTo>
                    <a:pt x="151" y="49"/>
                    <a:pt x="153" y="50"/>
                    <a:pt x="153" y="52"/>
                  </a:cubicBezTo>
                  <a:cubicBezTo>
                    <a:pt x="153" y="54"/>
                    <a:pt x="151" y="55"/>
                    <a:pt x="150" y="55"/>
                  </a:cubicBezTo>
                  <a:close/>
                  <a:moveTo>
                    <a:pt x="109" y="88"/>
                  </a:moveTo>
                  <a:cubicBezTo>
                    <a:pt x="109" y="90"/>
                    <a:pt x="108" y="91"/>
                    <a:pt x="107" y="91"/>
                  </a:cubicBezTo>
                  <a:cubicBezTo>
                    <a:pt x="43" y="91"/>
                    <a:pt x="43" y="91"/>
                    <a:pt x="43" y="91"/>
                  </a:cubicBezTo>
                  <a:cubicBezTo>
                    <a:pt x="41" y="91"/>
                    <a:pt x="40" y="90"/>
                    <a:pt x="40" y="88"/>
                  </a:cubicBezTo>
                  <a:cubicBezTo>
                    <a:pt x="40" y="86"/>
                    <a:pt x="41" y="85"/>
                    <a:pt x="43" y="85"/>
                  </a:cubicBezTo>
                  <a:cubicBezTo>
                    <a:pt x="107" y="85"/>
                    <a:pt x="107" y="85"/>
                    <a:pt x="107" y="85"/>
                  </a:cubicBezTo>
                  <a:cubicBezTo>
                    <a:pt x="108" y="85"/>
                    <a:pt x="109" y="86"/>
                    <a:pt x="109" y="88"/>
                  </a:cubicBezTo>
                  <a:close/>
                  <a:moveTo>
                    <a:pt x="109" y="109"/>
                  </a:moveTo>
                  <a:cubicBezTo>
                    <a:pt x="109" y="111"/>
                    <a:pt x="108" y="112"/>
                    <a:pt x="107" y="112"/>
                  </a:cubicBezTo>
                  <a:cubicBezTo>
                    <a:pt x="43" y="112"/>
                    <a:pt x="43" y="112"/>
                    <a:pt x="43" y="112"/>
                  </a:cubicBezTo>
                  <a:cubicBezTo>
                    <a:pt x="41" y="112"/>
                    <a:pt x="40" y="111"/>
                    <a:pt x="40" y="109"/>
                  </a:cubicBezTo>
                  <a:cubicBezTo>
                    <a:pt x="40" y="107"/>
                    <a:pt x="41" y="106"/>
                    <a:pt x="43" y="106"/>
                  </a:cubicBezTo>
                  <a:cubicBezTo>
                    <a:pt x="107" y="106"/>
                    <a:pt x="107" y="106"/>
                    <a:pt x="107" y="106"/>
                  </a:cubicBezTo>
                  <a:cubicBezTo>
                    <a:pt x="108" y="106"/>
                    <a:pt x="109" y="107"/>
                    <a:pt x="109" y="109"/>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7" name="Freeform 888"/>
            <p:cNvSpPr/>
            <p:nvPr/>
          </p:nvSpPr>
          <p:spPr bwMode="auto">
            <a:xfrm>
              <a:off x="7753704" y="1423280"/>
              <a:ext cx="481805" cy="262802"/>
            </a:xfrm>
            <a:custGeom>
              <a:avLst/>
              <a:gdLst>
                <a:gd name="T0" fmla="*/ 3 w 251"/>
                <a:gd name="T1" fmla="*/ 43 h 137"/>
                <a:gd name="T2" fmla="*/ 123 w 251"/>
                <a:gd name="T3" fmla="*/ 0 h 137"/>
                <a:gd name="T4" fmla="*/ 125 w 251"/>
                <a:gd name="T5" fmla="*/ 0 h 137"/>
                <a:gd name="T6" fmla="*/ 248 w 251"/>
                <a:gd name="T7" fmla="*/ 43 h 137"/>
                <a:gd name="T8" fmla="*/ 251 w 251"/>
                <a:gd name="T9" fmla="*/ 47 h 137"/>
                <a:gd name="T10" fmla="*/ 248 w 251"/>
                <a:gd name="T11" fmla="*/ 50 h 137"/>
                <a:gd name="T12" fmla="*/ 206 w 251"/>
                <a:gd name="T13" fmla="*/ 62 h 137"/>
                <a:gd name="T14" fmla="*/ 124 w 251"/>
                <a:gd name="T15" fmla="*/ 43 h 137"/>
                <a:gd name="T16" fmla="*/ 121 w 251"/>
                <a:gd name="T17" fmla="*/ 47 h 137"/>
                <a:gd name="T18" fmla="*/ 124 w 251"/>
                <a:gd name="T19" fmla="*/ 51 h 137"/>
                <a:gd name="T20" fmla="*/ 200 w 251"/>
                <a:gd name="T21" fmla="*/ 67 h 137"/>
                <a:gd name="T22" fmla="*/ 200 w 251"/>
                <a:gd name="T23" fmla="*/ 93 h 137"/>
                <a:gd name="T24" fmla="*/ 200 w 251"/>
                <a:gd name="T25" fmla="*/ 93 h 137"/>
                <a:gd name="T26" fmla="*/ 124 w 251"/>
                <a:gd name="T27" fmla="*/ 111 h 137"/>
                <a:gd name="T28" fmla="*/ 48 w 251"/>
                <a:gd name="T29" fmla="*/ 93 h 137"/>
                <a:gd name="T30" fmla="*/ 48 w 251"/>
                <a:gd name="T31" fmla="*/ 93 h 137"/>
                <a:gd name="T32" fmla="*/ 48 w 251"/>
                <a:gd name="T33" fmla="*/ 63 h 137"/>
                <a:gd name="T34" fmla="*/ 26 w 251"/>
                <a:gd name="T35" fmla="*/ 57 h 137"/>
                <a:gd name="T36" fmla="*/ 26 w 251"/>
                <a:gd name="T37" fmla="*/ 91 h 137"/>
                <a:gd name="T38" fmla="*/ 34 w 251"/>
                <a:gd name="T39" fmla="*/ 101 h 137"/>
                <a:gd name="T40" fmla="*/ 28 w 251"/>
                <a:gd name="T41" fmla="*/ 111 h 137"/>
                <a:gd name="T42" fmla="*/ 30 w 251"/>
                <a:gd name="T43" fmla="*/ 124 h 137"/>
                <a:gd name="T44" fmla="*/ 10 w 251"/>
                <a:gd name="T45" fmla="*/ 132 h 137"/>
                <a:gd name="T46" fmla="*/ 15 w 251"/>
                <a:gd name="T47" fmla="*/ 110 h 137"/>
                <a:gd name="T48" fmla="*/ 10 w 251"/>
                <a:gd name="T49" fmla="*/ 101 h 137"/>
                <a:gd name="T50" fmla="*/ 17 w 251"/>
                <a:gd name="T51" fmla="*/ 91 h 137"/>
                <a:gd name="T52" fmla="*/ 17 w 251"/>
                <a:gd name="T53" fmla="*/ 54 h 137"/>
                <a:gd name="T54" fmla="*/ 3 w 251"/>
                <a:gd name="T55" fmla="*/ 50 h 137"/>
                <a:gd name="T56" fmla="*/ 0 w 251"/>
                <a:gd name="T57" fmla="*/ 47 h 137"/>
                <a:gd name="T58" fmla="*/ 3 w 251"/>
                <a:gd name="T59" fmla="*/ 4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1" h="137">
                  <a:moveTo>
                    <a:pt x="3" y="43"/>
                  </a:moveTo>
                  <a:cubicBezTo>
                    <a:pt x="123" y="0"/>
                    <a:pt x="123" y="0"/>
                    <a:pt x="123" y="0"/>
                  </a:cubicBezTo>
                  <a:cubicBezTo>
                    <a:pt x="124" y="0"/>
                    <a:pt x="125" y="0"/>
                    <a:pt x="125" y="0"/>
                  </a:cubicBezTo>
                  <a:cubicBezTo>
                    <a:pt x="248" y="43"/>
                    <a:pt x="248" y="43"/>
                    <a:pt x="248" y="43"/>
                  </a:cubicBezTo>
                  <a:cubicBezTo>
                    <a:pt x="250" y="43"/>
                    <a:pt x="251" y="45"/>
                    <a:pt x="251" y="47"/>
                  </a:cubicBezTo>
                  <a:cubicBezTo>
                    <a:pt x="251" y="48"/>
                    <a:pt x="249" y="50"/>
                    <a:pt x="248" y="50"/>
                  </a:cubicBezTo>
                  <a:cubicBezTo>
                    <a:pt x="206" y="62"/>
                    <a:pt x="206" y="62"/>
                    <a:pt x="206" y="62"/>
                  </a:cubicBezTo>
                  <a:cubicBezTo>
                    <a:pt x="197" y="49"/>
                    <a:pt x="158" y="43"/>
                    <a:pt x="124" y="43"/>
                  </a:cubicBezTo>
                  <a:cubicBezTo>
                    <a:pt x="122" y="43"/>
                    <a:pt x="121" y="45"/>
                    <a:pt x="121" y="47"/>
                  </a:cubicBezTo>
                  <a:cubicBezTo>
                    <a:pt x="121" y="49"/>
                    <a:pt x="122" y="51"/>
                    <a:pt x="124" y="51"/>
                  </a:cubicBezTo>
                  <a:cubicBezTo>
                    <a:pt x="166" y="51"/>
                    <a:pt x="196" y="59"/>
                    <a:pt x="200" y="67"/>
                  </a:cubicBezTo>
                  <a:cubicBezTo>
                    <a:pt x="200" y="93"/>
                    <a:pt x="200" y="93"/>
                    <a:pt x="200" y="93"/>
                  </a:cubicBezTo>
                  <a:cubicBezTo>
                    <a:pt x="200" y="93"/>
                    <a:pt x="200" y="93"/>
                    <a:pt x="200" y="93"/>
                  </a:cubicBezTo>
                  <a:cubicBezTo>
                    <a:pt x="200" y="103"/>
                    <a:pt x="166" y="111"/>
                    <a:pt x="124" y="111"/>
                  </a:cubicBezTo>
                  <a:cubicBezTo>
                    <a:pt x="82" y="111"/>
                    <a:pt x="48" y="103"/>
                    <a:pt x="48" y="93"/>
                  </a:cubicBezTo>
                  <a:cubicBezTo>
                    <a:pt x="48" y="93"/>
                    <a:pt x="48" y="93"/>
                    <a:pt x="48" y="93"/>
                  </a:cubicBezTo>
                  <a:cubicBezTo>
                    <a:pt x="48" y="63"/>
                    <a:pt x="48" y="63"/>
                    <a:pt x="48" y="63"/>
                  </a:cubicBezTo>
                  <a:cubicBezTo>
                    <a:pt x="26" y="57"/>
                    <a:pt x="26" y="57"/>
                    <a:pt x="26" y="57"/>
                  </a:cubicBezTo>
                  <a:cubicBezTo>
                    <a:pt x="26" y="91"/>
                    <a:pt x="26" y="91"/>
                    <a:pt x="26" y="91"/>
                  </a:cubicBezTo>
                  <a:cubicBezTo>
                    <a:pt x="31" y="92"/>
                    <a:pt x="34" y="96"/>
                    <a:pt x="34" y="101"/>
                  </a:cubicBezTo>
                  <a:cubicBezTo>
                    <a:pt x="34" y="105"/>
                    <a:pt x="31" y="109"/>
                    <a:pt x="28" y="111"/>
                  </a:cubicBezTo>
                  <a:cubicBezTo>
                    <a:pt x="30" y="124"/>
                    <a:pt x="30" y="124"/>
                    <a:pt x="30" y="124"/>
                  </a:cubicBezTo>
                  <a:cubicBezTo>
                    <a:pt x="32" y="129"/>
                    <a:pt x="10" y="137"/>
                    <a:pt x="10" y="132"/>
                  </a:cubicBezTo>
                  <a:cubicBezTo>
                    <a:pt x="15" y="110"/>
                    <a:pt x="15" y="110"/>
                    <a:pt x="15" y="110"/>
                  </a:cubicBezTo>
                  <a:cubicBezTo>
                    <a:pt x="12" y="108"/>
                    <a:pt x="10" y="105"/>
                    <a:pt x="10" y="101"/>
                  </a:cubicBezTo>
                  <a:cubicBezTo>
                    <a:pt x="10" y="96"/>
                    <a:pt x="13" y="92"/>
                    <a:pt x="17" y="91"/>
                  </a:cubicBezTo>
                  <a:cubicBezTo>
                    <a:pt x="17" y="54"/>
                    <a:pt x="17" y="54"/>
                    <a:pt x="17" y="54"/>
                  </a:cubicBezTo>
                  <a:cubicBezTo>
                    <a:pt x="3" y="50"/>
                    <a:pt x="3" y="50"/>
                    <a:pt x="3" y="50"/>
                  </a:cubicBezTo>
                  <a:cubicBezTo>
                    <a:pt x="1" y="50"/>
                    <a:pt x="0" y="48"/>
                    <a:pt x="0" y="47"/>
                  </a:cubicBezTo>
                  <a:cubicBezTo>
                    <a:pt x="0" y="45"/>
                    <a:pt x="1" y="43"/>
                    <a:pt x="3" y="4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8" name="Freeform 889"/>
            <p:cNvSpPr>
              <a:spLocks noEditPoints="1"/>
            </p:cNvSpPr>
            <p:nvPr/>
          </p:nvSpPr>
          <p:spPr bwMode="auto">
            <a:xfrm rot="19922768">
              <a:off x="8815319" y="997808"/>
              <a:ext cx="429676" cy="447026"/>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9" name="Freeform 899"/>
            <p:cNvSpPr>
              <a:spLocks noEditPoints="1"/>
            </p:cNvSpPr>
            <p:nvPr/>
          </p:nvSpPr>
          <p:spPr bwMode="auto">
            <a:xfrm>
              <a:off x="9188422" y="1340864"/>
              <a:ext cx="431717" cy="427635"/>
            </a:xfrm>
            <a:custGeom>
              <a:avLst/>
              <a:gdLst>
                <a:gd name="T0" fmla="*/ 104 w 179"/>
                <a:gd name="T1" fmla="*/ 75 h 177"/>
                <a:gd name="T2" fmla="*/ 79 w 179"/>
                <a:gd name="T3" fmla="*/ 65 h 177"/>
                <a:gd name="T4" fmla="*/ 61 w 179"/>
                <a:gd name="T5" fmla="*/ 72 h 177"/>
                <a:gd name="T6" fmla="*/ 10 w 179"/>
                <a:gd name="T7" fmla="*/ 99 h 177"/>
                <a:gd name="T8" fmla="*/ 10 w 179"/>
                <a:gd name="T9" fmla="*/ 99 h 177"/>
                <a:gd name="T10" fmla="*/ 6 w 179"/>
                <a:gd name="T11" fmla="*/ 110 h 177"/>
                <a:gd name="T12" fmla="*/ 70 w 179"/>
                <a:gd name="T13" fmla="*/ 174 h 177"/>
                <a:gd name="T14" fmla="*/ 75 w 179"/>
                <a:gd name="T15" fmla="*/ 177 h 177"/>
                <a:gd name="T16" fmla="*/ 81 w 179"/>
                <a:gd name="T17" fmla="*/ 170 h 177"/>
                <a:gd name="T18" fmla="*/ 108 w 179"/>
                <a:gd name="T19" fmla="*/ 119 h 177"/>
                <a:gd name="T20" fmla="*/ 104 w 179"/>
                <a:gd name="T21" fmla="*/ 75 h 177"/>
                <a:gd name="T22" fmla="*/ 86 w 179"/>
                <a:gd name="T23" fmla="*/ 79 h 177"/>
                <a:gd name="T24" fmla="*/ 82 w 179"/>
                <a:gd name="T25" fmla="*/ 81 h 177"/>
                <a:gd name="T26" fmla="*/ 69 w 179"/>
                <a:gd name="T27" fmla="*/ 86 h 177"/>
                <a:gd name="T28" fmla="*/ 23 w 179"/>
                <a:gd name="T29" fmla="*/ 112 h 177"/>
                <a:gd name="T30" fmla="*/ 22 w 179"/>
                <a:gd name="T31" fmla="*/ 112 h 177"/>
                <a:gd name="T32" fmla="*/ 19 w 179"/>
                <a:gd name="T33" fmla="*/ 110 h 177"/>
                <a:gd name="T34" fmla="*/ 21 w 179"/>
                <a:gd name="T35" fmla="*/ 106 h 177"/>
                <a:gd name="T36" fmla="*/ 65 w 179"/>
                <a:gd name="T37" fmla="*/ 81 h 177"/>
                <a:gd name="T38" fmla="*/ 84 w 179"/>
                <a:gd name="T39" fmla="*/ 74 h 177"/>
                <a:gd name="T40" fmla="*/ 86 w 179"/>
                <a:gd name="T41" fmla="*/ 79 h 177"/>
                <a:gd name="T42" fmla="*/ 171 w 179"/>
                <a:gd name="T43" fmla="*/ 36 h 177"/>
                <a:gd name="T44" fmla="*/ 116 w 179"/>
                <a:gd name="T45" fmla="*/ 81 h 177"/>
                <a:gd name="T46" fmla="*/ 115 w 179"/>
                <a:gd name="T47" fmla="*/ 82 h 177"/>
                <a:gd name="T48" fmla="*/ 108 w 179"/>
                <a:gd name="T49" fmla="*/ 72 h 177"/>
                <a:gd name="T50" fmla="*/ 97 w 179"/>
                <a:gd name="T51" fmla="*/ 64 h 177"/>
                <a:gd name="T52" fmla="*/ 99 w 179"/>
                <a:gd name="T53" fmla="*/ 64 h 177"/>
                <a:gd name="T54" fmla="*/ 144 w 179"/>
                <a:gd name="T55" fmla="*/ 8 h 177"/>
                <a:gd name="T56" fmla="*/ 170 w 179"/>
                <a:gd name="T57" fmla="*/ 9 h 177"/>
                <a:gd name="T58" fmla="*/ 171 w 179"/>
                <a:gd name="T59" fmla="*/ 36 h 177"/>
                <a:gd name="T60" fmla="*/ 60 w 179"/>
                <a:gd name="T61" fmla="*/ 173 h 177"/>
                <a:gd name="T62" fmla="*/ 40 w 179"/>
                <a:gd name="T63" fmla="*/ 168 h 177"/>
                <a:gd name="T64" fmla="*/ 34 w 179"/>
                <a:gd name="T65" fmla="*/ 147 h 177"/>
                <a:gd name="T66" fmla="*/ 58 w 179"/>
                <a:gd name="T67" fmla="*/ 170 h 177"/>
                <a:gd name="T68" fmla="*/ 60 w 179"/>
                <a:gd name="T69"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 h="177">
                  <a:moveTo>
                    <a:pt x="104" y="75"/>
                  </a:moveTo>
                  <a:cubicBezTo>
                    <a:pt x="97" y="68"/>
                    <a:pt x="88" y="65"/>
                    <a:pt x="79" y="65"/>
                  </a:cubicBezTo>
                  <a:cubicBezTo>
                    <a:pt x="72" y="65"/>
                    <a:pt x="66" y="67"/>
                    <a:pt x="61" y="72"/>
                  </a:cubicBezTo>
                  <a:cubicBezTo>
                    <a:pt x="50" y="83"/>
                    <a:pt x="29" y="98"/>
                    <a:pt x="10" y="99"/>
                  </a:cubicBezTo>
                  <a:cubicBezTo>
                    <a:pt x="10" y="99"/>
                    <a:pt x="10" y="99"/>
                    <a:pt x="10" y="99"/>
                  </a:cubicBezTo>
                  <a:cubicBezTo>
                    <a:pt x="5" y="99"/>
                    <a:pt x="0" y="103"/>
                    <a:pt x="6" y="110"/>
                  </a:cubicBezTo>
                  <a:cubicBezTo>
                    <a:pt x="8" y="113"/>
                    <a:pt x="67" y="172"/>
                    <a:pt x="70" y="174"/>
                  </a:cubicBezTo>
                  <a:cubicBezTo>
                    <a:pt x="72" y="176"/>
                    <a:pt x="74" y="177"/>
                    <a:pt x="75" y="177"/>
                  </a:cubicBezTo>
                  <a:cubicBezTo>
                    <a:pt x="79" y="177"/>
                    <a:pt x="81" y="173"/>
                    <a:pt x="81" y="170"/>
                  </a:cubicBezTo>
                  <a:cubicBezTo>
                    <a:pt x="82" y="150"/>
                    <a:pt x="97" y="130"/>
                    <a:pt x="108" y="119"/>
                  </a:cubicBezTo>
                  <a:cubicBezTo>
                    <a:pt x="119" y="108"/>
                    <a:pt x="117" y="89"/>
                    <a:pt x="104" y="75"/>
                  </a:cubicBezTo>
                  <a:close/>
                  <a:moveTo>
                    <a:pt x="86" y="79"/>
                  </a:moveTo>
                  <a:cubicBezTo>
                    <a:pt x="86" y="80"/>
                    <a:pt x="84" y="81"/>
                    <a:pt x="82" y="81"/>
                  </a:cubicBezTo>
                  <a:cubicBezTo>
                    <a:pt x="78" y="79"/>
                    <a:pt x="74" y="81"/>
                    <a:pt x="69" y="86"/>
                  </a:cubicBezTo>
                  <a:cubicBezTo>
                    <a:pt x="58" y="97"/>
                    <a:pt x="40" y="108"/>
                    <a:pt x="23" y="112"/>
                  </a:cubicBezTo>
                  <a:cubicBezTo>
                    <a:pt x="23" y="112"/>
                    <a:pt x="23" y="112"/>
                    <a:pt x="22" y="112"/>
                  </a:cubicBezTo>
                  <a:cubicBezTo>
                    <a:pt x="21" y="112"/>
                    <a:pt x="20" y="112"/>
                    <a:pt x="19" y="110"/>
                  </a:cubicBezTo>
                  <a:cubicBezTo>
                    <a:pt x="19" y="108"/>
                    <a:pt x="20" y="106"/>
                    <a:pt x="21" y="106"/>
                  </a:cubicBezTo>
                  <a:cubicBezTo>
                    <a:pt x="37" y="101"/>
                    <a:pt x="54" y="92"/>
                    <a:pt x="65" y="81"/>
                  </a:cubicBezTo>
                  <a:cubicBezTo>
                    <a:pt x="67" y="79"/>
                    <a:pt x="75" y="71"/>
                    <a:pt x="84" y="74"/>
                  </a:cubicBezTo>
                  <a:cubicBezTo>
                    <a:pt x="86" y="75"/>
                    <a:pt x="87" y="77"/>
                    <a:pt x="86" y="79"/>
                  </a:cubicBezTo>
                  <a:close/>
                  <a:moveTo>
                    <a:pt x="171" y="36"/>
                  </a:moveTo>
                  <a:cubicBezTo>
                    <a:pt x="152" y="56"/>
                    <a:pt x="132" y="54"/>
                    <a:pt x="116" y="81"/>
                  </a:cubicBezTo>
                  <a:cubicBezTo>
                    <a:pt x="116" y="81"/>
                    <a:pt x="116" y="82"/>
                    <a:pt x="115" y="82"/>
                  </a:cubicBezTo>
                  <a:cubicBezTo>
                    <a:pt x="113" y="79"/>
                    <a:pt x="111" y="75"/>
                    <a:pt x="108" y="72"/>
                  </a:cubicBezTo>
                  <a:cubicBezTo>
                    <a:pt x="105" y="69"/>
                    <a:pt x="101" y="66"/>
                    <a:pt x="97" y="64"/>
                  </a:cubicBezTo>
                  <a:cubicBezTo>
                    <a:pt x="98" y="64"/>
                    <a:pt x="98" y="64"/>
                    <a:pt x="99" y="64"/>
                  </a:cubicBezTo>
                  <a:cubicBezTo>
                    <a:pt x="126" y="48"/>
                    <a:pt x="124" y="28"/>
                    <a:pt x="144" y="8"/>
                  </a:cubicBezTo>
                  <a:cubicBezTo>
                    <a:pt x="152" y="0"/>
                    <a:pt x="163" y="2"/>
                    <a:pt x="170" y="9"/>
                  </a:cubicBezTo>
                  <a:cubicBezTo>
                    <a:pt x="178" y="17"/>
                    <a:pt x="179" y="28"/>
                    <a:pt x="171" y="36"/>
                  </a:cubicBezTo>
                  <a:close/>
                  <a:moveTo>
                    <a:pt x="60" y="173"/>
                  </a:moveTo>
                  <a:cubicBezTo>
                    <a:pt x="54" y="176"/>
                    <a:pt x="46" y="174"/>
                    <a:pt x="40" y="168"/>
                  </a:cubicBezTo>
                  <a:cubicBezTo>
                    <a:pt x="33" y="162"/>
                    <a:pt x="32" y="153"/>
                    <a:pt x="34" y="147"/>
                  </a:cubicBezTo>
                  <a:cubicBezTo>
                    <a:pt x="41" y="154"/>
                    <a:pt x="50" y="163"/>
                    <a:pt x="58" y="170"/>
                  </a:cubicBezTo>
                  <a:cubicBezTo>
                    <a:pt x="59" y="171"/>
                    <a:pt x="59" y="172"/>
                    <a:pt x="60" y="17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0" name="Freeform 861"/>
            <p:cNvSpPr>
              <a:spLocks noEditPoints="1"/>
            </p:cNvSpPr>
            <p:nvPr/>
          </p:nvSpPr>
          <p:spPr bwMode="auto">
            <a:xfrm rot="2334273">
              <a:off x="7482763" y="1814703"/>
              <a:ext cx="362094" cy="299011"/>
            </a:xfrm>
            <a:custGeom>
              <a:avLst/>
              <a:gdLst>
                <a:gd name="T0" fmla="*/ 266 w 296"/>
                <a:gd name="T1" fmla="*/ 2 h 244"/>
                <a:gd name="T2" fmla="*/ 295 w 296"/>
                <a:gd name="T3" fmla="*/ 216 h 244"/>
                <a:gd name="T4" fmla="*/ 241 w 296"/>
                <a:gd name="T5" fmla="*/ 225 h 244"/>
                <a:gd name="T6" fmla="*/ 19 w 296"/>
                <a:gd name="T7" fmla="*/ 240 h 244"/>
                <a:gd name="T8" fmla="*/ 1 w 296"/>
                <a:gd name="T9" fmla="*/ 32 h 244"/>
                <a:gd name="T10" fmla="*/ 15 w 296"/>
                <a:gd name="T11" fmla="*/ 17 h 244"/>
                <a:gd name="T12" fmla="*/ 28 w 296"/>
                <a:gd name="T13" fmla="*/ 227 h 244"/>
                <a:gd name="T14" fmla="*/ 258 w 296"/>
                <a:gd name="T15" fmla="*/ 212 h 244"/>
                <a:gd name="T16" fmla="*/ 281 w 296"/>
                <a:gd name="T17" fmla="*/ 172 h 244"/>
                <a:gd name="T18" fmla="*/ 15 w 296"/>
                <a:gd name="T19" fmla="*/ 17 h 244"/>
                <a:gd name="T20" fmla="*/ 27 w 296"/>
                <a:gd name="T21" fmla="*/ 185 h 244"/>
                <a:gd name="T22" fmla="*/ 269 w 296"/>
                <a:gd name="T23" fmla="*/ 28 h 244"/>
                <a:gd name="T24" fmla="*/ 49 w 296"/>
                <a:gd name="T25" fmla="*/ 94 h 244"/>
                <a:gd name="T26" fmla="*/ 66 w 296"/>
                <a:gd name="T27" fmla="*/ 122 h 244"/>
                <a:gd name="T28" fmla="*/ 49 w 296"/>
                <a:gd name="T29" fmla="*/ 94 h 244"/>
                <a:gd name="T30" fmla="*/ 94 w 296"/>
                <a:gd name="T31" fmla="*/ 96 h 244"/>
                <a:gd name="T32" fmla="*/ 102 w 296"/>
                <a:gd name="T33" fmla="*/ 121 h 244"/>
                <a:gd name="T34" fmla="*/ 101 w 296"/>
                <a:gd name="T35" fmla="*/ 96 h 244"/>
                <a:gd name="T36" fmla="*/ 106 w 296"/>
                <a:gd name="T37" fmla="*/ 90 h 244"/>
                <a:gd name="T38" fmla="*/ 115 w 296"/>
                <a:gd name="T39" fmla="*/ 106 h 244"/>
                <a:gd name="T40" fmla="*/ 103 w 296"/>
                <a:gd name="T41" fmla="*/ 118 h 244"/>
                <a:gd name="T42" fmla="*/ 130 w 296"/>
                <a:gd name="T43" fmla="*/ 90 h 244"/>
                <a:gd name="T44" fmla="*/ 164 w 296"/>
                <a:gd name="T45" fmla="*/ 89 h 244"/>
                <a:gd name="T46" fmla="*/ 168 w 296"/>
                <a:gd name="T47" fmla="*/ 115 h 244"/>
                <a:gd name="T48" fmla="*/ 164 w 296"/>
                <a:gd name="T49" fmla="*/ 89 h 244"/>
                <a:gd name="T50" fmla="*/ 199 w 296"/>
                <a:gd name="T51" fmla="*/ 125 h 244"/>
                <a:gd name="T52" fmla="*/ 202 w 296"/>
                <a:gd name="T53" fmla="*/ 123 h 244"/>
                <a:gd name="T54" fmla="*/ 213 w 296"/>
                <a:gd name="T55" fmla="*/ 91 h 244"/>
                <a:gd name="T56" fmla="*/ 229 w 296"/>
                <a:gd name="T57" fmla="*/ 90 h 244"/>
                <a:gd name="T58" fmla="*/ 253 w 296"/>
                <a:gd name="T59" fmla="*/ 117 h 244"/>
                <a:gd name="T60" fmla="*/ 231 w 296"/>
                <a:gd name="T61" fmla="*/ 95 h 244"/>
                <a:gd name="T62" fmla="*/ 229 w 296"/>
                <a:gd name="T63" fmla="*/ 90 h 244"/>
                <a:gd name="T64" fmla="*/ 205 w 296"/>
                <a:gd name="T65" fmla="*/ 102 h 244"/>
                <a:gd name="T66" fmla="*/ 164 w 296"/>
                <a:gd name="T67" fmla="*/ 102 h 244"/>
                <a:gd name="T68" fmla="*/ 164 w 296"/>
                <a:gd name="T69" fmla="*/ 102 h 244"/>
                <a:gd name="T70" fmla="*/ 168 w 296"/>
                <a:gd name="T71" fmla="*/ 203 h 244"/>
                <a:gd name="T72" fmla="*/ 123 w 296"/>
                <a:gd name="T73" fmla="*/ 20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6" h="244">
                  <a:moveTo>
                    <a:pt x="15" y="4"/>
                  </a:moveTo>
                  <a:cubicBezTo>
                    <a:pt x="99" y="1"/>
                    <a:pt x="182" y="4"/>
                    <a:pt x="266" y="2"/>
                  </a:cubicBezTo>
                  <a:cubicBezTo>
                    <a:pt x="278" y="0"/>
                    <a:pt x="294" y="8"/>
                    <a:pt x="294" y="22"/>
                  </a:cubicBezTo>
                  <a:cubicBezTo>
                    <a:pt x="295" y="87"/>
                    <a:pt x="294" y="151"/>
                    <a:pt x="295" y="216"/>
                  </a:cubicBezTo>
                  <a:cubicBezTo>
                    <a:pt x="296" y="228"/>
                    <a:pt x="287" y="240"/>
                    <a:pt x="275" y="241"/>
                  </a:cubicBezTo>
                  <a:cubicBezTo>
                    <a:pt x="260" y="244"/>
                    <a:pt x="254" y="225"/>
                    <a:pt x="241" y="225"/>
                  </a:cubicBezTo>
                  <a:cubicBezTo>
                    <a:pt x="180" y="225"/>
                    <a:pt x="118" y="225"/>
                    <a:pt x="57" y="225"/>
                  </a:cubicBezTo>
                  <a:cubicBezTo>
                    <a:pt x="42" y="223"/>
                    <a:pt x="35" y="243"/>
                    <a:pt x="19" y="240"/>
                  </a:cubicBezTo>
                  <a:cubicBezTo>
                    <a:pt x="7" y="239"/>
                    <a:pt x="0" y="227"/>
                    <a:pt x="1" y="215"/>
                  </a:cubicBezTo>
                  <a:cubicBezTo>
                    <a:pt x="0" y="154"/>
                    <a:pt x="1" y="93"/>
                    <a:pt x="1" y="32"/>
                  </a:cubicBezTo>
                  <a:cubicBezTo>
                    <a:pt x="0" y="20"/>
                    <a:pt x="4" y="7"/>
                    <a:pt x="15" y="4"/>
                  </a:cubicBezTo>
                  <a:close/>
                  <a:moveTo>
                    <a:pt x="15" y="17"/>
                  </a:moveTo>
                  <a:cubicBezTo>
                    <a:pt x="13" y="86"/>
                    <a:pt x="14" y="156"/>
                    <a:pt x="15" y="225"/>
                  </a:cubicBezTo>
                  <a:cubicBezTo>
                    <a:pt x="18" y="226"/>
                    <a:pt x="25" y="227"/>
                    <a:pt x="28" y="227"/>
                  </a:cubicBezTo>
                  <a:cubicBezTo>
                    <a:pt x="31" y="222"/>
                    <a:pt x="33" y="217"/>
                    <a:pt x="35" y="212"/>
                  </a:cubicBezTo>
                  <a:cubicBezTo>
                    <a:pt x="110" y="212"/>
                    <a:pt x="184" y="212"/>
                    <a:pt x="258" y="212"/>
                  </a:cubicBezTo>
                  <a:cubicBezTo>
                    <a:pt x="264" y="218"/>
                    <a:pt x="268" y="234"/>
                    <a:pt x="279" y="225"/>
                  </a:cubicBezTo>
                  <a:cubicBezTo>
                    <a:pt x="282" y="207"/>
                    <a:pt x="281" y="190"/>
                    <a:pt x="281" y="172"/>
                  </a:cubicBezTo>
                  <a:cubicBezTo>
                    <a:pt x="280" y="120"/>
                    <a:pt x="282" y="68"/>
                    <a:pt x="280" y="17"/>
                  </a:cubicBezTo>
                  <a:cubicBezTo>
                    <a:pt x="192" y="15"/>
                    <a:pt x="104" y="15"/>
                    <a:pt x="15" y="17"/>
                  </a:cubicBezTo>
                  <a:close/>
                  <a:moveTo>
                    <a:pt x="27" y="28"/>
                  </a:moveTo>
                  <a:cubicBezTo>
                    <a:pt x="27" y="80"/>
                    <a:pt x="27" y="133"/>
                    <a:pt x="27" y="185"/>
                  </a:cubicBezTo>
                  <a:cubicBezTo>
                    <a:pt x="108" y="185"/>
                    <a:pt x="188" y="186"/>
                    <a:pt x="269" y="185"/>
                  </a:cubicBezTo>
                  <a:cubicBezTo>
                    <a:pt x="269" y="133"/>
                    <a:pt x="269" y="80"/>
                    <a:pt x="269" y="28"/>
                  </a:cubicBezTo>
                  <a:cubicBezTo>
                    <a:pt x="188" y="28"/>
                    <a:pt x="108" y="28"/>
                    <a:pt x="27" y="28"/>
                  </a:cubicBezTo>
                  <a:close/>
                  <a:moveTo>
                    <a:pt x="49" y="94"/>
                  </a:moveTo>
                  <a:cubicBezTo>
                    <a:pt x="53" y="103"/>
                    <a:pt x="52" y="113"/>
                    <a:pt x="50" y="122"/>
                  </a:cubicBezTo>
                  <a:cubicBezTo>
                    <a:pt x="55" y="122"/>
                    <a:pt x="61" y="122"/>
                    <a:pt x="66" y="122"/>
                  </a:cubicBezTo>
                  <a:cubicBezTo>
                    <a:pt x="63" y="111"/>
                    <a:pt x="61" y="100"/>
                    <a:pt x="60" y="88"/>
                  </a:cubicBezTo>
                  <a:cubicBezTo>
                    <a:pt x="56" y="90"/>
                    <a:pt x="53" y="92"/>
                    <a:pt x="49" y="94"/>
                  </a:cubicBezTo>
                  <a:close/>
                  <a:moveTo>
                    <a:pt x="73" y="94"/>
                  </a:moveTo>
                  <a:cubicBezTo>
                    <a:pt x="80" y="95"/>
                    <a:pt x="87" y="96"/>
                    <a:pt x="94" y="96"/>
                  </a:cubicBezTo>
                  <a:cubicBezTo>
                    <a:pt x="88" y="105"/>
                    <a:pt x="81" y="113"/>
                    <a:pt x="75" y="121"/>
                  </a:cubicBezTo>
                  <a:cubicBezTo>
                    <a:pt x="84" y="122"/>
                    <a:pt x="93" y="122"/>
                    <a:pt x="102" y="121"/>
                  </a:cubicBezTo>
                  <a:cubicBezTo>
                    <a:pt x="99" y="118"/>
                    <a:pt x="96" y="115"/>
                    <a:pt x="93" y="113"/>
                  </a:cubicBezTo>
                  <a:cubicBezTo>
                    <a:pt x="96" y="107"/>
                    <a:pt x="99" y="102"/>
                    <a:pt x="101" y="96"/>
                  </a:cubicBezTo>
                  <a:cubicBezTo>
                    <a:pt x="95" y="85"/>
                    <a:pt x="81" y="90"/>
                    <a:pt x="73" y="94"/>
                  </a:cubicBezTo>
                  <a:close/>
                  <a:moveTo>
                    <a:pt x="106" y="90"/>
                  </a:moveTo>
                  <a:cubicBezTo>
                    <a:pt x="112" y="93"/>
                    <a:pt x="118" y="95"/>
                    <a:pt x="124" y="97"/>
                  </a:cubicBezTo>
                  <a:cubicBezTo>
                    <a:pt x="121" y="100"/>
                    <a:pt x="118" y="103"/>
                    <a:pt x="115" y="106"/>
                  </a:cubicBezTo>
                  <a:cubicBezTo>
                    <a:pt x="118" y="108"/>
                    <a:pt x="124" y="111"/>
                    <a:pt x="127" y="113"/>
                  </a:cubicBezTo>
                  <a:cubicBezTo>
                    <a:pt x="119" y="115"/>
                    <a:pt x="111" y="116"/>
                    <a:pt x="103" y="118"/>
                  </a:cubicBezTo>
                  <a:cubicBezTo>
                    <a:pt x="112" y="122"/>
                    <a:pt x="122" y="125"/>
                    <a:pt x="131" y="118"/>
                  </a:cubicBezTo>
                  <a:cubicBezTo>
                    <a:pt x="131" y="109"/>
                    <a:pt x="131" y="99"/>
                    <a:pt x="130" y="90"/>
                  </a:cubicBezTo>
                  <a:cubicBezTo>
                    <a:pt x="122" y="90"/>
                    <a:pt x="114" y="90"/>
                    <a:pt x="106" y="90"/>
                  </a:cubicBezTo>
                  <a:close/>
                  <a:moveTo>
                    <a:pt x="164" y="89"/>
                  </a:moveTo>
                  <a:cubicBezTo>
                    <a:pt x="158" y="100"/>
                    <a:pt x="154" y="112"/>
                    <a:pt x="150" y="123"/>
                  </a:cubicBezTo>
                  <a:cubicBezTo>
                    <a:pt x="156" y="120"/>
                    <a:pt x="162" y="117"/>
                    <a:pt x="168" y="115"/>
                  </a:cubicBezTo>
                  <a:cubicBezTo>
                    <a:pt x="174" y="117"/>
                    <a:pt x="179" y="120"/>
                    <a:pt x="184" y="123"/>
                  </a:cubicBezTo>
                  <a:cubicBezTo>
                    <a:pt x="178" y="112"/>
                    <a:pt x="180" y="89"/>
                    <a:pt x="164" y="89"/>
                  </a:cubicBezTo>
                  <a:close/>
                  <a:moveTo>
                    <a:pt x="189" y="89"/>
                  </a:moveTo>
                  <a:cubicBezTo>
                    <a:pt x="191" y="101"/>
                    <a:pt x="183" y="120"/>
                    <a:pt x="199" y="125"/>
                  </a:cubicBezTo>
                  <a:cubicBezTo>
                    <a:pt x="196" y="114"/>
                    <a:pt x="199" y="108"/>
                    <a:pt x="209" y="105"/>
                  </a:cubicBezTo>
                  <a:cubicBezTo>
                    <a:pt x="207" y="110"/>
                    <a:pt x="204" y="119"/>
                    <a:pt x="202" y="123"/>
                  </a:cubicBezTo>
                  <a:cubicBezTo>
                    <a:pt x="206" y="122"/>
                    <a:pt x="213" y="119"/>
                    <a:pt x="216" y="117"/>
                  </a:cubicBezTo>
                  <a:cubicBezTo>
                    <a:pt x="215" y="108"/>
                    <a:pt x="214" y="100"/>
                    <a:pt x="213" y="91"/>
                  </a:cubicBezTo>
                  <a:cubicBezTo>
                    <a:pt x="205" y="90"/>
                    <a:pt x="197" y="90"/>
                    <a:pt x="189" y="89"/>
                  </a:cubicBezTo>
                  <a:close/>
                  <a:moveTo>
                    <a:pt x="229" y="90"/>
                  </a:moveTo>
                  <a:cubicBezTo>
                    <a:pt x="219" y="98"/>
                    <a:pt x="219" y="115"/>
                    <a:pt x="230" y="121"/>
                  </a:cubicBezTo>
                  <a:cubicBezTo>
                    <a:pt x="238" y="124"/>
                    <a:pt x="246" y="120"/>
                    <a:pt x="253" y="117"/>
                  </a:cubicBezTo>
                  <a:cubicBezTo>
                    <a:pt x="246" y="116"/>
                    <a:pt x="238" y="115"/>
                    <a:pt x="231" y="114"/>
                  </a:cubicBezTo>
                  <a:cubicBezTo>
                    <a:pt x="231" y="108"/>
                    <a:pt x="231" y="102"/>
                    <a:pt x="231" y="95"/>
                  </a:cubicBezTo>
                  <a:cubicBezTo>
                    <a:pt x="238" y="96"/>
                    <a:pt x="246" y="96"/>
                    <a:pt x="253" y="96"/>
                  </a:cubicBezTo>
                  <a:cubicBezTo>
                    <a:pt x="246" y="90"/>
                    <a:pt x="237" y="87"/>
                    <a:pt x="229" y="90"/>
                  </a:cubicBezTo>
                  <a:close/>
                  <a:moveTo>
                    <a:pt x="198" y="95"/>
                  </a:moveTo>
                  <a:cubicBezTo>
                    <a:pt x="196" y="102"/>
                    <a:pt x="199" y="104"/>
                    <a:pt x="205" y="102"/>
                  </a:cubicBezTo>
                  <a:cubicBezTo>
                    <a:pt x="207" y="95"/>
                    <a:pt x="205" y="93"/>
                    <a:pt x="198" y="95"/>
                  </a:cubicBezTo>
                  <a:close/>
                  <a:moveTo>
                    <a:pt x="164" y="102"/>
                  </a:moveTo>
                  <a:cubicBezTo>
                    <a:pt x="162" y="109"/>
                    <a:pt x="164" y="111"/>
                    <a:pt x="171" y="109"/>
                  </a:cubicBezTo>
                  <a:cubicBezTo>
                    <a:pt x="173" y="102"/>
                    <a:pt x="171" y="100"/>
                    <a:pt x="164" y="102"/>
                  </a:cubicBezTo>
                  <a:close/>
                  <a:moveTo>
                    <a:pt x="123" y="200"/>
                  </a:moveTo>
                  <a:cubicBezTo>
                    <a:pt x="138" y="203"/>
                    <a:pt x="153" y="203"/>
                    <a:pt x="168" y="203"/>
                  </a:cubicBezTo>
                  <a:cubicBezTo>
                    <a:pt x="168" y="201"/>
                    <a:pt x="168" y="196"/>
                    <a:pt x="168" y="194"/>
                  </a:cubicBezTo>
                  <a:cubicBezTo>
                    <a:pt x="153" y="195"/>
                    <a:pt x="136" y="191"/>
                    <a:pt x="123" y="20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1" name="Freeform 873"/>
            <p:cNvSpPr>
              <a:spLocks noEditPoints="1"/>
            </p:cNvSpPr>
            <p:nvPr/>
          </p:nvSpPr>
          <p:spPr bwMode="auto">
            <a:xfrm rot="2797600">
              <a:off x="8333338" y="1181344"/>
              <a:ext cx="420688" cy="393700"/>
            </a:xfrm>
            <a:custGeom>
              <a:avLst/>
              <a:gdLst>
                <a:gd name="T0" fmla="*/ 186 w 274"/>
                <a:gd name="T1" fmla="*/ 5 h 256"/>
                <a:gd name="T2" fmla="*/ 223 w 274"/>
                <a:gd name="T3" fmla="*/ 70 h 256"/>
                <a:gd name="T4" fmla="*/ 177 w 274"/>
                <a:gd name="T5" fmla="*/ 136 h 256"/>
                <a:gd name="T6" fmla="*/ 115 w 274"/>
                <a:gd name="T7" fmla="*/ 79 h 256"/>
                <a:gd name="T8" fmla="*/ 138 w 274"/>
                <a:gd name="T9" fmla="*/ 15 h 256"/>
                <a:gd name="T10" fmla="*/ 171 w 274"/>
                <a:gd name="T11" fmla="*/ 72 h 256"/>
                <a:gd name="T12" fmla="*/ 206 w 274"/>
                <a:gd name="T13" fmla="*/ 38 h 256"/>
                <a:gd name="T14" fmla="*/ 197 w 274"/>
                <a:gd name="T15" fmla="*/ 48 h 256"/>
                <a:gd name="T16" fmla="*/ 136 w 274"/>
                <a:gd name="T17" fmla="*/ 40 h 256"/>
                <a:gd name="T18" fmla="*/ 134 w 274"/>
                <a:gd name="T19" fmla="*/ 72 h 256"/>
                <a:gd name="T20" fmla="*/ 147 w 274"/>
                <a:gd name="T21" fmla="*/ 95 h 256"/>
                <a:gd name="T22" fmla="*/ 167 w 274"/>
                <a:gd name="T23" fmla="*/ 127 h 256"/>
                <a:gd name="T24" fmla="*/ 177 w 274"/>
                <a:gd name="T25" fmla="*/ 93 h 256"/>
                <a:gd name="T26" fmla="*/ 207 w 274"/>
                <a:gd name="T27" fmla="*/ 70 h 256"/>
                <a:gd name="T28" fmla="*/ 171 w 274"/>
                <a:gd name="T29" fmla="*/ 86 h 256"/>
                <a:gd name="T30" fmla="*/ 155 w 274"/>
                <a:gd name="T31" fmla="*/ 96 h 256"/>
                <a:gd name="T32" fmla="*/ 162 w 274"/>
                <a:gd name="T33" fmla="*/ 72 h 256"/>
                <a:gd name="T34" fmla="*/ 134 w 274"/>
                <a:gd name="T35" fmla="*/ 72 h 256"/>
                <a:gd name="T36" fmla="*/ 108 w 274"/>
                <a:gd name="T37" fmla="*/ 46 h 256"/>
                <a:gd name="T38" fmla="*/ 8 w 274"/>
                <a:gd name="T39" fmla="*/ 55 h 256"/>
                <a:gd name="T40" fmla="*/ 75 w 274"/>
                <a:gd name="T41" fmla="*/ 170 h 256"/>
                <a:gd name="T42" fmla="*/ 0 w 274"/>
                <a:gd name="T43" fmla="*/ 180 h 256"/>
                <a:gd name="T44" fmla="*/ 12 w 274"/>
                <a:gd name="T45" fmla="*/ 59 h 256"/>
                <a:gd name="T46" fmla="*/ 74 w 274"/>
                <a:gd name="T47" fmla="*/ 167 h 256"/>
                <a:gd name="T48" fmla="*/ 109 w 274"/>
                <a:gd name="T49" fmla="*/ 93 h 256"/>
                <a:gd name="T50" fmla="*/ 12 w 274"/>
                <a:gd name="T51" fmla="*/ 59 h 256"/>
                <a:gd name="T52" fmla="*/ 92 w 274"/>
                <a:gd name="T53" fmla="*/ 93 h 256"/>
                <a:gd name="T54" fmla="*/ 106 w 274"/>
                <a:gd name="T55" fmla="*/ 119 h 256"/>
                <a:gd name="T56" fmla="*/ 97 w 274"/>
                <a:gd name="T57" fmla="*/ 96 h 256"/>
                <a:gd name="T58" fmla="*/ 76 w 274"/>
                <a:gd name="T59" fmla="*/ 105 h 256"/>
                <a:gd name="T60" fmla="*/ 36 w 274"/>
                <a:gd name="T61" fmla="*/ 111 h 256"/>
                <a:gd name="T62" fmla="*/ 40 w 274"/>
                <a:gd name="T63" fmla="*/ 95 h 256"/>
                <a:gd name="T64" fmla="*/ 59 w 274"/>
                <a:gd name="T65" fmla="*/ 97 h 256"/>
                <a:gd name="T66" fmla="*/ 57 w 274"/>
                <a:gd name="T67" fmla="*/ 116 h 256"/>
                <a:gd name="T68" fmla="*/ 71 w 274"/>
                <a:gd name="T69" fmla="*/ 112 h 256"/>
                <a:gd name="T70" fmla="*/ 59 w 274"/>
                <a:gd name="T71" fmla="*/ 97 h 256"/>
                <a:gd name="T72" fmla="*/ 187 w 274"/>
                <a:gd name="T73" fmla="*/ 215 h 256"/>
                <a:gd name="T74" fmla="*/ 164 w 274"/>
                <a:gd name="T75" fmla="*/ 158 h 256"/>
                <a:gd name="T76" fmla="*/ 132 w 274"/>
                <a:gd name="T77" fmla="*/ 143 h 256"/>
                <a:gd name="T78" fmla="*/ 79 w 274"/>
                <a:gd name="T79" fmla="*/ 184 h 256"/>
                <a:gd name="T80" fmla="*/ 90 w 274"/>
                <a:gd name="T81" fmla="*/ 256 h 256"/>
                <a:gd name="T82" fmla="*/ 272 w 274"/>
                <a:gd name="T83" fmla="*/ 253 h 256"/>
                <a:gd name="T84" fmla="*/ 245 w 274"/>
                <a:gd name="T85" fmla="*/ 1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4" h="256">
                  <a:moveTo>
                    <a:pt x="138" y="15"/>
                  </a:moveTo>
                  <a:cubicBezTo>
                    <a:pt x="150" y="3"/>
                    <a:pt x="170" y="0"/>
                    <a:pt x="186" y="5"/>
                  </a:cubicBezTo>
                  <a:cubicBezTo>
                    <a:pt x="203" y="8"/>
                    <a:pt x="213" y="24"/>
                    <a:pt x="222" y="37"/>
                  </a:cubicBezTo>
                  <a:cubicBezTo>
                    <a:pt x="225" y="48"/>
                    <a:pt x="223" y="59"/>
                    <a:pt x="223" y="70"/>
                  </a:cubicBezTo>
                  <a:cubicBezTo>
                    <a:pt x="227" y="75"/>
                    <a:pt x="231" y="82"/>
                    <a:pt x="225" y="87"/>
                  </a:cubicBezTo>
                  <a:cubicBezTo>
                    <a:pt x="207" y="102"/>
                    <a:pt x="202" y="131"/>
                    <a:pt x="177" y="136"/>
                  </a:cubicBezTo>
                  <a:cubicBezTo>
                    <a:pt x="151" y="141"/>
                    <a:pt x="136" y="115"/>
                    <a:pt x="126" y="96"/>
                  </a:cubicBezTo>
                  <a:cubicBezTo>
                    <a:pt x="121" y="91"/>
                    <a:pt x="112" y="87"/>
                    <a:pt x="115" y="79"/>
                  </a:cubicBezTo>
                  <a:cubicBezTo>
                    <a:pt x="117" y="68"/>
                    <a:pt x="116" y="56"/>
                    <a:pt x="116" y="45"/>
                  </a:cubicBezTo>
                  <a:cubicBezTo>
                    <a:pt x="117" y="32"/>
                    <a:pt x="129" y="24"/>
                    <a:pt x="138" y="15"/>
                  </a:cubicBezTo>
                  <a:close/>
                  <a:moveTo>
                    <a:pt x="128" y="68"/>
                  </a:moveTo>
                  <a:cubicBezTo>
                    <a:pt x="142" y="66"/>
                    <a:pt x="158" y="65"/>
                    <a:pt x="171" y="72"/>
                  </a:cubicBezTo>
                  <a:cubicBezTo>
                    <a:pt x="183" y="64"/>
                    <a:pt x="198" y="67"/>
                    <a:pt x="212" y="68"/>
                  </a:cubicBezTo>
                  <a:cubicBezTo>
                    <a:pt x="210" y="58"/>
                    <a:pt x="208" y="48"/>
                    <a:pt x="206" y="38"/>
                  </a:cubicBezTo>
                  <a:cubicBezTo>
                    <a:pt x="193" y="45"/>
                    <a:pt x="178" y="47"/>
                    <a:pt x="163" y="47"/>
                  </a:cubicBezTo>
                  <a:cubicBezTo>
                    <a:pt x="174" y="49"/>
                    <a:pt x="186" y="48"/>
                    <a:pt x="197" y="48"/>
                  </a:cubicBezTo>
                  <a:cubicBezTo>
                    <a:pt x="197" y="55"/>
                    <a:pt x="197" y="55"/>
                    <a:pt x="197" y="55"/>
                  </a:cubicBezTo>
                  <a:cubicBezTo>
                    <a:pt x="175" y="58"/>
                    <a:pt x="152" y="55"/>
                    <a:pt x="136" y="40"/>
                  </a:cubicBezTo>
                  <a:cubicBezTo>
                    <a:pt x="132" y="48"/>
                    <a:pt x="129" y="58"/>
                    <a:pt x="128" y="68"/>
                  </a:cubicBezTo>
                  <a:close/>
                  <a:moveTo>
                    <a:pt x="134" y="72"/>
                  </a:moveTo>
                  <a:cubicBezTo>
                    <a:pt x="135" y="75"/>
                    <a:pt x="137" y="81"/>
                    <a:pt x="137" y="84"/>
                  </a:cubicBezTo>
                  <a:cubicBezTo>
                    <a:pt x="140" y="88"/>
                    <a:pt x="144" y="92"/>
                    <a:pt x="147" y="95"/>
                  </a:cubicBezTo>
                  <a:cubicBezTo>
                    <a:pt x="137" y="96"/>
                    <a:pt x="137" y="96"/>
                    <a:pt x="137" y="96"/>
                  </a:cubicBezTo>
                  <a:cubicBezTo>
                    <a:pt x="144" y="108"/>
                    <a:pt x="152" y="122"/>
                    <a:pt x="167" y="127"/>
                  </a:cubicBezTo>
                  <a:cubicBezTo>
                    <a:pt x="186" y="128"/>
                    <a:pt x="196" y="109"/>
                    <a:pt x="205" y="96"/>
                  </a:cubicBezTo>
                  <a:cubicBezTo>
                    <a:pt x="195" y="95"/>
                    <a:pt x="186" y="94"/>
                    <a:pt x="177" y="93"/>
                  </a:cubicBezTo>
                  <a:cubicBezTo>
                    <a:pt x="185" y="88"/>
                    <a:pt x="195" y="89"/>
                    <a:pt x="204" y="87"/>
                  </a:cubicBezTo>
                  <a:cubicBezTo>
                    <a:pt x="205" y="83"/>
                    <a:pt x="206" y="75"/>
                    <a:pt x="207" y="70"/>
                  </a:cubicBezTo>
                  <a:cubicBezTo>
                    <a:pt x="199" y="74"/>
                    <a:pt x="189" y="90"/>
                    <a:pt x="184" y="73"/>
                  </a:cubicBezTo>
                  <a:cubicBezTo>
                    <a:pt x="180" y="77"/>
                    <a:pt x="175" y="82"/>
                    <a:pt x="171" y="86"/>
                  </a:cubicBezTo>
                  <a:cubicBezTo>
                    <a:pt x="171" y="76"/>
                    <a:pt x="171" y="76"/>
                    <a:pt x="171" y="76"/>
                  </a:cubicBezTo>
                  <a:cubicBezTo>
                    <a:pt x="167" y="84"/>
                    <a:pt x="162" y="91"/>
                    <a:pt x="155" y="96"/>
                  </a:cubicBezTo>
                  <a:cubicBezTo>
                    <a:pt x="151" y="94"/>
                    <a:pt x="148" y="91"/>
                    <a:pt x="144" y="89"/>
                  </a:cubicBezTo>
                  <a:cubicBezTo>
                    <a:pt x="155" y="91"/>
                    <a:pt x="165" y="83"/>
                    <a:pt x="162" y="72"/>
                  </a:cubicBezTo>
                  <a:cubicBezTo>
                    <a:pt x="158" y="75"/>
                    <a:pt x="154" y="78"/>
                    <a:pt x="150" y="81"/>
                  </a:cubicBezTo>
                  <a:cubicBezTo>
                    <a:pt x="145" y="77"/>
                    <a:pt x="140" y="74"/>
                    <a:pt x="134" y="72"/>
                  </a:cubicBezTo>
                  <a:close/>
                  <a:moveTo>
                    <a:pt x="0" y="45"/>
                  </a:moveTo>
                  <a:cubicBezTo>
                    <a:pt x="36" y="46"/>
                    <a:pt x="72" y="44"/>
                    <a:pt x="108" y="46"/>
                  </a:cubicBezTo>
                  <a:cubicBezTo>
                    <a:pt x="109" y="52"/>
                    <a:pt x="106" y="55"/>
                    <a:pt x="100" y="54"/>
                  </a:cubicBezTo>
                  <a:cubicBezTo>
                    <a:pt x="69" y="56"/>
                    <a:pt x="39" y="54"/>
                    <a:pt x="8" y="55"/>
                  </a:cubicBezTo>
                  <a:cubicBezTo>
                    <a:pt x="7" y="94"/>
                    <a:pt x="8" y="132"/>
                    <a:pt x="8" y="170"/>
                  </a:cubicBezTo>
                  <a:cubicBezTo>
                    <a:pt x="30" y="170"/>
                    <a:pt x="52" y="170"/>
                    <a:pt x="75" y="170"/>
                  </a:cubicBezTo>
                  <a:cubicBezTo>
                    <a:pt x="73" y="172"/>
                    <a:pt x="71" y="177"/>
                    <a:pt x="69" y="180"/>
                  </a:cubicBezTo>
                  <a:cubicBezTo>
                    <a:pt x="46" y="181"/>
                    <a:pt x="23" y="180"/>
                    <a:pt x="0" y="180"/>
                  </a:cubicBezTo>
                  <a:cubicBezTo>
                    <a:pt x="0" y="135"/>
                    <a:pt x="0" y="90"/>
                    <a:pt x="0" y="45"/>
                  </a:cubicBezTo>
                  <a:close/>
                  <a:moveTo>
                    <a:pt x="12" y="59"/>
                  </a:moveTo>
                  <a:cubicBezTo>
                    <a:pt x="11" y="95"/>
                    <a:pt x="12" y="131"/>
                    <a:pt x="12" y="166"/>
                  </a:cubicBezTo>
                  <a:cubicBezTo>
                    <a:pt x="32" y="166"/>
                    <a:pt x="53" y="166"/>
                    <a:pt x="74" y="167"/>
                  </a:cubicBezTo>
                  <a:cubicBezTo>
                    <a:pt x="86" y="143"/>
                    <a:pt x="114" y="139"/>
                    <a:pt x="136" y="131"/>
                  </a:cubicBezTo>
                  <a:cubicBezTo>
                    <a:pt x="128" y="118"/>
                    <a:pt x="120" y="104"/>
                    <a:pt x="109" y="93"/>
                  </a:cubicBezTo>
                  <a:cubicBezTo>
                    <a:pt x="99" y="84"/>
                    <a:pt x="107" y="71"/>
                    <a:pt x="108" y="60"/>
                  </a:cubicBezTo>
                  <a:cubicBezTo>
                    <a:pt x="76" y="58"/>
                    <a:pt x="44" y="59"/>
                    <a:pt x="12" y="59"/>
                  </a:cubicBezTo>
                  <a:close/>
                  <a:moveTo>
                    <a:pt x="76" y="105"/>
                  </a:moveTo>
                  <a:cubicBezTo>
                    <a:pt x="80" y="102"/>
                    <a:pt x="88" y="96"/>
                    <a:pt x="92" y="93"/>
                  </a:cubicBezTo>
                  <a:cubicBezTo>
                    <a:pt x="90" y="107"/>
                    <a:pt x="82" y="120"/>
                    <a:pt x="75" y="132"/>
                  </a:cubicBezTo>
                  <a:cubicBezTo>
                    <a:pt x="85" y="128"/>
                    <a:pt x="97" y="125"/>
                    <a:pt x="106" y="119"/>
                  </a:cubicBezTo>
                  <a:cubicBezTo>
                    <a:pt x="100" y="120"/>
                    <a:pt x="93" y="121"/>
                    <a:pt x="86" y="123"/>
                  </a:cubicBezTo>
                  <a:cubicBezTo>
                    <a:pt x="90" y="114"/>
                    <a:pt x="94" y="105"/>
                    <a:pt x="97" y="96"/>
                  </a:cubicBezTo>
                  <a:cubicBezTo>
                    <a:pt x="95" y="94"/>
                    <a:pt x="91" y="91"/>
                    <a:pt x="89" y="89"/>
                  </a:cubicBezTo>
                  <a:cubicBezTo>
                    <a:pt x="83" y="93"/>
                    <a:pt x="77" y="97"/>
                    <a:pt x="76" y="105"/>
                  </a:cubicBezTo>
                  <a:close/>
                  <a:moveTo>
                    <a:pt x="24" y="119"/>
                  </a:moveTo>
                  <a:cubicBezTo>
                    <a:pt x="36" y="111"/>
                    <a:pt x="36" y="111"/>
                    <a:pt x="36" y="111"/>
                  </a:cubicBezTo>
                  <a:cubicBezTo>
                    <a:pt x="36" y="120"/>
                    <a:pt x="35" y="130"/>
                    <a:pt x="38" y="139"/>
                  </a:cubicBezTo>
                  <a:cubicBezTo>
                    <a:pt x="40" y="124"/>
                    <a:pt x="40" y="110"/>
                    <a:pt x="40" y="95"/>
                  </a:cubicBezTo>
                  <a:cubicBezTo>
                    <a:pt x="34" y="103"/>
                    <a:pt x="29" y="111"/>
                    <a:pt x="24" y="119"/>
                  </a:cubicBezTo>
                  <a:close/>
                  <a:moveTo>
                    <a:pt x="59" y="97"/>
                  </a:moveTo>
                  <a:cubicBezTo>
                    <a:pt x="57" y="105"/>
                    <a:pt x="54" y="113"/>
                    <a:pt x="46" y="116"/>
                  </a:cubicBezTo>
                  <a:cubicBezTo>
                    <a:pt x="48" y="116"/>
                    <a:pt x="54" y="116"/>
                    <a:pt x="57" y="116"/>
                  </a:cubicBezTo>
                  <a:cubicBezTo>
                    <a:pt x="57" y="119"/>
                    <a:pt x="57" y="125"/>
                    <a:pt x="57" y="128"/>
                  </a:cubicBezTo>
                  <a:cubicBezTo>
                    <a:pt x="59" y="121"/>
                    <a:pt x="64" y="115"/>
                    <a:pt x="71" y="112"/>
                  </a:cubicBezTo>
                  <a:cubicBezTo>
                    <a:pt x="68" y="111"/>
                    <a:pt x="64" y="111"/>
                    <a:pt x="61" y="110"/>
                  </a:cubicBezTo>
                  <a:cubicBezTo>
                    <a:pt x="60" y="107"/>
                    <a:pt x="59" y="100"/>
                    <a:pt x="59" y="97"/>
                  </a:cubicBezTo>
                  <a:close/>
                  <a:moveTo>
                    <a:pt x="210" y="143"/>
                  </a:moveTo>
                  <a:cubicBezTo>
                    <a:pt x="204" y="167"/>
                    <a:pt x="197" y="191"/>
                    <a:pt x="187" y="215"/>
                  </a:cubicBezTo>
                  <a:cubicBezTo>
                    <a:pt x="182" y="196"/>
                    <a:pt x="179" y="177"/>
                    <a:pt x="178" y="158"/>
                  </a:cubicBezTo>
                  <a:cubicBezTo>
                    <a:pt x="174" y="154"/>
                    <a:pt x="169" y="154"/>
                    <a:pt x="164" y="158"/>
                  </a:cubicBezTo>
                  <a:cubicBezTo>
                    <a:pt x="162" y="177"/>
                    <a:pt x="159" y="196"/>
                    <a:pt x="155" y="216"/>
                  </a:cubicBezTo>
                  <a:cubicBezTo>
                    <a:pt x="144" y="192"/>
                    <a:pt x="137" y="168"/>
                    <a:pt x="132" y="143"/>
                  </a:cubicBezTo>
                  <a:cubicBezTo>
                    <a:pt x="119" y="147"/>
                    <a:pt x="105" y="149"/>
                    <a:pt x="94" y="156"/>
                  </a:cubicBezTo>
                  <a:cubicBezTo>
                    <a:pt x="85" y="163"/>
                    <a:pt x="82" y="174"/>
                    <a:pt x="79" y="184"/>
                  </a:cubicBezTo>
                  <a:cubicBezTo>
                    <a:pt x="73" y="206"/>
                    <a:pt x="68" y="230"/>
                    <a:pt x="69" y="253"/>
                  </a:cubicBezTo>
                  <a:cubicBezTo>
                    <a:pt x="76" y="256"/>
                    <a:pt x="83" y="255"/>
                    <a:pt x="90" y="256"/>
                  </a:cubicBezTo>
                  <a:cubicBezTo>
                    <a:pt x="144" y="255"/>
                    <a:pt x="199" y="255"/>
                    <a:pt x="254" y="256"/>
                  </a:cubicBezTo>
                  <a:cubicBezTo>
                    <a:pt x="260" y="255"/>
                    <a:pt x="267" y="256"/>
                    <a:pt x="272" y="253"/>
                  </a:cubicBezTo>
                  <a:cubicBezTo>
                    <a:pt x="274" y="232"/>
                    <a:pt x="269" y="210"/>
                    <a:pt x="264" y="190"/>
                  </a:cubicBezTo>
                  <a:cubicBezTo>
                    <a:pt x="260" y="177"/>
                    <a:pt x="257" y="162"/>
                    <a:pt x="245" y="155"/>
                  </a:cubicBezTo>
                  <a:cubicBezTo>
                    <a:pt x="234" y="149"/>
                    <a:pt x="222" y="146"/>
                    <a:pt x="210" y="14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2" name="Freeform 874"/>
            <p:cNvSpPr>
              <a:spLocks noEditPoints="1"/>
            </p:cNvSpPr>
            <p:nvPr/>
          </p:nvSpPr>
          <p:spPr bwMode="auto">
            <a:xfrm>
              <a:off x="7976127" y="1799790"/>
              <a:ext cx="319198" cy="319198"/>
            </a:xfrm>
            <a:custGeom>
              <a:avLst/>
              <a:gdLst>
                <a:gd name="T0" fmla="*/ 204 w 261"/>
                <a:gd name="T1" fmla="*/ 30 h 261"/>
                <a:gd name="T2" fmla="*/ 124 w 261"/>
                <a:gd name="T3" fmla="*/ 257 h 261"/>
                <a:gd name="T4" fmla="*/ 96 w 261"/>
                <a:gd name="T5" fmla="*/ 10 h 261"/>
                <a:gd name="T6" fmla="*/ 19 w 261"/>
                <a:gd name="T7" fmla="*/ 102 h 261"/>
                <a:gd name="T8" fmla="*/ 28 w 261"/>
                <a:gd name="T9" fmla="*/ 104 h 261"/>
                <a:gd name="T10" fmla="*/ 17 w 261"/>
                <a:gd name="T11" fmla="*/ 155 h 261"/>
                <a:gd name="T12" fmla="*/ 30 w 261"/>
                <a:gd name="T13" fmla="*/ 162 h 261"/>
                <a:gd name="T14" fmla="*/ 21 w 261"/>
                <a:gd name="T15" fmla="*/ 165 h 261"/>
                <a:gd name="T16" fmla="*/ 100 w 261"/>
                <a:gd name="T17" fmla="*/ 221 h 261"/>
                <a:gd name="T18" fmla="*/ 125 w 261"/>
                <a:gd name="T19" fmla="*/ 243 h 261"/>
                <a:gd name="T20" fmla="*/ 133 w 261"/>
                <a:gd name="T21" fmla="*/ 237 h 261"/>
                <a:gd name="T22" fmla="*/ 238 w 261"/>
                <a:gd name="T23" fmla="*/ 161 h 261"/>
                <a:gd name="T24" fmla="*/ 238 w 261"/>
                <a:gd name="T25" fmla="*/ 158 h 261"/>
                <a:gd name="T26" fmla="*/ 211 w 261"/>
                <a:gd name="T27" fmla="*/ 125 h 261"/>
                <a:gd name="T28" fmla="*/ 240 w 261"/>
                <a:gd name="T29" fmla="*/ 103 h 261"/>
                <a:gd name="T30" fmla="*/ 221 w 261"/>
                <a:gd name="T31" fmla="*/ 101 h 261"/>
                <a:gd name="T32" fmla="*/ 187 w 261"/>
                <a:gd name="T33" fmla="*/ 34 h 261"/>
                <a:gd name="T34" fmla="*/ 175 w 261"/>
                <a:gd name="T35" fmla="*/ 40 h 261"/>
                <a:gd name="T36" fmla="*/ 159 w 261"/>
                <a:gd name="T37" fmla="*/ 23 h 261"/>
                <a:gd name="T38" fmla="*/ 157 w 261"/>
                <a:gd name="T39" fmla="*/ 22 h 261"/>
                <a:gd name="T40" fmla="*/ 125 w 261"/>
                <a:gd name="T41" fmla="*/ 21 h 261"/>
                <a:gd name="T42" fmla="*/ 133 w 261"/>
                <a:gd name="T43" fmla="*/ 49 h 261"/>
                <a:gd name="T44" fmla="*/ 94 w 261"/>
                <a:gd name="T45" fmla="*/ 40 h 261"/>
                <a:gd name="T46" fmla="*/ 119 w 261"/>
                <a:gd name="T47" fmla="*/ 137 h 261"/>
                <a:gd name="T48" fmla="*/ 59 w 261"/>
                <a:gd name="T49" fmla="*/ 205 h 261"/>
                <a:gd name="T50" fmla="*/ 209 w 261"/>
                <a:gd name="T51" fmla="*/ 109 h 261"/>
                <a:gd name="T52" fmla="*/ 132 w 261"/>
                <a:gd name="T53" fmla="*/ 123 h 261"/>
                <a:gd name="T54" fmla="*/ 94 w 261"/>
                <a:gd name="T55" fmla="*/ 40 h 261"/>
                <a:gd name="T56" fmla="*/ 83 w 261"/>
                <a:gd name="T57" fmla="*/ 50 h 261"/>
                <a:gd name="T58" fmla="*/ 54 w 261"/>
                <a:gd name="T59" fmla="*/ 64 h 261"/>
                <a:gd name="T60" fmla="*/ 54 w 261"/>
                <a:gd name="T61" fmla="*/ 64 h 261"/>
                <a:gd name="T62" fmla="*/ 204 w 261"/>
                <a:gd name="T63" fmla="*/ 55 h 261"/>
                <a:gd name="T64" fmla="*/ 38 w 261"/>
                <a:gd name="T65" fmla="*/ 76 h 261"/>
                <a:gd name="T66" fmla="*/ 38 w 261"/>
                <a:gd name="T67" fmla="*/ 76 h 261"/>
                <a:gd name="T68" fmla="*/ 219 w 261"/>
                <a:gd name="T69" fmla="*/ 84 h 261"/>
                <a:gd name="T70" fmla="*/ 22 w 261"/>
                <a:gd name="T71" fmla="*/ 125 h 261"/>
                <a:gd name="T72" fmla="*/ 22 w 261"/>
                <a:gd name="T73" fmla="*/ 125 h 261"/>
                <a:gd name="T74" fmla="*/ 41 w 261"/>
                <a:gd name="T75" fmla="*/ 185 h 261"/>
                <a:gd name="T76" fmla="*/ 211 w 261"/>
                <a:gd name="T77" fmla="*/ 176 h 261"/>
                <a:gd name="T78" fmla="*/ 211 w 261"/>
                <a:gd name="T79" fmla="*/ 176 h 261"/>
                <a:gd name="T80" fmla="*/ 205 w 261"/>
                <a:gd name="T81" fmla="*/ 206 h 261"/>
                <a:gd name="T82" fmla="*/ 75 w 261"/>
                <a:gd name="T83" fmla="*/ 213 h 261"/>
                <a:gd name="T84" fmla="*/ 75 w 261"/>
                <a:gd name="T85" fmla="*/ 213 h 261"/>
                <a:gd name="T86" fmla="*/ 182 w 261"/>
                <a:gd name="T87" fmla="*/ 220 h 261"/>
                <a:gd name="T88" fmla="*/ 151 w 261"/>
                <a:gd name="T89" fmla="*/ 221 h 261"/>
                <a:gd name="T90" fmla="*/ 151 w 261"/>
                <a:gd name="T91"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1" h="261">
                  <a:moveTo>
                    <a:pt x="96" y="10"/>
                  </a:moveTo>
                  <a:cubicBezTo>
                    <a:pt x="132" y="0"/>
                    <a:pt x="173" y="7"/>
                    <a:pt x="204" y="30"/>
                  </a:cubicBezTo>
                  <a:cubicBezTo>
                    <a:pt x="241" y="57"/>
                    <a:pt x="261" y="104"/>
                    <a:pt x="253" y="149"/>
                  </a:cubicBezTo>
                  <a:cubicBezTo>
                    <a:pt x="245" y="211"/>
                    <a:pt x="186" y="261"/>
                    <a:pt x="124" y="257"/>
                  </a:cubicBezTo>
                  <a:cubicBezTo>
                    <a:pt x="60" y="256"/>
                    <a:pt x="4" y="198"/>
                    <a:pt x="3" y="134"/>
                  </a:cubicBezTo>
                  <a:cubicBezTo>
                    <a:pt x="0" y="78"/>
                    <a:pt x="41" y="24"/>
                    <a:pt x="96" y="10"/>
                  </a:cubicBezTo>
                  <a:close/>
                  <a:moveTo>
                    <a:pt x="78" y="31"/>
                  </a:moveTo>
                  <a:cubicBezTo>
                    <a:pt x="49" y="45"/>
                    <a:pt x="30" y="72"/>
                    <a:pt x="19" y="102"/>
                  </a:cubicBezTo>
                  <a:cubicBezTo>
                    <a:pt x="28" y="100"/>
                    <a:pt x="38" y="98"/>
                    <a:pt x="38" y="111"/>
                  </a:cubicBezTo>
                  <a:cubicBezTo>
                    <a:pt x="35" y="109"/>
                    <a:pt x="30" y="106"/>
                    <a:pt x="28" y="104"/>
                  </a:cubicBezTo>
                  <a:cubicBezTo>
                    <a:pt x="24" y="106"/>
                    <a:pt x="21" y="108"/>
                    <a:pt x="18" y="110"/>
                  </a:cubicBezTo>
                  <a:cubicBezTo>
                    <a:pt x="16" y="125"/>
                    <a:pt x="17" y="140"/>
                    <a:pt x="17" y="155"/>
                  </a:cubicBezTo>
                  <a:cubicBezTo>
                    <a:pt x="25" y="154"/>
                    <a:pt x="33" y="153"/>
                    <a:pt x="40" y="153"/>
                  </a:cubicBezTo>
                  <a:cubicBezTo>
                    <a:pt x="38" y="155"/>
                    <a:pt x="33" y="160"/>
                    <a:pt x="30" y="162"/>
                  </a:cubicBezTo>
                  <a:cubicBezTo>
                    <a:pt x="27" y="154"/>
                    <a:pt x="27" y="154"/>
                    <a:pt x="27" y="154"/>
                  </a:cubicBezTo>
                  <a:cubicBezTo>
                    <a:pt x="25" y="158"/>
                    <a:pt x="23" y="161"/>
                    <a:pt x="21" y="165"/>
                  </a:cubicBezTo>
                  <a:cubicBezTo>
                    <a:pt x="34" y="200"/>
                    <a:pt x="63" y="227"/>
                    <a:pt x="99" y="239"/>
                  </a:cubicBezTo>
                  <a:cubicBezTo>
                    <a:pt x="99" y="233"/>
                    <a:pt x="100" y="227"/>
                    <a:pt x="100" y="221"/>
                  </a:cubicBezTo>
                  <a:cubicBezTo>
                    <a:pt x="102" y="221"/>
                    <a:pt x="105" y="222"/>
                    <a:pt x="106" y="222"/>
                  </a:cubicBezTo>
                  <a:cubicBezTo>
                    <a:pt x="100" y="235"/>
                    <a:pt x="112" y="245"/>
                    <a:pt x="125" y="243"/>
                  </a:cubicBezTo>
                  <a:cubicBezTo>
                    <a:pt x="124" y="233"/>
                    <a:pt x="123" y="222"/>
                    <a:pt x="124" y="212"/>
                  </a:cubicBezTo>
                  <a:cubicBezTo>
                    <a:pt x="141" y="206"/>
                    <a:pt x="130" y="228"/>
                    <a:pt x="133" y="237"/>
                  </a:cubicBezTo>
                  <a:cubicBezTo>
                    <a:pt x="139" y="246"/>
                    <a:pt x="152" y="239"/>
                    <a:pt x="160" y="237"/>
                  </a:cubicBezTo>
                  <a:cubicBezTo>
                    <a:pt x="197" y="227"/>
                    <a:pt x="225" y="196"/>
                    <a:pt x="238" y="161"/>
                  </a:cubicBezTo>
                  <a:cubicBezTo>
                    <a:pt x="230" y="160"/>
                    <a:pt x="221" y="160"/>
                    <a:pt x="216" y="152"/>
                  </a:cubicBezTo>
                  <a:cubicBezTo>
                    <a:pt x="222" y="154"/>
                    <a:pt x="233" y="156"/>
                    <a:pt x="238" y="158"/>
                  </a:cubicBezTo>
                  <a:cubicBezTo>
                    <a:pt x="240" y="149"/>
                    <a:pt x="242" y="140"/>
                    <a:pt x="237" y="132"/>
                  </a:cubicBezTo>
                  <a:cubicBezTo>
                    <a:pt x="229" y="136"/>
                    <a:pt x="204" y="142"/>
                    <a:pt x="211" y="125"/>
                  </a:cubicBezTo>
                  <a:cubicBezTo>
                    <a:pt x="221" y="124"/>
                    <a:pt x="231" y="125"/>
                    <a:pt x="242" y="126"/>
                  </a:cubicBezTo>
                  <a:cubicBezTo>
                    <a:pt x="241" y="120"/>
                    <a:pt x="241" y="109"/>
                    <a:pt x="240" y="103"/>
                  </a:cubicBezTo>
                  <a:cubicBezTo>
                    <a:pt x="234" y="105"/>
                    <a:pt x="227" y="107"/>
                    <a:pt x="221" y="109"/>
                  </a:cubicBezTo>
                  <a:cubicBezTo>
                    <a:pt x="221" y="107"/>
                    <a:pt x="221" y="103"/>
                    <a:pt x="221" y="101"/>
                  </a:cubicBezTo>
                  <a:cubicBezTo>
                    <a:pt x="227" y="101"/>
                    <a:pt x="232" y="101"/>
                    <a:pt x="238" y="100"/>
                  </a:cubicBezTo>
                  <a:cubicBezTo>
                    <a:pt x="229" y="73"/>
                    <a:pt x="211" y="50"/>
                    <a:pt x="187" y="34"/>
                  </a:cubicBezTo>
                  <a:cubicBezTo>
                    <a:pt x="185" y="42"/>
                    <a:pt x="181" y="48"/>
                    <a:pt x="175" y="53"/>
                  </a:cubicBezTo>
                  <a:cubicBezTo>
                    <a:pt x="175" y="49"/>
                    <a:pt x="175" y="43"/>
                    <a:pt x="175" y="40"/>
                  </a:cubicBezTo>
                  <a:cubicBezTo>
                    <a:pt x="179" y="38"/>
                    <a:pt x="182" y="35"/>
                    <a:pt x="186" y="33"/>
                  </a:cubicBezTo>
                  <a:cubicBezTo>
                    <a:pt x="177" y="30"/>
                    <a:pt x="168" y="26"/>
                    <a:pt x="159" y="23"/>
                  </a:cubicBezTo>
                  <a:cubicBezTo>
                    <a:pt x="158" y="30"/>
                    <a:pt x="157" y="37"/>
                    <a:pt x="155" y="44"/>
                  </a:cubicBezTo>
                  <a:cubicBezTo>
                    <a:pt x="150" y="36"/>
                    <a:pt x="153" y="29"/>
                    <a:pt x="157" y="22"/>
                  </a:cubicBezTo>
                  <a:cubicBezTo>
                    <a:pt x="131" y="16"/>
                    <a:pt x="103" y="19"/>
                    <a:pt x="78" y="31"/>
                  </a:cubicBezTo>
                  <a:close/>
                  <a:moveTo>
                    <a:pt x="125" y="21"/>
                  </a:moveTo>
                  <a:cubicBezTo>
                    <a:pt x="124" y="31"/>
                    <a:pt x="123" y="40"/>
                    <a:pt x="123" y="50"/>
                  </a:cubicBezTo>
                  <a:cubicBezTo>
                    <a:pt x="125" y="50"/>
                    <a:pt x="130" y="49"/>
                    <a:pt x="133" y="49"/>
                  </a:cubicBezTo>
                  <a:cubicBezTo>
                    <a:pt x="135" y="40"/>
                    <a:pt x="138" y="24"/>
                    <a:pt x="125" y="21"/>
                  </a:cubicBezTo>
                  <a:close/>
                  <a:moveTo>
                    <a:pt x="94" y="40"/>
                  </a:moveTo>
                  <a:cubicBezTo>
                    <a:pt x="103" y="63"/>
                    <a:pt x="110" y="87"/>
                    <a:pt x="118" y="110"/>
                  </a:cubicBezTo>
                  <a:cubicBezTo>
                    <a:pt x="121" y="119"/>
                    <a:pt x="120" y="128"/>
                    <a:pt x="119" y="137"/>
                  </a:cubicBezTo>
                  <a:cubicBezTo>
                    <a:pt x="95" y="160"/>
                    <a:pt x="73" y="185"/>
                    <a:pt x="49" y="208"/>
                  </a:cubicBezTo>
                  <a:cubicBezTo>
                    <a:pt x="51" y="207"/>
                    <a:pt x="57" y="206"/>
                    <a:pt x="59" y="205"/>
                  </a:cubicBezTo>
                  <a:cubicBezTo>
                    <a:pt x="81" y="187"/>
                    <a:pt x="99" y="164"/>
                    <a:pt x="120" y="144"/>
                  </a:cubicBezTo>
                  <a:cubicBezTo>
                    <a:pt x="146" y="127"/>
                    <a:pt x="180" y="122"/>
                    <a:pt x="209" y="109"/>
                  </a:cubicBezTo>
                  <a:cubicBezTo>
                    <a:pt x="210" y="107"/>
                    <a:pt x="212" y="101"/>
                    <a:pt x="213" y="99"/>
                  </a:cubicBezTo>
                  <a:cubicBezTo>
                    <a:pt x="185" y="103"/>
                    <a:pt x="159" y="115"/>
                    <a:pt x="132" y="123"/>
                  </a:cubicBezTo>
                  <a:cubicBezTo>
                    <a:pt x="121" y="91"/>
                    <a:pt x="108" y="58"/>
                    <a:pt x="104" y="24"/>
                  </a:cubicBezTo>
                  <a:cubicBezTo>
                    <a:pt x="100" y="29"/>
                    <a:pt x="97" y="35"/>
                    <a:pt x="94" y="40"/>
                  </a:cubicBezTo>
                  <a:close/>
                  <a:moveTo>
                    <a:pt x="75" y="39"/>
                  </a:moveTo>
                  <a:cubicBezTo>
                    <a:pt x="69" y="44"/>
                    <a:pt x="76" y="55"/>
                    <a:pt x="83" y="50"/>
                  </a:cubicBezTo>
                  <a:cubicBezTo>
                    <a:pt x="88" y="46"/>
                    <a:pt x="81" y="35"/>
                    <a:pt x="75" y="39"/>
                  </a:cubicBezTo>
                  <a:close/>
                  <a:moveTo>
                    <a:pt x="54" y="64"/>
                  </a:moveTo>
                  <a:cubicBezTo>
                    <a:pt x="60" y="71"/>
                    <a:pt x="70" y="61"/>
                    <a:pt x="62" y="55"/>
                  </a:cubicBezTo>
                  <a:cubicBezTo>
                    <a:pt x="56" y="48"/>
                    <a:pt x="45" y="58"/>
                    <a:pt x="54" y="64"/>
                  </a:cubicBezTo>
                  <a:close/>
                  <a:moveTo>
                    <a:pt x="196" y="63"/>
                  </a:moveTo>
                  <a:cubicBezTo>
                    <a:pt x="203" y="65"/>
                    <a:pt x="205" y="62"/>
                    <a:pt x="204" y="55"/>
                  </a:cubicBezTo>
                  <a:cubicBezTo>
                    <a:pt x="198" y="54"/>
                    <a:pt x="195" y="57"/>
                    <a:pt x="196" y="63"/>
                  </a:cubicBezTo>
                  <a:close/>
                  <a:moveTo>
                    <a:pt x="38" y="76"/>
                  </a:moveTo>
                  <a:cubicBezTo>
                    <a:pt x="35" y="84"/>
                    <a:pt x="38" y="87"/>
                    <a:pt x="46" y="85"/>
                  </a:cubicBezTo>
                  <a:cubicBezTo>
                    <a:pt x="49" y="78"/>
                    <a:pt x="46" y="75"/>
                    <a:pt x="38" y="76"/>
                  </a:cubicBezTo>
                  <a:close/>
                  <a:moveTo>
                    <a:pt x="212" y="77"/>
                  </a:moveTo>
                  <a:cubicBezTo>
                    <a:pt x="209" y="85"/>
                    <a:pt x="211" y="88"/>
                    <a:pt x="219" y="84"/>
                  </a:cubicBezTo>
                  <a:cubicBezTo>
                    <a:pt x="222" y="76"/>
                    <a:pt x="220" y="74"/>
                    <a:pt x="212" y="77"/>
                  </a:cubicBezTo>
                  <a:close/>
                  <a:moveTo>
                    <a:pt x="22" y="125"/>
                  </a:moveTo>
                  <a:cubicBezTo>
                    <a:pt x="13" y="141"/>
                    <a:pt x="54" y="141"/>
                    <a:pt x="47" y="126"/>
                  </a:cubicBezTo>
                  <a:cubicBezTo>
                    <a:pt x="39" y="124"/>
                    <a:pt x="30" y="124"/>
                    <a:pt x="22" y="125"/>
                  </a:cubicBezTo>
                  <a:close/>
                  <a:moveTo>
                    <a:pt x="43" y="175"/>
                  </a:moveTo>
                  <a:cubicBezTo>
                    <a:pt x="36" y="174"/>
                    <a:pt x="32" y="186"/>
                    <a:pt x="41" y="185"/>
                  </a:cubicBezTo>
                  <a:cubicBezTo>
                    <a:pt x="47" y="186"/>
                    <a:pt x="51" y="175"/>
                    <a:pt x="43" y="175"/>
                  </a:cubicBezTo>
                  <a:close/>
                  <a:moveTo>
                    <a:pt x="211" y="176"/>
                  </a:moveTo>
                  <a:cubicBezTo>
                    <a:pt x="206" y="181"/>
                    <a:pt x="215" y="188"/>
                    <a:pt x="220" y="184"/>
                  </a:cubicBezTo>
                  <a:cubicBezTo>
                    <a:pt x="225" y="179"/>
                    <a:pt x="216" y="172"/>
                    <a:pt x="211" y="176"/>
                  </a:cubicBezTo>
                  <a:close/>
                  <a:moveTo>
                    <a:pt x="194" y="197"/>
                  </a:moveTo>
                  <a:cubicBezTo>
                    <a:pt x="192" y="202"/>
                    <a:pt x="200" y="210"/>
                    <a:pt x="205" y="206"/>
                  </a:cubicBezTo>
                  <a:cubicBezTo>
                    <a:pt x="208" y="200"/>
                    <a:pt x="199" y="193"/>
                    <a:pt x="194" y="197"/>
                  </a:cubicBezTo>
                  <a:close/>
                  <a:moveTo>
                    <a:pt x="75" y="213"/>
                  </a:moveTo>
                  <a:cubicBezTo>
                    <a:pt x="73" y="220"/>
                    <a:pt x="76" y="222"/>
                    <a:pt x="82" y="219"/>
                  </a:cubicBezTo>
                  <a:cubicBezTo>
                    <a:pt x="84" y="212"/>
                    <a:pt x="82" y="210"/>
                    <a:pt x="75" y="213"/>
                  </a:cubicBezTo>
                  <a:close/>
                  <a:moveTo>
                    <a:pt x="175" y="212"/>
                  </a:moveTo>
                  <a:cubicBezTo>
                    <a:pt x="173" y="219"/>
                    <a:pt x="175" y="222"/>
                    <a:pt x="182" y="220"/>
                  </a:cubicBezTo>
                  <a:cubicBezTo>
                    <a:pt x="184" y="214"/>
                    <a:pt x="182" y="211"/>
                    <a:pt x="175" y="212"/>
                  </a:cubicBezTo>
                  <a:close/>
                  <a:moveTo>
                    <a:pt x="151" y="221"/>
                  </a:moveTo>
                  <a:cubicBezTo>
                    <a:pt x="147" y="226"/>
                    <a:pt x="151" y="238"/>
                    <a:pt x="158" y="234"/>
                  </a:cubicBezTo>
                  <a:cubicBezTo>
                    <a:pt x="163" y="230"/>
                    <a:pt x="158" y="217"/>
                    <a:pt x="151" y="22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3" name="Freeform 875"/>
            <p:cNvSpPr>
              <a:spLocks noEditPoints="1"/>
            </p:cNvSpPr>
            <p:nvPr/>
          </p:nvSpPr>
          <p:spPr bwMode="auto">
            <a:xfrm rot="21136666">
              <a:off x="8495820" y="1817448"/>
              <a:ext cx="317936" cy="281456"/>
            </a:xfrm>
            <a:custGeom>
              <a:avLst/>
              <a:gdLst>
                <a:gd name="T0" fmla="*/ 259 w 260"/>
                <a:gd name="T1" fmla="*/ 36 h 229"/>
                <a:gd name="T2" fmla="*/ 245 w 260"/>
                <a:gd name="T3" fmla="*/ 183 h 229"/>
                <a:gd name="T4" fmla="*/ 166 w 260"/>
                <a:gd name="T5" fmla="*/ 163 h 229"/>
                <a:gd name="T6" fmla="*/ 195 w 260"/>
                <a:gd name="T7" fmla="*/ 7 h 229"/>
                <a:gd name="T8" fmla="*/ 194 w 260"/>
                <a:gd name="T9" fmla="*/ 35 h 229"/>
                <a:gd name="T10" fmla="*/ 245 w 260"/>
                <a:gd name="T11" fmla="*/ 28 h 229"/>
                <a:gd name="T12" fmla="*/ 178 w 260"/>
                <a:gd name="T13" fmla="*/ 32 h 229"/>
                <a:gd name="T14" fmla="*/ 194 w 260"/>
                <a:gd name="T15" fmla="*/ 72 h 229"/>
                <a:gd name="T16" fmla="*/ 178 w 260"/>
                <a:gd name="T17" fmla="*/ 32 h 229"/>
                <a:gd name="T18" fmla="*/ 197 w 260"/>
                <a:gd name="T19" fmla="*/ 73 h 229"/>
                <a:gd name="T20" fmla="*/ 226 w 260"/>
                <a:gd name="T21" fmla="*/ 40 h 229"/>
                <a:gd name="T22" fmla="*/ 231 w 260"/>
                <a:gd name="T23" fmla="*/ 39 h 229"/>
                <a:gd name="T24" fmla="*/ 248 w 260"/>
                <a:gd name="T25" fmla="*/ 73 h 229"/>
                <a:gd name="T26" fmla="*/ 231 w 260"/>
                <a:gd name="T27" fmla="*/ 39 h 229"/>
                <a:gd name="T28" fmla="*/ 202 w 260"/>
                <a:gd name="T29" fmla="*/ 197 h 229"/>
                <a:gd name="T30" fmla="*/ 250 w 260"/>
                <a:gd name="T31" fmla="*/ 153 h 229"/>
                <a:gd name="T32" fmla="*/ 195 w 260"/>
                <a:gd name="T33" fmla="*/ 162 h 229"/>
                <a:gd name="T34" fmla="*/ 193 w 260"/>
                <a:gd name="T35" fmla="*/ 155 h 229"/>
                <a:gd name="T36" fmla="*/ 176 w 260"/>
                <a:gd name="T37" fmla="*/ 90 h 229"/>
                <a:gd name="T38" fmla="*/ 197 w 260"/>
                <a:gd name="T39" fmla="*/ 90 h 229"/>
                <a:gd name="T40" fmla="*/ 228 w 260"/>
                <a:gd name="T41" fmla="*/ 155 h 229"/>
                <a:gd name="T42" fmla="*/ 197 w 260"/>
                <a:gd name="T43" fmla="*/ 90 h 229"/>
                <a:gd name="T44" fmla="*/ 231 w 260"/>
                <a:gd name="T45" fmla="*/ 157 h 229"/>
                <a:gd name="T46" fmla="*/ 248 w 260"/>
                <a:gd name="T47" fmla="*/ 90 h 229"/>
                <a:gd name="T48" fmla="*/ 55 w 260"/>
                <a:gd name="T49" fmla="*/ 122 h 229"/>
                <a:gd name="T50" fmla="*/ 150 w 260"/>
                <a:gd name="T51" fmla="*/ 56 h 229"/>
                <a:gd name="T52" fmla="*/ 72 w 260"/>
                <a:gd name="T53" fmla="*/ 150 h 229"/>
                <a:gd name="T54" fmla="*/ 0 w 260"/>
                <a:gd name="T55" fmla="*/ 100 h 229"/>
                <a:gd name="T56" fmla="*/ 55 w 260"/>
                <a:gd name="T57" fmla="*/ 122 h 229"/>
                <a:gd name="T58" fmla="*/ 11 w 260"/>
                <a:gd name="T59" fmla="*/ 85 h 229"/>
                <a:gd name="T60" fmla="*/ 83 w 260"/>
                <a:gd name="T61" fmla="*/ 69 h 229"/>
                <a:gd name="T62" fmla="*/ 29 w 260"/>
                <a:gd name="T63" fmla="*/ 59 h 229"/>
                <a:gd name="T64" fmla="*/ 123 w 260"/>
                <a:gd name="T65" fmla="*/ 87 h 229"/>
                <a:gd name="T66" fmla="*/ 20 w 260"/>
                <a:gd name="T67" fmla="*/ 173 h 229"/>
                <a:gd name="T68" fmla="*/ 10 w 260"/>
                <a:gd name="T69" fmla="*/ 181 h 229"/>
                <a:gd name="T70" fmla="*/ 134 w 260"/>
                <a:gd name="T71"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9">
                  <a:moveTo>
                    <a:pt x="195" y="7"/>
                  </a:moveTo>
                  <a:cubicBezTo>
                    <a:pt x="218" y="0"/>
                    <a:pt x="253" y="9"/>
                    <a:pt x="259" y="36"/>
                  </a:cubicBezTo>
                  <a:cubicBezTo>
                    <a:pt x="260" y="76"/>
                    <a:pt x="259" y="115"/>
                    <a:pt x="259" y="155"/>
                  </a:cubicBezTo>
                  <a:cubicBezTo>
                    <a:pt x="260" y="166"/>
                    <a:pt x="251" y="174"/>
                    <a:pt x="245" y="183"/>
                  </a:cubicBezTo>
                  <a:cubicBezTo>
                    <a:pt x="234" y="198"/>
                    <a:pt x="226" y="215"/>
                    <a:pt x="213" y="229"/>
                  </a:cubicBezTo>
                  <a:cubicBezTo>
                    <a:pt x="195" y="208"/>
                    <a:pt x="180" y="185"/>
                    <a:pt x="166" y="163"/>
                  </a:cubicBezTo>
                  <a:cubicBezTo>
                    <a:pt x="164" y="123"/>
                    <a:pt x="166" y="83"/>
                    <a:pt x="165" y="44"/>
                  </a:cubicBezTo>
                  <a:cubicBezTo>
                    <a:pt x="164" y="26"/>
                    <a:pt x="179" y="12"/>
                    <a:pt x="195" y="7"/>
                  </a:cubicBezTo>
                  <a:close/>
                  <a:moveTo>
                    <a:pt x="180" y="26"/>
                  </a:moveTo>
                  <a:cubicBezTo>
                    <a:pt x="184" y="29"/>
                    <a:pt x="189" y="32"/>
                    <a:pt x="194" y="35"/>
                  </a:cubicBezTo>
                  <a:cubicBezTo>
                    <a:pt x="206" y="30"/>
                    <a:pt x="218" y="30"/>
                    <a:pt x="230" y="34"/>
                  </a:cubicBezTo>
                  <a:cubicBezTo>
                    <a:pt x="233" y="32"/>
                    <a:pt x="241" y="29"/>
                    <a:pt x="245" y="28"/>
                  </a:cubicBezTo>
                  <a:cubicBezTo>
                    <a:pt x="226" y="11"/>
                    <a:pt x="200" y="14"/>
                    <a:pt x="180" y="26"/>
                  </a:cubicBezTo>
                  <a:close/>
                  <a:moveTo>
                    <a:pt x="178" y="32"/>
                  </a:moveTo>
                  <a:cubicBezTo>
                    <a:pt x="176" y="46"/>
                    <a:pt x="176" y="60"/>
                    <a:pt x="176" y="74"/>
                  </a:cubicBezTo>
                  <a:cubicBezTo>
                    <a:pt x="181" y="74"/>
                    <a:pt x="190" y="73"/>
                    <a:pt x="194" y="72"/>
                  </a:cubicBezTo>
                  <a:cubicBezTo>
                    <a:pt x="194" y="60"/>
                    <a:pt x="193" y="48"/>
                    <a:pt x="192" y="36"/>
                  </a:cubicBezTo>
                  <a:cubicBezTo>
                    <a:pt x="189" y="35"/>
                    <a:pt x="182" y="33"/>
                    <a:pt x="178" y="32"/>
                  </a:cubicBezTo>
                  <a:close/>
                  <a:moveTo>
                    <a:pt x="196" y="37"/>
                  </a:moveTo>
                  <a:cubicBezTo>
                    <a:pt x="197" y="49"/>
                    <a:pt x="197" y="61"/>
                    <a:pt x="197" y="73"/>
                  </a:cubicBezTo>
                  <a:cubicBezTo>
                    <a:pt x="207" y="73"/>
                    <a:pt x="218" y="73"/>
                    <a:pt x="228" y="73"/>
                  </a:cubicBezTo>
                  <a:cubicBezTo>
                    <a:pt x="228" y="62"/>
                    <a:pt x="228" y="51"/>
                    <a:pt x="226" y="40"/>
                  </a:cubicBezTo>
                  <a:cubicBezTo>
                    <a:pt x="221" y="29"/>
                    <a:pt x="206" y="36"/>
                    <a:pt x="196" y="37"/>
                  </a:cubicBezTo>
                  <a:close/>
                  <a:moveTo>
                    <a:pt x="231" y="39"/>
                  </a:moveTo>
                  <a:cubicBezTo>
                    <a:pt x="230" y="50"/>
                    <a:pt x="231" y="61"/>
                    <a:pt x="231" y="73"/>
                  </a:cubicBezTo>
                  <a:cubicBezTo>
                    <a:pt x="236" y="73"/>
                    <a:pt x="244" y="73"/>
                    <a:pt x="248" y="73"/>
                  </a:cubicBezTo>
                  <a:cubicBezTo>
                    <a:pt x="248" y="59"/>
                    <a:pt x="248" y="45"/>
                    <a:pt x="246" y="31"/>
                  </a:cubicBezTo>
                  <a:cubicBezTo>
                    <a:pt x="241" y="33"/>
                    <a:pt x="236" y="36"/>
                    <a:pt x="231" y="39"/>
                  </a:cubicBezTo>
                  <a:close/>
                  <a:moveTo>
                    <a:pt x="176" y="146"/>
                  </a:moveTo>
                  <a:cubicBezTo>
                    <a:pt x="175" y="166"/>
                    <a:pt x="193" y="181"/>
                    <a:pt x="202" y="197"/>
                  </a:cubicBezTo>
                  <a:cubicBezTo>
                    <a:pt x="209" y="197"/>
                    <a:pt x="216" y="197"/>
                    <a:pt x="223" y="197"/>
                  </a:cubicBezTo>
                  <a:cubicBezTo>
                    <a:pt x="232" y="183"/>
                    <a:pt x="243" y="169"/>
                    <a:pt x="250" y="153"/>
                  </a:cubicBezTo>
                  <a:cubicBezTo>
                    <a:pt x="243" y="156"/>
                    <a:pt x="237" y="159"/>
                    <a:pt x="230" y="162"/>
                  </a:cubicBezTo>
                  <a:cubicBezTo>
                    <a:pt x="219" y="154"/>
                    <a:pt x="206" y="153"/>
                    <a:pt x="195" y="162"/>
                  </a:cubicBezTo>
                  <a:cubicBezTo>
                    <a:pt x="190" y="161"/>
                    <a:pt x="185" y="160"/>
                    <a:pt x="180" y="158"/>
                  </a:cubicBezTo>
                  <a:cubicBezTo>
                    <a:pt x="183" y="158"/>
                    <a:pt x="189" y="156"/>
                    <a:pt x="193" y="155"/>
                  </a:cubicBezTo>
                  <a:cubicBezTo>
                    <a:pt x="195" y="134"/>
                    <a:pt x="194" y="112"/>
                    <a:pt x="194" y="90"/>
                  </a:cubicBezTo>
                  <a:cubicBezTo>
                    <a:pt x="190" y="90"/>
                    <a:pt x="181" y="90"/>
                    <a:pt x="176" y="90"/>
                  </a:cubicBezTo>
                  <a:cubicBezTo>
                    <a:pt x="176" y="109"/>
                    <a:pt x="176" y="127"/>
                    <a:pt x="176" y="146"/>
                  </a:cubicBezTo>
                  <a:close/>
                  <a:moveTo>
                    <a:pt x="197" y="90"/>
                  </a:moveTo>
                  <a:cubicBezTo>
                    <a:pt x="197" y="112"/>
                    <a:pt x="198" y="134"/>
                    <a:pt x="196" y="155"/>
                  </a:cubicBezTo>
                  <a:cubicBezTo>
                    <a:pt x="207" y="151"/>
                    <a:pt x="217" y="151"/>
                    <a:pt x="228" y="155"/>
                  </a:cubicBezTo>
                  <a:cubicBezTo>
                    <a:pt x="228" y="133"/>
                    <a:pt x="228" y="112"/>
                    <a:pt x="228" y="90"/>
                  </a:cubicBezTo>
                  <a:cubicBezTo>
                    <a:pt x="217" y="90"/>
                    <a:pt x="207" y="90"/>
                    <a:pt x="197" y="90"/>
                  </a:cubicBezTo>
                  <a:close/>
                  <a:moveTo>
                    <a:pt x="231" y="90"/>
                  </a:moveTo>
                  <a:cubicBezTo>
                    <a:pt x="231" y="112"/>
                    <a:pt x="231" y="135"/>
                    <a:pt x="231" y="157"/>
                  </a:cubicBezTo>
                  <a:cubicBezTo>
                    <a:pt x="237" y="154"/>
                    <a:pt x="242" y="152"/>
                    <a:pt x="248" y="150"/>
                  </a:cubicBezTo>
                  <a:cubicBezTo>
                    <a:pt x="248" y="130"/>
                    <a:pt x="248" y="110"/>
                    <a:pt x="248" y="90"/>
                  </a:cubicBezTo>
                  <a:cubicBezTo>
                    <a:pt x="244" y="90"/>
                    <a:pt x="235" y="90"/>
                    <a:pt x="231" y="90"/>
                  </a:cubicBezTo>
                  <a:close/>
                  <a:moveTo>
                    <a:pt x="55" y="122"/>
                  </a:moveTo>
                  <a:cubicBezTo>
                    <a:pt x="73" y="89"/>
                    <a:pt x="103" y="61"/>
                    <a:pt x="140" y="52"/>
                  </a:cubicBezTo>
                  <a:cubicBezTo>
                    <a:pt x="142" y="53"/>
                    <a:pt x="147" y="55"/>
                    <a:pt x="150" y="56"/>
                  </a:cubicBezTo>
                  <a:cubicBezTo>
                    <a:pt x="132" y="73"/>
                    <a:pt x="111" y="87"/>
                    <a:pt x="97" y="107"/>
                  </a:cubicBezTo>
                  <a:cubicBezTo>
                    <a:pt x="87" y="120"/>
                    <a:pt x="81" y="136"/>
                    <a:pt x="72" y="150"/>
                  </a:cubicBezTo>
                  <a:cubicBezTo>
                    <a:pt x="67" y="158"/>
                    <a:pt x="56" y="160"/>
                    <a:pt x="49" y="154"/>
                  </a:cubicBezTo>
                  <a:cubicBezTo>
                    <a:pt x="28" y="140"/>
                    <a:pt x="14" y="120"/>
                    <a:pt x="0" y="100"/>
                  </a:cubicBezTo>
                  <a:cubicBezTo>
                    <a:pt x="5" y="94"/>
                    <a:pt x="11" y="89"/>
                    <a:pt x="19" y="85"/>
                  </a:cubicBezTo>
                  <a:cubicBezTo>
                    <a:pt x="29" y="99"/>
                    <a:pt x="41" y="112"/>
                    <a:pt x="55" y="122"/>
                  </a:cubicBezTo>
                  <a:close/>
                  <a:moveTo>
                    <a:pt x="10" y="63"/>
                  </a:moveTo>
                  <a:cubicBezTo>
                    <a:pt x="10" y="70"/>
                    <a:pt x="10" y="78"/>
                    <a:pt x="11" y="85"/>
                  </a:cubicBezTo>
                  <a:cubicBezTo>
                    <a:pt x="16" y="80"/>
                    <a:pt x="19" y="74"/>
                    <a:pt x="23" y="69"/>
                  </a:cubicBezTo>
                  <a:cubicBezTo>
                    <a:pt x="43" y="69"/>
                    <a:pt x="63" y="69"/>
                    <a:pt x="83" y="69"/>
                  </a:cubicBezTo>
                  <a:cubicBezTo>
                    <a:pt x="91" y="70"/>
                    <a:pt x="97" y="63"/>
                    <a:pt x="104" y="59"/>
                  </a:cubicBezTo>
                  <a:cubicBezTo>
                    <a:pt x="79" y="59"/>
                    <a:pt x="54" y="59"/>
                    <a:pt x="29" y="59"/>
                  </a:cubicBezTo>
                  <a:cubicBezTo>
                    <a:pt x="23" y="60"/>
                    <a:pt x="15" y="58"/>
                    <a:pt x="10" y="63"/>
                  </a:cubicBezTo>
                  <a:close/>
                  <a:moveTo>
                    <a:pt x="123" y="87"/>
                  </a:moveTo>
                  <a:cubicBezTo>
                    <a:pt x="123" y="115"/>
                    <a:pt x="123" y="144"/>
                    <a:pt x="123" y="172"/>
                  </a:cubicBezTo>
                  <a:cubicBezTo>
                    <a:pt x="89" y="173"/>
                    <a:pt x="54" y="172"/>
                    <a:pt x="20" y="173"/>
                  </a:cubicBezTo>
                  <a:cubicBezTo>
                    <a:pt x="19" y="157"/>
                    <a:pt x="24" y="138"/>
                    <a:pt x="11" y="126"/>
                  </a:cubicBezTo>
                  <a:cubicBezTo>
                    <a:pt x="10" y="144"/>
                    <a:pt x="10" y="162"/>
                    <a:pt x="10" y="181"/>
                  </a:cubicBezTo>
                  <a:cubicBezTo>
                    <a:pt x="51" y="184"/>
                    <a:pt x="92" y="182"/>
                    <a:pt x="133" y="182"/>
                  </a:cubicBezTo>
                  <a:cubicBezTo>
                    <a:pt x="134" y="148"/>
                    <a:pt x="133" y="115"/>
                    <a:pt x="134" y="82"/>
                  </a:cubicBezTo>
                  <a:cubicBezTo>
                    <a:pt x="131" y="83"/>
                    <a:pt x="126" y="86"/>
                    <a:pt x="123"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4" name="Freeform 895"/>
            <p:cNvSpPr>
              <a:spLocks noEditPoints="1"/>
            </p:cNvSpPr>
            <p:nvPr/>
          </p:nvSpPr>
          <p:spPr bwMode="auto">
            <a:xfrm rot="20221968">
              <a:off x="8893885" y="1663555"/>
              <a:ext cx="272545" cy="328433"/>
            </a:xfrm>
            <a:custGeom>
              <a:avLst/>
              <a:gdLst>
                <a:gd name="T0" fmla="*/ 167 w 167"/>
                <a:gd name="T1" fmla="*/ 194 h 201"/>
                <a:gd name="T2" fmla="*/ 160 w 167"/>
                <a:gd name="T3" fmla="*/ 201 h 201"/>
                <a:gd name="T4" fmla="*/ 31 w 167"/>
                <a:gd name="T5" fmla="*/ 201 h 201"/>
                <a:gd name="T6" fmla="*/ 0 w 167"/>
                <a:gd name="T7" fmla="*/ 170 h 201"/>
                <a:gd name="T8" fmla="*/ 31 w 167"/>
                <a:gd name="T9" fmla="*/ 139 h 201"/>
                <a:gd name="T10" fmla="*/ 160 w 167"/>
                <a:gd name="T11" fmla="*/ 139 h 201"/>
                <a:gd name="T12" fmla="*/ 167 w 167"/>
                <a:gd name="T13" fmla="*/ 146 h 201"/>
                <a:gd name="T14" fmla="*/ 160 w 167"/>
                <a:gd name="T15" fmla="*/ 154 h 201"/>
                <a:gd name="T16" fmla="*/ 33 w 167"/>
                <a:gd name="T17" fmla="*/ 154 h 201"/>
                <a:gd name="T18" fmla="*/ 17 w 167"/>
                <a:gd name="T19" fmla="*/ 170 h 201"/>
                <a:gd name="T20" fmla="*/ 33 w 167"/>
                <a:gd name="T21" fmla="*/ 187 h 201"/>
                <a:gd name="T22" fmla="*/ 160 w 167"/>
                <a:gd name="T23" fmla="*/ 187 h 201"/>
                <a:gd name="T24" fmla="*/ 167 w 167"/>
                <a:gd name="T25" fmla="*/ 194 h 201"/>
                <a:gd name="T26" fmla="*/ 86 w 167"/>
                <a:gd name="T27" fmla="*/ 28 h 201"/>
                <a:gd name="T28" fmla="*/ 114 w 167"/>
                <a:gd name="T29" fmla="*/ 2 h 201"/>
                <a:gd name="T30" fmla="*/ 113 w 167"/>
                <a:gd name="T31" fmla="*/ 0 h 201"/>
                <a:gd name="T32" fmla="*/ 111 w 167"/>
                <a:gd name="T33" fmla="*/ 0 h 201"/>
                <a:gd name="T34" fmla="*/ 84 w 167"/>
                <a:gd name="T35" fmla="*/ 26 h 201"/>
                <a:gd name="T36" fmla="*/ 84 w 167"/>
                <a:gd name="T37" fmla="*/ 28 h 201"/>
                <a:gd name="T38" fmla="*/ 86 w 167"/>
                <a:gd name="T39" fmla="*/ 28 h 201"/>
                <a:gd name="T40" fmla="*/ 137 w 167"/>
                <a:gd name="T41" fmla="*/ 50 h 201"/>
                <a:gd name="T42" fmla="*/ 108 w 167"/>
                <a:gd name="T43" fmla="*/ 31 h 201"/>
                <a:gd name="T44" fmla="*/ 85 w 167"/>
                <a:gd name="T45" fmla="*/ 36 h 201"/>
                <a:gd name="T46" fmla="*/ 63 w 167"/>
                <a:gd name="T47" fmla="*/ 31 h 201"/>
                <a:gd name="T48" fmla="*/ 34 w 167"/>
                <a:gd name="T49" fmla="*/ 50 h 201"/>
                <a:gd name="T50" fmla="*/ 64 w 167"/>
                <a:gd name="T51" fmla="*/ 125 h 201"/>
                <a:gd name="T52" fmla="*/ 85 w 167"/>
                <a:gd name="T53" fmla="*/ 120 h 201"/>
                <a:gd name="T54" fmla="*/ 106 w 167"/>
                <a:gd name="T55" fmla="*/ 125 h 201"/>
                <a:gd name="T56" fmla="*/ 137 w 167"/>
                <a:gd name="T57" fmla="*/ 50 h 201"/>
                <a:gd name="T58" fmla="*/ 63 w 167"/>
                <a:gd name="T59" fmla="*/ 46 h 201"/>
                <a:gd name="T60" fmla="*/ 62 w 167"/>
                <a:gd name="T61" fmla="*/ 46 h 201"/>
                <a:gd name="T62" fmla="*/ 47 w 167"/>
                <a:gd name="T63" fmla="*/ 59 h 201"/>
                <a:gd name="T64" fmla="*/ 44 w 167"/>
                <a:gd name="T65" fmla="*/ 62 h 201"/>
                <a:gd name="T66" fmla="*/ 43 w 167"/>
                <a:gd name="T67" fmla="*/ 62 h 201"/>
                <a:gd name="T68" fmla="*/ 43 w 167"/>
                <a:gd name="T69" fmla="*/ 62 h 201"/>
                <a:gd name="T70" fmla="*/ 40 w 167"/>
                <a:gd name="T71" fmla="*/ 57 h 201"/>
                <a:gd name="T72" fmla="*/ 62 w 167"/>
                <a:gd name="T73" fmla="*/ 39 h 201"/>
                <a:gd name="T74" fmla="*/ 63 w 167"/>
                <a:gd name="T75" fmla="*/ 39 h 201"/>
                <a:gd name="T76" fmla="*/ 67 w 167"/>
                <a:gd name="T77" fmla="*/ 43 h 201"/>
                <a:gd name="T78" fmla="*/ 63 w 167"/>
                <a:gd name="T79" fmla="*/ 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201">
                  <a:moveTo>
                    <a:pt x="167" y="194"/>
                  </a:moveTo>
                  <a:cubicBezTo>
                    <a:pt x="167" y="198"/>
                    <a:pt x="164" y="201"/>
                    <a:pt x="160" y="201"/>
                  </a:cubicBezTo>
                  <a:cubicBezTo>
                    <a:pt x="31" y="201"/>
                    <a:pt x="31" y="201"/>
                    <a:pt x="31" y="201"/>
                  </a:cubicBezTo>
                  <a:cubicBezTo>
                    <a:pt x="14" y="201"/>
                    <a:pt x="0" y="187"/>
                    <a:pt x="0" y="170"/>
                  </a:cubicBezTo>
                  <a:cubicBezTo>
                    <a:pt x="0" y="153"/>
                    <a:pt x="14" y="139"/>
                    <a:pt x="31" y="139"/>
                  </a:cubicBezTo>
                  <a:cubicBezTo>
                    <a:pt x="160" y="139"/>
                    <a:pt x="160" y="139"/>
                    <a:pt x="160" y="139"/>
                  </a:cubicBezTo>
                  <a:cubicBezTo>
                    <a:pt x="164" y="139"/>
                    <a:pt x="167" y="142"/>
                    <a:pt x="167" y="146"/>
                  </a:cubicBezTo>
                  <a:cubicBezTo>
                    <a:pt x="167" y="150"/>
                    <a:pt x="164" y="154"/>
                    <a:pt x="160" y="154"/>
                  </a:cubicBezTo>
                  <a:cubicBezTo>
                    <a:pt x="33" y="154"/>
                    <a:pt x="33" y="154"/>
                    <a:pt x="33" y="154"/>
                  </a:cubicBezTo>
                  <a:cubicBezTo>
                    <a:pt x="24" y="154"/>
                    <a:pt x="17" y="161"/>
                    <a:pt x="17" y="170"/>
                  </a:cubicBezTo>
                  <a:cubicBezTo>
                    <a:pt x="17" y="179"/>
                    <a:pt x="24" y="187"/>
                    <a:pt x="33" y="187"/>
                  </a:cubicBezTo>
                  <a:cubicBezTo>
                    <a:pt x="160" y="187"/>
                    <a:pt x="160" y="187"/>
                    <a:pt x="160" y="187"/>
                  </a:cubicBezTo>
                  <a:cubicBezTo>
                    <a:pt x="164" y="187"/>
                    <a:pt x="167" y="190"/>
                    <a:pt x="167" y="194"/>
                  </a:cubicBezTo>
                  <a:close/>
                  <a:moveTo>
                    <a:pt x="86" y="28"/>
                  </a:moveTo>
                  <a:cubicBezTo>
                    <a:pt x="101" y="28"/>
                    <a:pt x="114" y="17"/>
                    <a:pt x="114" y="2"/>
                  </a:cubicBezTo>
                  <a:cubicBezTo>
                    <a:pt x="114" y="1"/>
                    <a:pt x="114" y="1"/>
                    <a:pt x="113" y="0"/>
                  </a:cubicBezTo>
                  <a:cubicBezTo>
                    <a:pt x="113" y="0"/>
                    <a:pt x="112" y="0"/>
                    <a:pt x="111" y="0"/>
                  </a:cubicBezTo>
                  <a:cubicBezTo>
                    <a:pt x="96" y="0"/>
                    <a:pt x="84" y="12"/>
                    <a:pt x="84" y="26"/>
                  </a:cubicBezTo>
                  <a:cubicBezTo>
                    <a:pt x="84" y="27"/>
                    <a:pt x="84" y="28"/>
                    <a:pt x="84" y="28"/>
                  </a:cubicBezTo>
                  <a:cubicBezTo>
                    <a:pt x="85" y="28"/>
                    <a:pt x="85" y="28"/>
                    <a:pt x="86" y="28"/>
                  </a:cubicBezTo>
                  <a:close/>
                  <a:moveTo>
                    <a:pt x="137" y="50"/>
                  </a:moveTo>
                  <a:cubicBezTo>
                    <a:pt x="131" y="37"/>
                    <a:pt x="118" y="31"/>
                    <a:pt x="108" y="31"/>
                  </a:cubicBezTo>
                  <a:cubicBezTo>
                    <a:pt x="97" y="31"/>
                    <a:pt x="94" y="36"/>
                    <a:pt x="85" y="36"/>
                  </a:cubicBezTo>
                  <a:cubicBezTo>
                    <a:pt x="76" y="36"/>
                    <a:pt x="74" y="31"/>
                    <a:pt x="63" y="31"/>
                  </a:cubicBezTo>
                  <a:cubicBezTo>
                    <a:pt x="53" y="31"/>
                    <a:pt x="40" y="37"/>
                    <a:pt x="34" y="50"/>
                  </a:cubicBezTo>
                  <a:cubicBezTo>
                    <a:pt x="23" y="76"/>
                    <a:pt x="42" y="125"/>
                    <a:pt x="64" y="125"/>
                  </a:cubicBezTo>
                  <a:cubicBezTo>
                    <a:pt x="73" y="125"/>
                    <a:pt x="77" y="120"/>
                    <a:pt x="85" y="120"/>
                  </a:cubicBezTo>
                  <a:cubicBezTo>
                    <a:pt x="94" y="120"/>
                    <a:pt x="97" y="125"/>
                    <a:pt x="106" y="125"/>
                  </a:cubicBezTo>
                  <a:cubicBezTo>
                    <a:pt x="129" y="125"/>
                    <a:pt x="148" y="76"/>
                    <a:pt x="137" y="50"/>
                  </a:cubicBezTo>
                  <a:close/>
                  <a:moveTo>
                    <a:pt x="63" y="46"/>
                  </a:moveTo>
                  <a:cubicBezTo>
                    <a:pt x="62" y="46"/>
                    <a:pt x="62" y="46"/>
                    <a:pt x="62" y="46"/>
                  </a:cubicBezTo>
                  <a:cubicBezTo>
                    <a:pt x="57" y="46"/>
                    <a:pt x="49" y="51"/>
                    <a:pt x="47" y="59"/>
                  </a:cubicBezTo>
                  <a:cubicBezTo>
                    <a:pt x="47" y="61"/>
                    <a:pt x="45" y="62"/>
                    <a:pt x="44" y="62"/>
                  </a:cubicBezTo>
                  <a:cubicBezTo>
                    <a:pt x="43" y="62"/>
                    <a:pt x="43" y="62"/>
                    <a:pt x="43" y="62"/>
                  </a:cubicBezTo>
                  <a:cubicBezTo>
                    <a:pt x="43" y="62"/>
                    <a:pt x="43" y="62"/>
                    <a:pt x="43" y="62"/>
                  </a:cubicBezTo>
                  <a:cubicBezTo>
                    <a:pt x="41" y="61"/>
                    <a:pt x="40" y="59"/>
                    <a:pt x="40" y="57"/>
                  </a:cubicBezTo>
                  <a:cubicBezTo>
                    <a:pt x="42" y="46"/>
                    <a:pt x="53" y="39"/>
                    <a:pt x="62" y="39"/>
                  </a:cubicBezTo>
                  <a:cubicBezTo>
                    <a:pt x="62" y="39"/>
                    <a:pt x="63" y="39"/>
                    <a:pt x="63" y="39"/>
                  </a:cubicBezTo>
                  <a:cubicBezTo>
                    <a:pt x="65" y="39"/>
                    <a:pt x="67" y="41"/>
                    <a:pt x="67" y="43"/>
                  </a:cubicBezTo>
                  <a:cubicBezTo>
                    <a:pt x="66" y="45"/>
                    <a:pt x="65" y="46"/>
                    <a:pt x="63" y="4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6" name="Freeform 864"/>
            <p:cNvSpPr>
              <a:spLocks noEditPoints="1"/>
            </p:cNvSpPr>
            <p:nvPr/>
          </p:nvSpPr>
          <p:spPr bwMode="auto">
            <a:xfrm rot="20362248">
              <a:off x="8172612" y="-331506"/>
              <a:ext cx="819355" cy="553693"/>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8" name="Freeform 886"/>
            <p:cNvSpPr>
              <a:spLocks noEditPoints="1"/>
            </p:cNvSpPr>
            <p:nvPr/>
          </p:nvSpPr>
          <p:spPr bwMode="auto">
            <a:xfrm rot="19761083">
              <a:off x="5954638" y="-55497"/>
              <a:ext cx="584552" cy="476578"/>
            </a:xfrm>
            <a:custGeom>
              <a:avLst/>
              <a:gdLst>
                <a:gd name="T0" fmla="*/ 14 w 199"/>
                <a:gd name="T1" fmla="*/ 0 h 162"/>
                <a:gd name="T2" fmla="*/ 0 w 199"/>
                <a:gd name="T3" fmla="*/ 148 h 162"/>
                <a:gd name="T4" fmla="*/ 184 w 199"/>
                <a:gd name="T5" fmla="*/ 162 h 162"/>
                <a:gd name="T6" fmla="*/ 199 w 199"/>
                <a:gd name="T7" fmla="*/ 15 h 162"/>
                <a:gd name="T8" fmla="*/ 188 w 199"/>
                <a:gd name="T9" fmla="*/ 145 h 162"/>
                <a:gd name="T10" fmla="*/ 18 w 199"/>
                <a:gd name="T11" fmla="*/ 152 h 162"/>
                <a:gd name="T12" fmla="*/ 10 w 199"/>
                <a:gd name="T13" fmla="*/ 18 h 162"/>
                <a:gd name="T14" fmla="*/ 181 w 199"/>
                <a:gd name="T15" fmla="*/ 11 h 162"/>
                <a:gd name="T16" fmla="*/ 188 w 199"/>
                <a:gd name="T17" fmla="*/ 145 h 162"/>
                <a:gd name="T18" fmla="*/ 25 w 199"/>
                <a:gd name="T19" fmla="*/ 21 h 162"/>
                <a:gd name="T20" fmla="*/ 21 w 199"/>
                <a:gd name="T21" fmla="*/ 138 h 162"/>
                <a:gd name="T22" fmla="*/ 115 w 199"/>
                <a:gd name="T23" fmla="*/ 142 h 162"/>
                <a:gd name="T24" fmla="*/ 117 w 199"/>
                <a:gd name="T25" fmla="*/ 132 h 162"/>
                <a:gd name="T26" fmla="*/ 164 w 199"/>
                <a:gd name="T27" fmla="*/ 134 h 162"/>
                <a:gd name="T28" fmla="*/ 173 w 199"/>
                <a:gd name="T29" fmla="*/ 142 h 162"/>
                <a:gd name="T30" fmla="*/ 177 w 199"/>
                <a:gd name="T31" fmla="*/ 25 h 162"/>
                <a:gd name="T32" fmla="*/ 76 w 199"/>
                <a:gd name="T33" fmla="*/ 96 h 162"/>
                <a:gd name="T34" fmla="*/ 59 w 199"/>
                <a:gd name="T35" fmla="*/ 105 h 162"/>
                <a:gd name="T36" fmla="*/ 45 w 199"/>
                <a:gd name="T37" fmla="*/ 99 h 162"/>
                <a:gd name="T38" fmla="*/ 47 w 199"/>
                <a:gd name="T39" fmla="*/ 93 h 162"/>
                <a:gd name="T40" fmla="*/ 52 w 199"/>
                <a:gd name="T41" fmla="*/ 95 h 162"/>
                <a:gd name="T42" fmla="*/ 56 w 199"/>
                <a:gd name="T43" fmla="*/ 99 h 162"/>
                <a:gd name="T44" fmla="*/ 68 w 199"/>
                <a:gd name="T45" fmla="*/ 93 h 162"/>
                <a:gd name="T46" fmla="*/ 64 w 199"/>
                <a:gd name="T47" fmla="*/ 81 h 162"/>
                <a:gd name="T48" fmla="*/ 56 w 199"/>
                <a:gd name="T49" fmla="*/ 81 h 162"/>
                <a:gd name="T50" fmla="*/ 51 w 199"/>
                <a:gd name="T51" fmla="*/ 80 h 162"/>
                <a:gd name="T52" fmla="*/ 53 w 199"/>
                <a:gd name="T53" fmla="*/ 75 h 162"/>
                <a:gd name="T54" fmla="*/ 62 w 199"/>
                <a:gd name="T55" fmla="*/ 68 h 162"/>
                <a:gd name="T56" fmla="*/ 59 w 199"/>
                <a:gd name="T57" fmla="*/ 65 h 162"/>
                <a:gd name="T58" fmla="*/ 50 w 199"/>
                <a:gd name="T59" fmla="*/ 68 h 162"/>
                <a:gd name="T60" fmla="*/ 45 w 199"/>
                <a:gd name="T61" fmla="*/ 71 h 162"/>
                <a:gd name="T62" fmla="*/ 42 w 199"/>
                <a:gd name="T63" fmla="*/ 65 h 162"/>
                <a:gd name="T64" fmla="*/ 63 w 199"/>
                <a:gd name="T65" fmla="*/ 60 h 162"/>
                <a:gd name="T66" fmla="*/ 70 w 199"/>
                <a:gd name="T67" fmla="*/ 71 h 162"/>
                <a:gd name="T68" fmla="*/ 70 w 199"/>
                <a:gd name="T69" fmla="*/ 77 h 162"/>
                <a:gd name="T70" fmla="*/ 76 w 199"/>
                <a:gd name="T71" fmla="*/ 96 h 162"/>
                <a:gd name="T72" fmla="*/ 118 w 199"/>
                <a:gd name="T73" fmla="*/ 78 h 162"/>
                <a:gd name="T74" fmla="*/ 108 w 199"/>
                <a:gd name="T75" fmla="*/ 79 h 162"/>
                <a:gd name="T76" fmla="*/ 107 w 199"/>
                <a:gd name="T77" fmla="*/ 85 h 162"/>
                <a:gd name="T78" fmla="*/ 106 w 199"/>
                <a:gd name="T79" fmla="*/ 92 h 162"/>
                <a:gd name="T80" fmla="*/ 104 w 199"/>
                <a:gd name="T81" fmla="*/ 91 h 162"/>
                <a:gd name="T82" fmla="*/ 100 w 199"/>
                <a:gd name="T83" fmla="*/ 81 h 162"/>
                <a:gd name="T84" fmla="*/ 93 w 199"/>
                <a:gd name="T85" fmla="*/ 83 h 162"/>
                <a:gd name="T86" fmla="*/ 89 w 199"/>
                <a:gd name="T87" fmla="*/ 81 h 162"/>
                <a:gd name="T88" fmla="*/ 90 w 199"/>
                <a:gd name="T89" fmla="*/ 78 h 162"/>
                <a:gd name="T90" fmla="*/ 100 w 199"/>
                <a:gd name="T91" fmla="*/ 76 h 162"/>
                <a:gd name="T92" fmla="*/ 103 w 199"/>
                <a:gd name="T93" fmla="*/ 65 h 162"/>
                <a:gd name="T94" fmla="*/ 106 w 199"/>
                <a:gd name="T95" fmla="*/ 71 h 162"/>
                <a:gd name="T96" fmla="*/ 112 w 199"/>
                <a:gd name="T97" fmla="*/ 74 h 162"/>
                <a:gd name="T98" fmla="*/ 119 w 199"/>
                <a:gd name="T99" fmla="*/ 75 h 162"/>
                <a:gd name="T100" fmla="*/ 148 w 199"/>
                <a:gd name="T101" fmla="*/ 87 h 162"/>
                <a:gd name="T102" fmla="*/ 145 w 199"/>
                <a:gd name="T103" fmla="*/ 90 h 162"/>
                <a:gd name="T104" fmla="*/ 141 w 199"/>
                <a:gd name="T105" fmla="*/ 88 h 162"/>
                <a:gd name="T106" fmla="*/ 136 w 199"/>
                <a:gd name="T107" fmla="*/ 55 h 162"/>
                <a:gd name="T108" fmla="*/ 125 w 199"/>
                <a:gd name="T109" fmla="*/ 62 h 162"/>
                <a:gd name="T110" fmla="*/ 120 w 199"/>
                <a:gd name="T111" fmla="*/ 58 h 162"/>
                <a:gd name="T112" fmla="*/ 133 w 199"/>
                <a:gd name="T113" fmla="*/ 48 h 162"/>
                <a:gd name="T114" fmla="*/ 141 w 199"/>
                <a:gd name="T115" fmla="*/ 45 h 162"/>
                <a:gd name="T116" fmla="*/ 144 w 199"/>
                <a:gd name="T117" fmla="*/ 50 h 162"/>
                <a:gd name="T118" fmla="*/ 148 w 199"/>
                <a:gd name="T119" fmla="*/ 8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162">
                  <a:moveTo>
                    <a:pt x="184" y="0"/>
                  </a:moveTo>
                  <a:cubicBezTo>
                    <a:pt x="14" y="0"/>
                    <a:pt x="14" y="0"/>
                    <a:pt x="14" y="0"/>
                  </a:cubicBezTo>
                  <a:cubicBezTo>
                    <a:pt x="6" y="0"/>
                    <a:pt x="0" y="7"/>
                    <a:pt x="0" y="15"/>
                  </a:cubicBezTo>
                  <a:cubicBezTo>
                    <a:pt x="0" y="148"/>
                    <a:pt x="0" y="148"/>
                    <a:pt x="0" y="148"/>
                  </a:cubicBezTo>
                  <a:cubicBezTo>
                    <a:pt x="0" y="156"/>
                    <a:pt x="6" y="162"/>
                    <a:pt x="14" y="162"/>
                  </a:cubicBezTo>
                  <a:cubicBezTo>
                    <a:pt x="184" y="162"/>
                    <a:pt x="184" y="162"/>
                    <a:pt x="184" y="162"/>
                  </a:cubicBezTo>
                  <a:cubicBezTo>
                    <a:pt x="192" y="162"/>
                    <a:pt x="199" y="156"/>
                    <a:pt x="199" y="148"/>
                  </a:cubicBezTo>
                  <a:cubicBezTo>
                    <a:pt x="199" y="15"/>
                    <a:pt x="199" y="15"/>
                    <a:pt x="199" y="15"/>
                  </a:cubicBezTo>
                  <a:cubicBezTo>
                    <a:pt x="199" y="7"/>
                    <a:pt x="192" y="0"/>
                    <a:pt x="184" y="0"/>
                  </a:cubicBezTo>
                  <a:close/>
                  <a:moveTo>
                    <a:pt x="188" y="145"/>
                  </a:moveTo>
                  <a:cubicBezTo>
                    <a:pt x="188" y="149"/>
                    <a:pt x="185" y="152"/>
                    <a:pt x="181" y="152"/>
                  </a:cubicBezTo>
                  <a:cubicBezTo>
                    <a:pt x="18" y="152"/>
                    <a:pt x="18" y="152"/>
                    <a:pt x="18" y="152"/>
                  </a:cubicBezTo>
                  <a:cubicBezTo>
                    <a:pt x="14" y="152"/>
                    <a:pt x="10" y="149"/>
                    <a:pt x="10" y="145"/>
                  </a:cubicBezTo>
                  <a:cubicBezTo>
                    <a:pt x="10" y="18"/>
                    <a:pt x="10" y="18"/>
                    <a:pt x="10" y="18"/>
                  </a:cubicBezTo>
                  <a:cubicBezTo>
                    <a:pt x="10" y="15"/>
                    <a:pt x="14" y="11"/>
                    <a:pt x="18" y="11"/>
                  </a:cubicBezTo>
                  <a:cubicBezTo>
                    <a:pt x="181" y="11"/>
                    <a:pt x="181" y="11"/>
                    <a:pt x="181" y="11"/>
                  </a:cubicBezTo>
                  <a:cubicBezTo>
                    <a:pt x="185" y="11"/>
                    <a:pt x="188" y="15"/>
                    <a:pt x="188" y="18"/>
                  </a:cubicBezTo>
                  <a:lnTo>
                    <a:pt x="188" y="145"/>
                  </a:lnTo>
                  <a:close/>
                  <a:moveTo>
                    <a:pt x="173" y="21"/>
                  </a:moveTo>
                  <a:cubicBezTo>
                    <a:pt x="25" y="21"/>
                    <a:pt x="25" y="21"/>
                    <a:pt x="25" y="21"/>
                  </a:cubicBezTo>
                  <a:cubicBezTo>
                    <a:pt x="23" y="21"/>
                    <a:pt x="21" y="23"/>
                    <a:pt x="21" y="25"/>
                  </a:cubicBezTo>
                  <a:cubicBezTo>
                    <a:pt x="21" y="138"/>
                    <a:pt x="21" y="138"/>
                    <a:pt x="21" y="138"/>
                  </a:cubicBezTo>
                  <a:cubicBezTo>
                    <a:pt x="21" y="140"/>
                    <a:pt x="23" y="142"/>
                    <a:pt x="25" y="142"/>
                  </a:cubicBezTo>
                  <a:cubicBezTo>
                    <a:pt x="115" y="142"/>
                    <a:pt x="115" y="142"/>
                    <a:pt x="115" y="142"/>
                  </a:cubicBezTo>
                  <a:cubicBezTo>
                    <a:pt x="115" y="134"/>
                    <a:pt x="115" y="134"/>
                    <a:pt x="115" y="134"/>
                  </a:cubicBezTo>
                  <a:cubicBezTo>
                    <a:pt x="115" y="133"/>
                    <a:pt x="116" y="132"/>
                    <a:pt x="117" y="132"/>
                  </a:cubicBezTo>
                  <a:cubicBezTo>
                    <a:pt x="162" y="132"/>
                    <a:pt x="162" y="132"/>
                    <a:pt x="162" y="132"/>
                  </a:cubicBezTo>
                  <a:cubicBezTo>
                    <a:pt x="163" y="132"/>
                    <a:pt x="164" y="133"/>
                    <a:pt x="164" y="134"/>
                  </a:cubicBezTo>
                  <a:cubicBezTo>
                    <a:pt x="164" y="142"/>
                    <a:pt x="164" y="142"/>
                    <a:pt x="164" y="142"/>
                  </a:cubicBezTo>
                  <a:cubicBezTo>
                    <a:pt x="173" y="142"/>
                    <a:pt x="173" y="142"/>
                    <a:pt x="173" y="142"/>
                  </a:cubicBezTo>
                  <a:cubicBezTo>
                    <a:pt x="175" y="142"/>
                    <a:pt x="177" y="140"/>
                    <a:pt x="177" y="138"/>
                  </a:cubicBezTo>
                  <a:cubicBezTo>
                    <a:pt x="177" y="25"/>
                    <a:pt x="177" y="25"/>
                    <a:pt x="177" y="25"/>
                  </a:cubicBezTo>
                  <a:cubicBezTo>
                    <a:pt x="177" y="23"/>
                    <a:pt x="175" y="21"/>
                    <a:pt x="173" y="21"/>
                  </a:cubicBezTo>
                  <a:close/>
                  <a:moveTo>
                    <a:pt x="76" y="96"/>
                  </a:moveTo>
                  <a:cubicBezTo>
                    <a:pt x="73" y="101"/>
                    <a:pt x="69" y="104"/>
                    <a:pt x="63" y="105"/>
                  </a:cubicBezTo>
                  <a:cubicBezTo>
                    <a:pt x="62" y="105"/>
                    <a:pt x="60" y="105"/>
                    <a:pt x="59" y="105"/>
                  </a:cubicBezTo>
                  <a:cubicBezTo>
                    <a:pt x="57" y="105"/>
                    <a:pt x="54" y="105"/>
                    <a:pt x="51" y="104"/>
                  </a:cubicBezTo>
                  <a:cubicBezTo>
                    <a:pt x="48" y="102"/>
                    <a:pt x="46" y="101"/>
                    <a:pt x="45" y="99"/>
                  </a:cubicBezTo>
                  <a:cubicBezTo>
                    <a:pt x="43" y="97"/>
                    <a:pt x="43" y="96"/>
                    <a:pt x="44" y="95"/>
                  </a:cubicBezTo>
                  <a:cubicBezTo>
                    <a:pt x="44" y="94"/>
                    <a:pt x="45" y="93"/>
                    <a:pt x="47" y="93"/>
                  </a:cubicBezTo>
                  <a:cubicBezTo>
                    <a:pt x="49" y="92"/>
                    <a:pt x="51" y="93"/>
                    <a:pt x="52" y="94"/>
                  </a:cubicBezTo>
                  <a:cubicBezTo>
                    <a:pt x="52" y="94"/>
                    <a:pt x="52" y="95"/>
                    <a:pt x="52" y="95"/>
                  </a:cubicBezTo>
                  <a:cubicBezTo>
                    <a:pt x="53" y="96"/>
                    <a:pt x="53" y="96"/>
                    <a:pt x="53" y="96"/>
                  </a:cubicBezTo>
                  <a:cubicBezTo>
                    <a:pt x="54" y="98"/>
                    <a:pt x="55" y="98"/>
                    <a:pt x="56" y="99"/>
                  </a:cubicBezTo>
                  <a:cubicBezTo>
                    <a:pt x="58" y="99"/>
                    <a:pt x="59" y="100"/>
                    <a:pt x="61" y="99"/>
                  </a:cubicBezTo>
                  <a:cubicBezTo>
                    <a:pt x="64" y="99"/>
                    <a:pt x="66" y="97"/>
                    <a:pt x="68" y="93"/>
                  </a:cubicBezTo>
                  <a:cubicBezTo>
                    <a:pt x="70" y="89"/>
                    <a:pt x="69" y="86"/>
                    <a:pt x="67" y="84"/>
                  </a:cubicBezTo>
                  <a:cubicBezTo>
                    <a:pt x="66" y="82"/>
                    <a:pt x="65" y="81"/>
                    <a:pt x="64" y="81"/>
                  </a:cubicBezTo>
                  <a:cubicBezTo>
                    <a:pt x="62" y="80"/>
                    <a:pt x="60" y="80"/>
                    <a:pt x="58" y="80"/>
                  </a:cubicBezTo>
                  <a:cubicBezTo>
                    <a:pt x="58" y="80"/>
                    <a:pt x="57" y="81"/>
                    <a:pt x="56" y="81"/>
                  </a:cubicBezTo>
                  <a:cubicBezTo>
                    <a:pt x="55" y="81"/>
                    <a:pt x="55" y="81"/>
                    <a:pt x="54" y="82"/>
                  </a:cubicBezTo>
                  <a:cubicBezTo>
                    <a:pt x="53" y="82"/>
                    <a:pt x="52" y="81"/>
                    <a:pt x="51" y="80"/>
                  </a:cubicBezTo>
                  <a:cubicBezTo>
                    <a:pt x="50" y="79"/>
                    <a:pt x="50" y="77"/>
                    <a:pt x="50" y="77"/>
                  </a:cubicBezTo>
                  <a:cubicBezTo>
                    <a:pt x="51" y="76"/>
                    <a:pt x="52" y="76"/>
                    <a:pt x="53" y="75"/>
                  </a:cubicBezTo>
                  <a:cubicBezTo>
                    <a:pt x="56" y="74"/>
                    <a:pt x="59" y="72"/>
                    <a:pt x="60" y="71"/>
                  </a:cubicBezTo>
                  <a:cubicBezTo>
                    <a:pt x="61" y="70"/>
                    <a:pt x="62" y="69"/>
                    <a:pt x="62" y="68"/>
                  </a:cubicBezTo>
                  <a:cubicBezTo>
                    <a:pt x="62" y="68"/>
                    <a:pt x="62" y="67"/>
                    <a:pt x="61" y="67"/>
                  </a:cubicBezTo>
                  <a:cubicBezTo>
                    <a:pt x="61" y="66"/>
                    <a:pt x="60" y="66"/>
                    <a:pt x="59" y="65"/>
                  </a:cubicBezTo>
                  <a:cubicBezTo>
                    <a:pt x="58" y="65"/>
                    <a:pt x="57" y="65"/>
                    <a:pt x="56" y="65"/>
                  </a:cubicBezTo>
                  <a:cubicBezTo>
                    <a:pt x="54" y="66"/>
                    <a:pt x="52" y="67"/>
                    <a:pt x="50" y="68"/>
                  </a:cubicBezTo>
                  <a:cubicBezTo>
                    <a:pt x="50" y="68"/>
                    <a:pt x="49" y="69"/>
                    <a:pt x="47" y="70"/>
                  </a:cubicBezTo>
                  <a:cubicBezTo>
                    <a:pt x="47" y="71"/>
                    <a:pt x="46" y="71"/>
                    <a:pt x="45" y="71"/>
                  </a:cubicBezTo>
                  <a:cubicBezTo>
                    <a:pt x="43" y="71"/>
                    <a:pt x="42" y="71"/>
                    <a:pt x="41" y="70"/>
                  </a:cubicBezTo>
                  <a:cubicBezTo>
                    <a:pt x="41" y="69"/>
                    <a:pt x="40" y="67"/>
                    <a:pt x="42" y="65"/>
                  </a:cubicBezTo>
                  <a:cubicBezTo>
                    <a:pt x="46" y="62"/>
                    <a:pt x="50" y="60"/>
                    <a:pt x="54" y="59"/>
                  </a:cubicBezTo>
                  <a:cubicBezTo>
                    <a:pt x="57" y="59"/>
                    <a:pt x="60" y="59"/>
                    <a:pt x="63" y="60"/>
                  </a:cubicBezTo>
                  <a:cubicBezTo>
                    <a:pt x="66" y="61"/>
                    <a:pt x="68" y="62"/>
                    <a:pt x="70" y="64"/>
                  </a:cubicBezTo>
                  <a:cubicBezTo>
                    <a:pt x="71" y="66"/>
                    <a:pt x="71" y="69"/>
                    <a:pt x="70" y="71"/>
                  </a:cubicBezTo>
                  <a:cubicBezTo>
                    <a:pt x="69" y="73"/>
                    <a:pt x="68" y="74"/>
                    <a:pt x="66" y="76"/>
                  </a:cubicBezTo>
                  <a:cubicBezTo>
                    <a:pt x="67" y="76"/>
                    <a:pt x="69" y="76"/>
                    <a:pt x="70" y="77"/>
                  </a:cubicBezTo>
                  <a:cubicBezTo>
                    <a:pt x="72" y="77"/>
                    <a:pt x="74" y="79"/>
                    <a:pt x="75" y="81"/>
                  </a:cubicBezTo>
                  <a:cubicBezTo>
                    <a:pt x="79" y="85"/>
                    <a:pt x="79" y="90"/>
                    <a:pt x="76" y="96"/>
                  </a:cubicBezTo>
                  <a:close/>
                  <a:moveTo>
                    <a:pt x="120" y="77"/>
                  </a:moveTo>
                  <a:cubicBezTo>
                    <a:pt x="119" y="77"/>
                    <a:pt x="119" y="78"/>
                    <a:pt x="118" y="78"/>
                  </a:cubicBezTo>
                  <a:cubicBezTo>
                    <a:pt x="118" y="78"/>
                    <a:pt x="117" y="78"/>
                    <a:pt x="116" y="78"/>
                  </a:cubicBezTo>
                  <a:cubicBezTo>
                    <a:pt x="115" y="78"/>
                    <a:pt x="114" y="78"/>
                    <a:pt x="108" y="79"/>
                  </a:cubicBezTo>
                  <a:cubicBezTo>
                    <a:pt x="107" y="80"/>
                    <a:pt x="107" y="80"/>
                    <a:pt x="107" y="80"/>
                  </a:cubicBezTo>
                  <a:cubicBezTo>
                    <a:pt x="107" y="81"/>
                    <a:pt x="107" y="83"/>
                    <a:pt x="107" y="85"/>
                  </a:cubicBezTo>
                  <a:cubicBezTo>
                    <a:pt x="108" y="87"/>
                    <a:pt x="108" y="89"/>
                    <a:pt x="108" y="90"/>
                  </a:cubicBezTo>
                  <a:cubicBezTo>
                    <a:pt x="107" y="91"/>
                    <a:pt x="107" y="91"/>
                    <a:pt x="106" y="92"/>
                  </a:cubicBezTo>
                  <a:cubicBezTo>
                    <a:pt x="105" y="92"/>
                    <a:pt x="105" y="92"/>
                    <a:pt x="105" y="92"/>
                  </a:cubicBezTo>
                  <a:cubicBezTo>
                    <a:pt x="105" y="92"/>
                    <a:pt x="104" y="92"/>
                    <a:pt x="104" y="91"/>
                  </a:cubicBezTo>
                  <a:cubicBezTo>
                    <a:pt x="103" y="91"/>
                    <a:pt x="103" y="91"/>
                    <a:pt x="102" y="90"/>
                  </a:cubicBezTo>
                  <a:cubicBezTo>
                    <a:pt x="102" y="90"/>
                    <a:pt x="101" y="88"/>
                    <a:pt x="100" y="81"/>
                  </a:cubicBezTo>
                  <a:cubicBezTo>
                    <a:pt x="98" y="81"/>
                    <a:pt x="96" y="82"/>
                    <a:pt x="95" y="82"/>
                  </a:cubicBezTo>
                  <a:cubicBezTo>
                    <a:pt x="94" y="82"/>
                    <a:pt x="93" y="82"/>
                    <a:pt x="93" y="83"/>
                  </a:cubicBezTo>
                  <a:cubicBezTo>
                    <a:pt x="92" y="83"/>
                    <a:pt x="91" y="83"/>
                    <a:pt x="90" y="82"/>
                  </a:cubicBezTo>
                  <a:cubicBezTo>
                    <a:pt x="89" y="82"/>
                    <a:pt x="89" y="82"/>
                    <a:pt x="89" y="81"/>
                  </a:cubicBezTo>
                  <a:cubicBezTo>
                    <a:pt x="88" y="81"/>
                    <a:pt x="88" y="80"/>
                    <a:pt x="88" y="79"/>
                  </a:cubicBezTo>
                  <a:cubicBezTo>
                    <a:pt x="88" y="79"/>
                    <a:pt x="89" y="78"/>
                    <a:pt x="90" y="78"/>
                  </a:cubicBezTo>
                  <a:cubicBezTo>
                    <a:pt x="91" y="78"/>
                    <a:pt x="94" y="77"/>
                    <a:pt x="99" y="76"/>
                  </a:cubicBezTo>
                  <a:cubicBezTo>
                    <a:pt x="100" y="76"/>
                    <a:pt x="100" y="76"/>
                    <a:pt x="100" y="76"/>
                  </a:cubicBezTo>
                  <a:cubicBezTo>
                    <a:pt x="100" y="73"/>
                    <a:pt x="100" y="71"/>
                    <a:pt x="100" y="69"/>
                  </a:cubicBezTo>
                  <a:cubicBezTo>
                    <a:pt x="100" y="67"/>
                    <a:pt x="101" y="65"/>
                    <a:pt x="103" y="65"/>
                  </a:cubicBezTo>
                  <a:cubicBezTo>
                    <a:pt x="104" y="65"/>
                    <a:pt x="105" y="65"/>
                    <a:pt x="106" y="66"/>
                  </a:cubicBezTo>
                  <a:cubicBezTo>
                    <a:pt x="106" y="66"/>
                    <a:pt x="106" y="67"/>
                    <a:pt x="106" y="71"/>
                  </a:cubicBezTo>
                  <a:cubicBezTo>
                    <a:pt x="106" y="72"/>
                    <a:pt x="106" y="73"/>
                    <a:pt x="106" y="75"/>
                  </a:cubicBezTo>
                  <a:cubicBezTo>
                    <a:pt x="109" y="74"/>
                    <a:pt x="111" y="74"/>
                    <a:pt x="112" y="74"/>
                  </a:cubicBezTo>
                  <a:cubicBezTo>
                    <a:pt x="114" y="73"/>
                    <a:pt x="116" y="73"/>
                    <a:pt x="117" y="73"/>
                  </a:cubicBezTo>
                  <a:cubicBezTo>
                    <a:pt x="118" y="74"/>
                    <a:pt x="119" y="74"/>
                    <a:pt x="119" y="75"/>
                  </a:cubicBezTo>
                  <a:cubicBezTo>
                    <a:pt x="120" y="76"/>
                    <a:pt x="120" y="76"/>
                    <a:pt x="120" y="77"/>
                  </a:cubicBezTo>
                  <a:close/>
                  <a:moveTo>
                    <a:pt x="148" y="87"/>
                  </a:moveTo>
                  <a:cubicBezTo>
                    <a:pt x="148" y="89"/>
                    <a:pt x="147" y="89"/>
                    <a:pt x="146" y="89"/>
                  </a:cubicBezTo>
                  <a:cubicBezTo>
                    <a:pt x="146" y="89"/>
                    <a:pt x="145" y="90"/>
                    <a:pt x="145" y="90"/>
                  </a:cubicBezTo>
                  <a:cubicBezTo>
                    <a:pt x="144" y="90"/>
                    <a:pt x="144" y="89"/>
                    <a:pt x="143" y="89"/>
                  </a:cubicBezTo>
                  <a:cubicBezTo>
                    <a:pt x="142" y="89"/>
                    <a:pt x="141" y="88"/>
                    <a:pt x="141" y="88"/>
                  </a:cubicBezTo>
                  <a:cubicBezTo>
                    <a:pt x="140" y="87"/>
                    <a:pt x="138" y="84"/>
                    <a:pt x="137" y="72"/>
                  </a:cubicBezTo>
                  <a:cubicBezTo>
                    <a:pt x="136" y="64"/>
                    <a:pt x="135" y="59"/>
                    <a:pt x="136" y="55"/>
                  </a:cubicBezTo>
                  <a:cubicBezTo>
                    <a:pt x="134" y="56"/>
                    <a:pt x="133" y="57"/>
                    <a:pt x="132" y="58"/>
                  </a:cubicBezTo>
                  <a:cubicBezTo>
                    <a:pt x="129" y="60"/>
                    <a:pt x="127" y="61"/>
                    <a:pt x="125" y="62"/>
                  </a:cubicBezTo>
                  <a:cubicBezTo>
                    <a:pt x="124" y="62"/>
                    <a:pt x="122" y="61"/>
                    <a:pt x="121" y="60"/>
                  </a:cubicBezTo>
                  <a:cubicBezTo>
                    <a:pt x="120" y="59"/>
                    <a:pt x="120" y="59"/>
                    <a:pt x="120" y="58"/>
                  </a:cubicBezTo>
                  <a:cubicBezTo>
                    <a:pt x="120" y="57"/>
                    <a:pt x="121" y="57"/>
                    <a:pt x="122" y="56"/>
                  </a:cubicBezTo>
                  <a:cubicBezTo>
                    <a:pt x="125" y="55"/>
                    <a:pt x="128" y="52"/>
                    <a:pt x="133" y="48"/>
                  </a:cubicBezTo>
                  <a:cubicBezTo>
                    <a:pt x="135" y="46"/>
                    <a:pt x="137" y="45"/>
                    <a:pt x="138" y="44"/>
                  </a:cubicBezTo>
                  <a:cubicBezTo>
                    <a:pt x="139" y="44"/>
                    <a:pt x="140" y="44"/>
                    <a:pt x="141" y="45"/>
                  </a:cubicBezTo>
                  <a:cubicBezTo>
                    <a:pt x="142" y="45"/>
                    <a:pt x="143" y="46"/>
                    <a:pt x="144" y="46"/>
                  </a:cubicBezTo>
                  <a:cubicBezTo>
                    <a:pt x="144" y="47"/>
                    <a:pt x="145" y="48"/>
                    <a:pt x="144" y="50"/>
                  </a:cubicBezTo>
                  <a:cubicBezTo>
                    <a:pt x="144" y="65"/>
                    <a:pt x="145" y="76"/>
                    <a:pt x="147" y="84"/>
                  </a:cubicBezTo>
                  <a:cubicBezTo>
                    <a:pt x="148" y="86"/>
                    <a:pt x="148" y="87"/>
                    <a:pt x="148"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9" name="Freeform 898"/>
            <p:cNvSpPr>
              <a:spLocks noEditPoints="1"/>
            </p:cNvSpPr>
            <p:nvPr/>
          </p:nvSpPr>
          <p:spPr bwMode="auto">
            <a:xfrm rot="982724">
              <a:off x="8111629" y="2236414"/>
              <a:ext cx="239525" cy="367490"/>
            </a:xfrm>
            <a:custGeom>
              <a:avLst/>
              <a:gdLst>
                <a:gd name="T0" fmla="*/ 47 w 123"/>
                <a:gd name="T1" fmla="*/ 8 h 189"/>
                <a:gd name="T2" fmla="*/ 49 w 123"/>
                <a:gd name="T3" fmla="*/ 4 h 189"/>
                <a:gd name="T4" fmla="*/ 59 w 123"/>
                <a:gd name="T5" fmla="*/ 1 h 189"/>
                <a:gd name="T6" fmla="*/ 64 w 123"/>
                <a:gd name="T7" fmla="*/ 3 h 189"/>
                <a:gd name="T8" fmla="*/ 64 w 123"/>
                <a:gd name="T9" fmla="*/ 5 h 189"/>
                <a:gd name="T10" fmla="*/ 62 w 123"/>
                <a:gd name="T11" fmla="*/ 9 h 189"/>
                <a:gd name="T12" fmla="*/ 52 w 123"/>
                <a:gd name="T13" fmla="*/ 13 h 189"/>
                <a:gd name="T14" fmla="*/ 48 w 123"/>
                <a:gd name="T15" fmla="*/ 10 h 189"/>
                <a:gd name="T16" fmla="*/ 47 w 123"/>
                <a:gd name="T17" fmla="*/ 8 h 189"/>
                <a:gd name="T18" fmla="*/ 76 w 123"/>
                <a:gd name="T19" fmla="*/ 106 h 189"/>
                <a:gd name="T20" fmla="*/ 72 w 123"/>
                <a:gd name="T21" fmla="*/ 111 h 189"/>
                <a:gd name="T22" fmla="*/ 79 w 123"/>
                <a:gd name="T23" fmla="*/ 114 h 189"/>
                <a:gd name="T24" fmla="*/ 97 w 123"/>
                <a:gd name="T25" fmla="*/ 108 h 189"/>
                <a:gd name="T26" fmla="*/ 102 w 123"/>
                <a:gd name="T27" fmla="*/ 102 h 189"/>
                <a:gd name="T28" fmla="*/ 95 w 123"/>
                <a:gd name="T29" fmla="*/ 100 h 189"/>
                <a:gd name="T30" fmla="*/ 76 w 123"/>
                <a:gd name="T31" fmla="*/ 106 h 189"/>
                <a:gd name="T32" fmla="*/ 123 w 123"/>
                <a:gd name="T33" fmla="*/ 134 h 189"/>
                <a:gd name="T34" fmla="*/ 123 w 123"/>
                <a:gd name="T35" fmla="*/ 138 h 189"/>
                <a:gd name="T36" fmla="*/ 120 w 123"/>
                <a:gd name="T37" fmla="*/ 141 h 189"/>
                <a:gd name="T38" fmla="*/ 114 w 123"/>
                <a:gd name="T39" fmla="*/ 141 h 189"/>
                <a:gd name="T40" fmla="*/ 83 w 123"/>
                <a:gd name="T41" fmla="*/ 166 h 189"/>
                <a:gd name="T42" fmla="*/ 108 w 123"/>
                <a:gd name="T43" fmla="*/ 182 h 189"/>
                <a:gd name="T44" fmla="*/ 102 w 123"/>
                <a:gd name="T45" fmla="*/ 189 h 189"/>
                <a:gd name="T46" fmla="*/ 23 w 123"/>
                <a:gd name="T47" fmla="*/ 189 h 189"/>
                <a:gd name="T48" fmla="*/ 17 w 123"/>
                <a:gd name="T49" fmla="*/ 182 h 189"/>
                <a:gd name="T50" fmla="*/ 38 w 123"/>
                <a:gd name="T51" fmla="*/ 167 h 189"/>
                <a:gd name="T52" fmla="*/ 0 w 123"/>
                <a:gd name="T53" fmla="*/ 107 h 189"/>
                <a:gd name="T54" fmla="*/ 52 w 123"/>
                <a:gd name="T55" fmla="*/ 46 h 189"/>
                <a:gd name="T56" fmla="*/ 46 w 123"/>
                <a:gd name="T57" fmla="*/ 25 h 189"/>
                <a:gd name="T58" fmla="*/ 49 w 123"/>
                <a:gd name="T59" fmla="*/ 18 h 189"/>
                <a:gd name="T60" fmla="*/ 68 w 123"/>
                <a:gd name="T61" fmla="*/ 12 h 189"/>
                <a:gd name="T62" fmla="*/ 75 w 123"/>
                <a:gd name="T63" fmla="*/ 16 h 189"/>
                <a:gd name="T64" fmla="*/ 97 w 123"/>
                <a:gd name="T65" fmla="*/ 87 h 189"/>
                <a:gd name="T66" fmla="*/ 93 w 123"/>
                <a:gd name="T67" fmla="*/ 94 h 189"/>
                <a:gd name="T68" fmla="*/ 75 w 123"/>
                <a:gd name="T69" fmla="*/ 100 h 189"/>
                <a:gd name="T70" fmla="*/ 68 w 123"/>
                <a:gd name="T71" fmla="*/ 96 h 189"/>
                <a:gd name="T72" fmla="*/ 59 w 123"/>
                <a:gd name="T73" fmla="*/ 67 h 189"/>
                <a:gd name="T74" fmla="*/ 22 w 123"/>
                <a:gd name="T75" fmla="*/ 105 h 189"/>
                <a:gd name="T76" fmla="*/ 56 w 123"/>
                <a:gd name="T77" fmla="*/ 147 h 189"/>
                <a:gd name="T78" fmla="*/ 74 w 123"/>
                <a:gd name="T79" fmla="*/ 141 h 189"/>
                <a:gd name="T80" fmla="*/ 68 w 123"/>
                <a:gd name="T81" fmla="*/ 141 h 189"/>
                <a:gd name="T82" fmla="*/ 65 w 123"/>
                <a:gd name="T83" fmla="*/ 138 h 189"/>
                <a:gd name="T84" fmla="*/ 65 w 123"/>
                <a:gd name="T85" fmla="*/ 134 h 189"/>
                <a:gd name="T86" fmla="*/ 68 w 123"/>
                <a:gd name="T87" fmla="*/ 131 h 189"/>
                <a:gd name="T88" fmla="*/ 120 w 123"/>
                <a:gd name="T89" fmla="*/ 131 h 189"/>
                <a:gd name="T90" fmla="*/ 123 w 123"/>
                <a:gd name="T91" fmla="*/ 134 h 189"/>
                <a:gd name="T92" fmla="*/ 67 w 123"/>
                <a:gd name="T93" fmla="*/ 35 h 189"/>
                <a:gd name="T94" fmla="*/ 78 w 123"/>
                <a:gd name="T95" fmla="*/ 74 h 189"/>
                <a:gd name="T96" fmla="*/ 80 w 123"/>
                <a:gd name="T97" fmla="*/ 76 h 189"/>
                <a:gd name="T98" fmla="*/ 82 w 123"/>
                <a:gd name="T99" fmla="*/ 76 h 189"/>
                <a:gd name="T100" fmla="*/ 84 w 123"/>
                <a:gd name="T101" fmla="*/ 72 h 189"/>
                <a:gd name="T102" fmla="*/ 72 w 123"/>
                <a:gd name="T103" fmla="*/ 34 h 189"/>
                <a:gd name="T104" fmla="*/ 69 w 123"/>
                <a:gd name="T105" fmla="*/ 32 h 189"/>
                <a:gd name="T106" fmla="*/ 67 w 123"/>
                <a:gd name="T107" fmla="*/ 35 h 189"/>
                <a:gd name="T108" fmla="*/ 67 w 123"/>
                <a:gd name="T109" fmla="*/ 162 h 189"/>
                <a:gd name="T110" fmla="*/ 55 w 123"/>
                <a:gd name="T111" fmla="*/ 162 h 189"/>
                <a:gd name="T112" fmla="*/ 55 w 123"/>
                <a:gd name="T113" fmla="*/ 174 h 189"/>
                <a:gd name="T114" fmla="*/ 67 w 123"/>
                <a:gd name="T115" fmla="*/ 174 h 189"/>
                <a:gd name="T116" fmla="*/ 67 w 123"/>
                <a:gd name="T117"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89">
                  <a:moveTo>
                    <a:pt x="47" y="8"/>
                  </a:moveTo>
                  <a:cubicBezTo>
                    <a:pt x="46" y="6"/>
                    <a:pt x="47" y="5"/>
                    <a:pt x="49" y="4"/>
                  </a:cubicBezTo>
                  <a:cubicBezTo>
                    <a:pt x="59" y="1"/>
                    <a:pt x="59" y="1"/>
                    <a:pt x="59" y="1"/>
                  </a:cubicBezTo>
                  <a:cubicBezTo>
                    <a:pt x="61" y="0"/>
                    <a:pt x="63" y="1"/>
                    <a:pt x="64" y="3"/>
                  </a:cubicBezTo>
                  <a:cubicBezTo>
                    <a:pt x="64" y="5"/>
                    <a:pt x="64" y="5"/>
                    <a:pt x="64" y="5"/>
                  </a:cubicBezTo>
                  <a:cubicBezTo>
                    <a:pt x="65" y="7"/>
                    <a:pt x="64" y="9"/>
                    <a:pt x="62" y="9"/>
                  </a:cubicBezTo>
                  <a:cubicBezTo>
                    <a:pt x="52" y="13"/>
                    <a:pt x="52" y="13"/>
                    <a:pt x="52" y="13"/>
                  </a:cubicBezTo>
                  <a:cubicBezTo>
                    <a:pt x="50" y="13"/>
                    <a:pt x="48" y="12"/>
                    <a:pt x="48" y="10"/>
                  </a:cubicBezTo>
                  <a:lnTo>
                    <a:pt x="47" y="8"/>
                  </a:lnTo>
                  <a:close/>
                  <a:moveTo>
                    <a:pt x="76" y="106"/>
                  </a:moveTo>
                  <a:cubicBezTo>
                    <a:pt x="73" y="107"/>
                    <a:pt x="71" y="109"/>
                    <a:pt x="72" y="111"/>
                  </a:cubicBezTo>
                  <a:cubicBezTo>
                    <a:pt x="73" y="114"/>
                    <a:pt x="76" y="115"/>
                    <a:pt x="79" y="114"/>
                  </a:cubicBezTo>
                  <a:cubicBezTo>
                    <a:pt x="97" y="108"/>
                    <a:pt x="97" y="108"/>
                    <a:pt x="97" y="108"/>
                  </a:cubicBezTo>
                  <a:cubicBezTo>
                    <a:pt x="100" y="107"/>
                    <a:pt x="102" y="105"/>
                    <a:pt x="102" y="102"/>
                  </a:cubicBezTo>
                  <a:cubicBezTo>
                    <a:pt x="101" y="100"/>
                    <a:pt x="98" y="99"/>
                    <a:pt x="95" y="100"/>
                  </a:cubicBezTo>
                  <a:lnTo>
                    <a:pt x="76" y="106"/>
                  </a:lnTo>
                  <a:close/>
                  <a:moveTo>
                    <a:pt x="123" y="134"/>
                  </a:moveTo>
                  <a:cubicBezTo>
                    <a:pt x="123" y="138"/>
                    <a:pt x="123" y="138"/>
                    <a:pt x="123" y="138"/>
                  </a:cubicBezTo>
                  <a:cubicBezTo>
                    <a:pt x="123" y="140"/>
                    <a:pt x="122" y="141"/>
                    <a:pt x="120" y="141"/>
                  </a:cubicBezTo>
                  <a:cubicBezTo>
                    <a:pt x="114" y="141"/>
                    <a:pt x="114" y="141"/>
                    <a:pt x="114" y="141"/>
                  </a:cubicBezTo>
                  <a:cubicBezTo>
                    <a:pt x="108" y="150"/>
                    <a:pt x="95" y="160"/>
                    <a:pt x="83" y="166"/>
                  </a:cubicBezTo>
                  <a:cubicBezTo>
                    <a:pt x="96" y="169"/>
                    <a:pt x="108" y="177"/>
                    <a:pt x="108" y="182"/>
                  </a:cubicBezTo>
                  <a:cubicBezTo>
                    <a:pt x="108" y="186"/>
                    <a:pt x="105" y="189"/>
                    <a:pt x="102" y="189"/>
                  </a:cubicBezTo>
                  <a:cubicBezTo>
                    <a:pt x="23" y="189"/>
                    <a:pt x="23" y="189"/>
                    <a:pt x="23" y="189"/>
                  </a:cubicBezTo>
                  <a:cubicBezTo>
                    <a:pt x="20" y="189"/>
                    <a:pt x="17" y="186"/>
                    <a:pt x="17" y="182"/>
                  </a:cubicBezTo>
                  <a:cubicBezTo>
                    <a:pt x="17" y="177"/>
                    <a:pt x="26" y="171"/>
                    <a:pt x="38" y="167"/>
                  </a:cubicBezTo>
                  <a:cubicBezTo>
                    <a:pt x="9" y="150"/>
                    <a:pt x="0" y="133"/>
                    <a:pt x="0" y="107"/>
                  </a:cubicBezTo>
                  <a:cubicBezTo>
                    <a:pt x="0" y="80"/>
                    <a:pt x="19" y="54"/>
                    <a:pt x="52" y="46"/>
                  </a:cubicBezTo>
                  <a:cubicBezTo>
                    <a:pt x="46" y="25"/>
                    <a:pt x="46" y="25"/>
                    <a:pt x="46" y="25"/>
                  </a:cubicBezTo>
                  <a:cubicBezTo>
                    <a:pt x="45" y="22"/>
                    <a:pt x="46" y="19"/>
                    <a:pt x="49" y="18"/>
                  </a:cubicBezTo>
                  <a:cubicBezTo>
                    <a:pt x="68" y="12"/>
                    <a:pt x="68" y="12"/>
                    <a:pt x="68" y="12"/>
                  </a:cubicBezTo>
                  <a:cubicBezTo>
                    <a:pt x="71" y="11"/>
                    <a:pt x="74" y="13"/>
                    <a:pt x="75" y="16"/>
                  </a:cubicBezTo>
                  <a:cubicBezTo>
                    <a:pt x="97" y="87"/>
                    <a:pt x="97" y="87"/>
                    <a:pt x="97" y="87"/>
                  </a:cubicBezTo>
                  <a:cubicBezTo>
                    <a:pt x="98" y="90"/>
                    <a:pt x="96" y="93"/>
                    <a:pt x="93" y="94"/>
                  </a:cubicBezTo>
                  <a:cubicBezTo>
                    <a:pt x="75" y="100"/>
                    <a:pt x="75" y="100"/>
                    <a:pt x="75" y="100"/>
                  </a:cubicBezTo>
                  <a:cubicBezTo>
                    <a:pt x="72" y="100"/>
                    <a:pt x="69" y="99"/>
                    <a:pt x="68" y="96"/>
                  </a:cubicBezTo>
                  <a:cubicBezTo>
                    <a:pt x="59" y="67"/>
                    <a:pt x="59" y="67"/>
                    <a:pt x="59" y="67"/>
                  </a:cubicBezTo>
                  <a:cubicBezTo>
                    <a:pt x="42" y="69"/>
                    <a:pt x="22" y="85"/>
                    <a:pt x="22" y="105"/>
                  </a:cubicBezTo>
                  <a:cubicBezTo>
                    <a:pt x="22" y="127"/>
                    <a:pt x="38" y="147"/>
                    <a:pt x="56" y="147"/>
                  </a:cubicBezTo>
                  <a:cubicBezTo>
                    <a:pt x="64" y="147"/>
                    <a:pt x="70" y="145"/>
                    <a:pt x="74" y="141"/>
                  </a:cubicBezTo>
                  <a:cubicBezTo>
                    <a:pt x="68" y="141"/>
                    <a:pt x="68" y="141"/>
                    <a:pt x="68" y="141"/>
                  </a:cubicBezTo>
                  <a:cubicBezTo>
                    <a:pt x="66" y="141"/>
                    <a:pt x="65" y="140"/>
                    <a:pt x="65" y="138"/>
                  </a:cubicBezTo>
                  <a:cubicBezTo>
                    <a:pt x="65" y="134"/>
                    <a:pt x="65" y="134"/>
                    <a:pt x="65" y="134"/>
                  </a:cubicBezTo>
                  <a:cubicBezTo>
                    <a:pt x="65" y="133"/>
                    <a:pt x="66" y="131"/>
                    <a:pt x="68" y="131"/>
                  </a:cubicBezTo>
                  <a:cubicBezTo>
                    <a:pt x="120" y="131"/>
                    <a:pt x="120" y="131"/>
                    <a:pt x="120" y="131"/>
                  </a:cubicBezTo>
                  <a:cubicBezTo>
                    <a:pt x="122" y="131"/>
                    <a:pt x="123" y="133"/>
                    <a:pt x="123" y="134"/>
                  </a:cubicBezTo>
                  <a:close/>
                  <a:moveTo>
                    <a:pt x="67" y="35"/>
                  </a:moveTo>
                  <a:cubicBezTo>
                    <a:pt x="78" y="74"/>
                    <a:pt x="78" y="74"/>
                    <a:pt x="78" y="74"/>
                  </a:cubicBezTo>
                  <a:cubicBezTo>
                    <a:pt x="78" y="75"/>
                    <a:pt x="79" y="75"/>
                    <a:pt x="80" y="76"/>
                  </a:cubicBezTo>
                  <a:cubicBezTo>
                    <a:pt x="81" y="76"/>
                    <a:pt x="81" y="76"/>
                    <a:pt x="82" y="76"/>
                  </a:cubicBezTo>
                  <a:cubicBezTo>
                    <a:pt x="83" y="75"/>
                    <a:pt x="84" y="74"/>
                    <a:pt x="84" y="72"/>
                  </a:cubicBezTo>
                  <a:cubicBezTo>
                    <a:pt x="72" y="34"/>
                    <a:pt x="72" y="34"/>
                    <a:pt x="72" y="34"/>
                  </a:cubicBezTo>
                  <a:cubicBezTo>
                    <a:pt x="72" y="32"/>
                    <a:pt x="70" y="31"/>
                    <a:pt x="69" y="32"/>
                  </a:cubicBezTo>
                  <a:cubicBezTo>
                    <a:pt x="67" y="32"/>
                    <a:pt x="66" y="34"/>
                    <a:pt x="67" y="35"/>
                  </a:cubicBezTo>
                  <a:close/>
                  <a:moveTo>
                    <a:pt x="67" y="162"/>
                  </a:moveTo>
                  <a:cubicBezTo>
                    <a:pt x="64" y="159"/>
                    <a:pt x="58" y="159"/>
                    <a:pt x="55" y="162"/>
                  </a:cubicBezTo>
                  <a:cubicBezTo>
                    <a:pt x="52" y="165"/>
                    <a:pt x="52" y="171"/>
                    <a:pt x="55" y="174"/>
                  </a:cubicBezTo>
                  <a:cubicBezTo>
                    <a:pt x="58" y="177"/>
                    <a:pt x="64" y="177"/>
                    <a:pt x="67" y="174"/>
                  </a:cubicBezTo>
                  <a:cubicBezTo>
                    <a:pt x="70" y="171"/>
                    <a:pt x="70" y="165"/>
                    <a:pt x="67" y="16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81" name="组合 80"/>
            <p:cNvGrpSpPr/>
            <p:nvPr/>
          </p:nvGrpSpPr>
          <p:grpSpPr>
            <a:xfrm rot="1059019">
              <a:off x="8699158" y="432173"/>
              <a:ext cx="560313" cy="379666"/>
              <a:chOff x="6931360" y="2490556"/>
              <a:chExt cx="681357" cy="461685"/>
            </a:xfrm>
            <a:solidFill>
              <a:srgbClr val="FFC000"/>
            </a:solidFill>
          </p:grpSpPr>
          <p:sp>
            <p:nvSpPr>
              <p:cNvPr id="82" name="Freeform 885"/>
              <p:cNvSpPr>
                <a:spLocks noEditPoints="1"/>
              </p:cNvSpPr>
              <p:nvPr/>
            </p:nvSpPr>
            <p:spPr bwMode="auto">
              <a:xfrm>
                <a:off x="6931360" y="2490556"/>
                <a:ext cx="681357" cy="461685"/>
              </a:xfrm>
              <a:custGeom>
                <a:avLst/>
                <a:gdLst>
                  <a:gd name="T0" fmla="*/ 231 w 232"/>
                  <a:gd name="T1" fmla="*/ 16 h 157"/>
                  <a:gd name="T2" fmla="*/ 173 w 232"/>
                  <a:gd name="T3" fmla="*/ 0 h 157"/>
                  <a:gd name="T4" fmla="*/ 116 w 232"/>
                  <a:gd name="T5" fmla="*/ 15 h 157"/>
                  <a:gd name="T6" fmla="*/ 62 w 232"/>
                  <a:gd name="T7" fmla="*/ 0 h 157"/>
                  <a:gd name="T8" fmla="*/ 2 w 232"/>
                  <a:gd name="T9" fmla="*/ 16 h 157"/>
                  <a:gd name="T10" fmla="*/ 0 w 232"/>
                  <a:gd name="T11" fmla="*/ 19 h 157"/>
                  <a:gd name="T12" fmla="*/ 0 w 232"/>
                  <a:gd name="T13" fmla="*/ 151 h 157"/>
                  <a:gd name="T14" fmla="*/ 9 w 232"/>
                  <a:gd name="T15" fmla="*/ 157 h 157"/>
                  <a:gd name="T16" fmla="*/ 115 w 232"/>
                  <a:gd name="T17" fmla="*/ 157 h 157"/>
                  <a:gd name="T18" fmla="*/ 224 w 232"/>
                  <a:gd name="T19" fmla="*/ 157 h 157"/>
                  <a:gd name="T20" fmla="*/ 232 w 232"/>
                  <a:gd name="T21" fmla="*/ 151 h 157"/>
                  <a:gd name="T22" fmla="*/ 232 w 232"/>
                  <a:gd name="T23" fmla="*/ 19 h 157"/>
                  <a:gd name="T24" fmla="*/ 231 w 232"/>
                  <a:gd name="T25" fmla="*/ 16 h 157"/>
                  <a:gd name="T26" fmla="*/ 112 w 232"/>
                  <a:gd name="T27" fmla="*/ 22 h 157"/>
                  <a:gd name="T28" fmla="*/ 112 w 232"/>
                  <a:gd name="T29" fmla="*/ 144 h 157"/>
                  <a:gd name="T30" fmla="*/ 62 w 232"/>
                  <a:gd name="T31" fmla="*/ 130 h 157"/>
                  <a:gd name="T32" fmla="*/ 15 w 232"/>
                  <a:gd name="T33" fmla="*/ 139 h 157"/>
                  <a:gd name="T34" fmla="*/ 15 w 232"/>
                  <a:gd name="T35" fmla="*/ 16 h 157"/>
                  <a:gd name="T36" fmla="*/ 63 w 232"/>
                  <a:gd name="T37" fmla="*/ 7 h 157"/>
                  <a:gd name="T38" fmla="*/ 112 w 232"/>
                  <a:gd name="T39" fmla="*/ 22 h 157"/>
                  <a:gd name="T40" fmla="*/ 217 w 232"/>
                  <a:gd name="T41" fmla="*/ 16 h 157"/>
                  <a:gd name="T42" fmla="*/ 217 w 232"/>
                  <a:gd name="T43" fmla="*/ 139 h 157"/>
                  <a:gd name="T44" fmla="*/ 170 w 232"/>
                  <a:gd name="T45" fmla="*/ 131 h 157"/>
                  <a:gd name="T46" fmla="*/ 119 w 232"/>
                  <a:gd name="T47" fmla="*/ 144 h 157"/>
                  <a:gd name="T48" fmla="*/ 119 w 232"/>
                  <a:gd name="T49" fmla="*/ 22 h 157"/>
                  <a:gd name="T50" fmla="*/ 173 w 232"/>
                  <a:gd name="T51" fmla="*/ 7 h 157"/>
                  <a:gd name="T52" fmla="*/ 217 w 232"/>
                  <a:gd name="T53"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57">
                    <a:moveTo>
                      <a:pt x="231" y="16"/>
                    </a:moveTo>
                    <a:cubicBezTo>
                      <a:pt x="218" y="6"/>
                      <a:pt x="197" y="0"/>
                      <a:pt x="173" y="0"/>
                    </a:cubicBezTo>
                    <a:cubicBezTo>
                      <a:pt x="150" y="0"/>
                      <a:pt x="129" y="5"/>
                      <a:pt x="116" y="15"/>
                    </a:cubicBezTo>
                    <a:cubicBezTo>
                      <a:pt x="106" y="5"/>
                      <a:pt x="86" y="0"/>
                      <a:pt x="62" y="0"/>
                    </a:cubicBezTo>
                    <a:cubicBezTo>
                      <a:pt x="37" y="0"/>
                      <a:pt x="14" y="6"/>
                      <a:pt x="2" y="16"/>
                    </a:cubicBezTo>
                    <a:cubicBezTo>
                      <a:pt x="1" y="16"/>
                      <a:pt x="0" y="17"/>
                      <a:pt x="0" y="19"/>
                    </a:cubicBezTo>
                    <a:cubicBezTo>
                      <a:pt x="0" y="151"/>
                      <a:pt x="0" y="151"/>
                      <a:pt x="0" y="151"/>
                    </a:cubicBezTo>
                    <a:cubicBezTo>
                      <a:pt x="0" y="153"/>
                      <a:pt x="4" y="157"/>
                      <a:pt x="9" y="157"/>
                    </a:cubicBezTo>
                    <a:cubicBezTo>
                      <a:pt x="115" y="157"/>
                      <a:pt x="115" y="157"/>
                      <a:pt x="115" y="157"/>
                    </a:cubicBezTo>
                    <a:cubicBezTo>
                      <a:pt x="116" y="157"/>
                      <a:pt x="224" y="157"/>
                      <a:pt x="224" y="157"/>
                    </a:cubicBezTo>
                    <a:cubicBezTo>
                      <a:pt x="227" y="157"/>
                      <a:pt x="232" y="155"/>
                      <a:pt x="232" y="151"/>
                    </a:cubicBezTo>
                    <a:cubicBezTo>
                      <a:pt x="232" y="19"/>
                      <a:pt x="232" y="19"/>
                      <a:pt x="232" y="19"/>
                    </a:cubicBezTo>
                    <a:cubicBezTo>
                      <a:pt x="232" y="17"/>
                      <a:pt x="232" y="16"/>
                      <a:pt x="231" y="16"/>
                    </a:cubicBezTo>
                    <a:close/>
                    <a:moveTo>
                      <a:pt x="112" y="22"/>
                    </a:moveTo>
                    <a:cubicBezTo>
                      <a:pt x="112" y="24"/>
                      <a:pt x="112" y="144"/>
                      <a:pt x="112" y="144"/>
                    </a:cubicBezTo>
                    <a:cubicBezTo>
                      <a:pt x="102" y="135"/>
                      <a:pt x="84" y="130"/>
                      <a:pt x="62" y="130"/>
                    </a:cubicBezTo>
                    <a:cubicBezTo>
                      <a:pt x="44" y="130"/>
                      <a:pt x="28" y="133"/>
                      <a:pt x="15" y="139"/>
                    </a:cubicBezTo>
                    <a:cubicBezTo>
                      <a:pt x="15" y="16"/>
                      <a:pt x="15" y="16"/>
                      <a:pt x="15" y="16"/>
                    </a:cubicBezTo>
                    <a:cubicBezTo>
                      <a:pt x="15" y="16"/>
                      <a:pt x="32" y="7"/>
                      <a:pt x="63" y="7"/>
                    </a:cubicBezTo>
                    <a:cubicBezTo>
                      <a:pt x="98" y="7"/>
                      <a:pt x="112" y="21"/>
                      <a:pt x="112" y="22"/>
                    </a:cubicBezTo>
                    <a:close/>
                    <a:moveTo>
                      <a:pt x="217" y="16"/>
                    </a:moveTo>
                    <a:cubicBezTo>
                      <a:pt x="217" y="139"/>
                      <a:pt x="217" y="139"/>
                      <a:pt x="217" y="139"/>
                    </a:cubicBezTo>
                    <a:cubicBezTo>
                      <a:pt x="204" y="134"/>
                      <a:pt x="186" y="131"/>
                      <a:pt x="170" y="131"/>
                    </a:cubicBezTo>
                    <a:cubicBezTo>
                      <a:pt x="148" y="131"/>
                      <a:pt x="130" y="136"/>
                      <a:pt x="119" y="144"/>
                    </a:cubicBezTo>
                    <a:cubicBezTo>
                      <a:pt x="119" y="22"/>
                      <a:pt x="119" y="22"/>
                      <a:pt x="119" y="22"/>
                    </a:cubicBezTo>
                    <a:cubicBezTo>
                      <a:pt x="119" y="22"/>
                      <a:pt x="136" y="7"/>
                      <a:pt x="173" y="7"/>
                    </a:cubicBezTo>
                    <a:cubicBezTo>
                      <a:pt x="201" y="7"/>
                      <a:pt x="217" y="16"/>
                      <a:pt x="21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3" name="Freeform 901"/>
              <p:cNvSpPr/>
              <p:nvPr/>
            </p:nvSpPr>
            <p:spPr bwMode="auto">
              <a:xfrm>
                <a:off x="7019477" y="2552610"/>
                <a:ext cx="204779" cy="47161"/>
              </a:xfrm>
              <a:custGeom>
                <a:avLst/>
                <a:gdLst>
                  <a:gd name="T0" fmla="*/ 67 w 70"/>
                  <a:gd name="T1" fmla="*/ 16 h 16"/>
                  <a:gd name="T2" fmla="*/ 66 w 70"/>
                  <a:gd name="T3" fmla="*/ 16 h 16"/>
                  <a:gd name="T4" fmla="*/ 4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7" y="16"/>
                      <a:pt x="66" y="16"/>
                    </a:cubicBezTo>
                    <a:cubicBezTo>
                      <a:pt x="55" y="8"/>
                      <a:pt x="31" y="4"/>
                      <a:pt x="4" y="12"/>
                    </a:cubicBezTo>
                    <a:cubicBezTo>
                      <a:pt x="2" y="12"/>
                      <a:pt x="1" y="11"/>
                      <a:pt x="0" y="10"/>
                    </a:cubicBezTo>
                    <a:cubicBezTo>
                      <a:pt x="0" y="8"/>
                      <a:pt x="1" y="7"/>
                      <a:pt x="2" y="7"/>
                    </a:cubicBezTo>
                    <a:cubicBezTo>
                      <a:pt x="27" y="0"/>
                      <a:pt x="54" y="2"/>
                      <a:pt x="69" y="11"/>
                    </a:cubicBezTo>
                    <a:cubicBezTo>
                      <a:pt x="70" y="12"/>
                      <a:pt x="70" y="14"/>
                      <a:pt x="70" y="15"/>
                    </a:cubicBezTo>
                    <a:cubicBezTo>
                      <a:pt x="69" y="16"/>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4" name="Freeform 902"/>
              <p:cNvSpPr/>
              <p:nvPr/>
            </p:nvSpPr>
            <p:spPr bwMode="auto">
              <a:xfrm>
                <a:off x="7019477" y="2610941"/>
                <a:ext cx="204779" cy="47161"/>
              </a:xfrm>
              <a:custGeom>
                <a:avLst/>
                <a:gdLst>
                  <a:gd name="T0" fmla="*/ 67 w 70"/>
                  <a:gd name="T1" fmla="*/ 16 h 16"/>
                  <a:gd name="T2" fmla="*/ 66 w 70"/>
                  <a:gd name="T3" fmla="*/ 15 h 16"/>
                  <a:gd name="T4" fmla="*/ 3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6" y="16"/>
                      <a:pt x="66" y="15"/>
                    </a:cubicBezTo>
                    <a:cubicBezTo>
                      <a:pt x="55" y="8"/>
                      <a:pt x="31" y="4"/>
                      <a:pt x="3" y="12"/>
                    </a:cubicBezTo>
                    <a:cubicBezTo>
                      <a:pt x="2" y="12"/>
                      <a:pt x="1" y="11"/>
                      <a:pt x="0" y="10"/>
                    </a:cubicBezTo>
                    <a:cubicBezTo>
                      <a:pt x="0" y="9"/>
                      <a:pt x="1" y="7"/>
                      <a:pt x="2" y="7"/>
                    </a:cubicBezTo>
                    <a:cubicBezTo>
                      <a:pt x="27" y="0"/>
                      <a:pt x="54" y="2"/>
                      <a:pt x="69" y="11"/>
                    </a:cubicBezTo>
                    <a:cubicBezTo>
                      <a:pt x="70" y="12"/>
                      <a:pt x="70" y="13"/>
                      <a:pt x="70" y="15"/>
                    </a:cubicBezTo>
                    <a:cubicBezTo>
                      <a:pt x="69" y="15"/>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5" name="Freeform 903"/>
              <p:cNvSpPr/>
              <p:nvPr/>
            </p:nvSpPr>
            <p:spPr bwMode="auto">
              <a:xfrm>
                <a:off x="7019477" y="2670514"/>
                <a:ext cx="208503" cy="47161"/>
              </a:xfrm>
              <a:custGeom>
                <a:avLst/>
                <a:gdLst>
                  <a:gd name="T0" fmla="*/ 68 w 71"/>
                  <a:gd name="T1" fmla="*/ 16 h 16"/>
                  <a:gd name="T2" fmla="*/ 66 w 71"/>
                  <a:gd name="T3" fmla="*/ 15 h 16"/>
                  <a:gd name="T4" fmla="*/ 3 w 71"/>
                  <a:gd name="T5" fmla="*/ 12 h 16"/>
                  <a:gd name="T6" fmla="*/ 0 w 71"/>
                  <a:gd name="T7" fmla="*/ 10 h 16"/>
                  <a:gd name="T8" fmla="*/ 2 w 71"/>
                  <a:gd name="T9" fmla="*/ 7 h 16"/>
                  <a:gd name="T10" fmla="*/ 69 w 71"/>
                  <a:gd name="T11" fmla="*/ 11 h 16"/>
                  <a:gd name="T12" fmla="*/ 70 w 71"/>
                  <a:gd name="T13" fmla="*/ 14 h 16"/>
                  <a:gd name="T14" fmla="*/ 68 w 71"/>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6">
                    <a:moveTo>
                      <a:pt x="68" y="16"/>
                    </a:moveTo>
                    <a:cubicBezTo>
                      <a:pt x="67" y="16"/>
                      <a:pt x="67" y="15"/>
                      <a:pt x="66" y="15"/>
                    </a:cubicBezTo>
                    <a:cubicBezTo>
                      <a:pt x="55" y="8"/>
                      <a:pt x="31" y="4"/>
                      <a:pt x="3" y="12"/>
                    </a:cubicBezTo>
                    <a:cubicBezTo>
                      <a:pt x="2" y="12"/>
                      <a:pt x="1" y="11"/>
                      <a:pt x="0" y="10"/>
                    </a:cubicBezTo>
                    <a:cubicBezTo>
                      <a:pt x="0" y="8"/>
                      <a:pt x="1" y="7"/>
                      <a:pt x="2" y="7"/>
                    </a:cubicBezTo>
                    <a:cubicBezTo>
                      <a:pt x="27" y="0"/>
                      <a:pt x="55" y="1"/>
                      <a:pt x="69" y="11"/>
                    </a:cubicBezTo>
                    <a:cubicBezTo>
                      <a:pt x="70" y="12"/>
                      <a:pt x="71" y="13"/>
                      <a:pt x="70" y="14"/>
                    </a:cubicBezTo>
                    <a:cubicBezTo>
                      <a:pt x="69" y="15"/>
                      <a:pt x="69" y="16"/>
                      <a:pt x="68"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6" name="Freeform 904"/>
              <p:cNvSpPr/>
              <p:nvPr/>
            </p:nvSpPr>
            <p:spPr bwMode="auto">
              <a:xfrm>
                <a:off x="7019477" y="2726362"/>
                <a:ext cx="208503" cy="49644"/>
              </a:xfrm>
              <a:custGeom>
                <a:avLst/>
                <a:gdLst>
                  <a:gd name="T0" fmla="*/ 68 w 71"/>
                  <a:gd name="T1" fmla="*/ 17 h 17"/>
                  <a:gd name="T2" fmla="*/ 67 w 71"/>
                  <a:gd name="T3" fmla="*/ 16 h 17"/>
                  <a:gd name="T4" fmla="*/ 3 w 71"/>
                  <a:gd name="T5" fmla="*/ 13 h 17"/>
                  <a:gd name="T6" fmla="*/ 0 w 71"/>
                  <a:gd name="T7" fmla="*/ 11 h 17"/>
                  <a:gd name="T8" fmla="*/ 2 w 71"/>
                  <a:gd name="T9" fmla="*/ 8 h 17"/>
                  <a:gd name="T10" fmla="*/ 70 w 71"/>
                  <a:gd name="T11" fmla="*/ 12 h 17"/>
                  <a:gd name="T12" fmla="*/ 70 w 71"/>
                  <a:gd name="T13" fmla="*/ 15 h 17"/>
                  <a:gd name="T14" fmla="*/ 68 w 7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7">
                    <a:moveTo>
                      <a:pt x="68" y="17"/>
                    </a:moveTo>
                    <a:cubicBezTo>
                      <a:pt x="68" y="17"/>
                      <a:pt x="67" y="16"/>
                      <a:pt x="67" y="16"/>
                    </a:cubicBezTo>
                    <a:cubicBezTo>
                      <a:pt x="53" y="7"/>
                      <a:pt x="29" y="6"/>
                      <a:pt x="3" y="13"/>
                    </a:cubicBezTo>
                    <a:cubicBezTo>
                      <a:pt x="2" y="13"/>
                      <a:pt x="1" y="12"/>
                      <a:pt x="0" y="11"/>
                    </a:cubicBezTo>
                    <a:cubicBezTo>
                      <a:pt x="0" y="10"/>
                      <a:pt x="1" y="8"/>
                      <a:pt x="2" y="8"/>
                    </a:cubicBezTo>
                    <a:cubicBezTo>
                      <a:pt x="29" y="0"/>
                      <a:pt x="54" y="2"/>
                      <a:pt x="70" y="12"/>
                    </a:cubicBezTo>
                    <a:cubicBezTo>
                      <a:pt x="71" y="13"/>
                      <a:pt x="71" y="14"/>
                      <a:pt x="70" y="15"/>
                    </a:cubicBezTo>
                    <a:cubicBezTo>
                      <a:pt x="70" y="16"/>
                      <a:pt x="69" y="17"/>
                      <a:pt x="68"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7" name="Freeform 905"/>
              <p:cNvSpPr/>
              <p:nvPr/>
            </p:nvSpPr>
            <p:spPr bwMode="auto">
              <a:xfrm>
                <a:off x="7019477" y="2782211"/>
                <a:ext cx="208503" cy="52126"/>
              </a:xfrm>
              <a:custGeom>
                <a:avLst/>
                <a:gdLst>
                  <a:gd name="T0" fmla="*/ 68 w 71"/>
                  <a:gd name="T1" fmla="*/ 18 h 18"/>
                  <a:gd name="T2" fmla="*/ 67 w 71"/>
                  <a:gd name="T3" fmla="*/ 17 h 18"/>
                  <a:gd name="T4" fmla="*/ 4 w 71"/>
                  <a:gd name="T5" fmla="*/ 14 h 18"/>
                  <a:gd name="T6" fmla="*/ 0 w 71"/>
                  <a:gd name="T7" fmla="*/ 13 h 18"/>
                  <a:gd name="T8" fmla="*/ 2 w 71"/>
                  <a:gd name="T9" fmla="*/ 9 h 18"/>
                  <a:gd name="T10" fmla="*/ 70 w 71"/>
                  <a:gd name="T11" fmla="*/ 13 h 18"/>
                  <a:gd name="T12" fmla="*/ 70 w 71"/>
                  <a:gd name="T13" fmla="*/ 16 h 18"/>
                  <a:gd name="T14" fmla="*/ 68 w 71"/>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8">
                    <a:moveTo>
                      <a:pt x="68" y="18"/>
                    </a:moveTo>
                    <a:cubicBezTo>
                      <a:pt x="68" y="18"/>
                      <a:pt x="67" y="17"/>
                      <a:pt x="67" y="17"/>
                    </a:cubicBezTo>
                    <a:cubicBezTo>
                      <a:pt x="54" y="9"/>
                      <a:pt x="24" y="6"/>
                      <a:pt x="4" y="14"/>
                    </a:cubicBezTo>
                    <a:cubicBezTo>
                      <a:pt x="2" y="15"/>
                      <a:pt x="1" y="14"/>
                      <a:pt x="0" y="13"/>
                    </a:cubicBezTo>
                    <a:cubicBezTo>
                      <a:pt x="0" y="11"/>
                      <a:pt x="0" y="10"/>
                      <a:pt x="2" y="9"/>
                    </a:cubicBezTo>
                    <a:cubicBezTo>
                      <a:pt x="25" y="0"/>
                      <a:pt x="56" y="4"/>
                      <a:pt x="70" y="13"/>
                    </a:cubicBezTo>
                    <a:cubicBezTo>
                      <a:pt x="71" y="14"/>
                      <a:pt x="71" y="15"/>
                      <a:pt x="70" y="16"/>
                    </a:cubicBezTo>
                    <a:cubicBezTo>
                      <a:pt x="70" y="17"/>
                      <a:pt x="69" y="18"/>
                      <a:pt x="68" y="18"/>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8" name="Freeform 906"/>
              <p:cNvSpPr/>
              <p:nvPr/>
            </p:nvSpPr>
            <p:spPr bwMode="auto">
              <a:xfrm>
                <a:off x="7316097" y="2552610"/>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9" name="Freeform 907"/>
              <p:cNvSpPr/>
              <p:nvPr/>
            </p:nvSpPr>
            <p:spPr bwMode="auto">
              <a:xfrm>
                <a:off x="7316097" y="2610941"/>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0" name="Freeform 908"/>
              <p:cNvSpPr/>
              <p:nvPr/>
            </p:nvSpPr>
            <p:spPr bwMode="auto">
              <a:xfrm>
                <a:off x="7316097" y="2670514"/>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9"/>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1" name="Freeform 909"/>
              <p:cNvSpPr/>
              <p:nvPr/>
            </p:nvSpPr>
            <p:spPr bwMode="auto">
              <a:xfrm>
                <a:off x="7316097" y="2726362"/>
                <a:ext cx="210985" cy="49644"/>
              </a:xfrm>
              <a:custGeom>
                <a:avLst/>
                <a:gdLst>
                  <a:gd name="T0" fmla="*/ 3 w 72"/>
                  <a:gd name="T1" fmla="*/ 17 h 17"/>
                  <a:gd name="T2" fmla="*/ 1 w 72"/>
                  <a:gd name="T3" fmla="*/ 16 h 17"/>
                  <a:gd name="T4" fmla="*/ 2 w 72"/>
                  <a:gd name="T5" fmla="*/ 12 h 17"/>
                  <a:gd name="T6" fmla="*/ 69 w 72"/>
                  <a:gd name="T7" fmla="*/ 7 h 17"/>
                  <a:gd name="T8" fmla="*/ 71 w 72"/>
                  <a:gd name="T9" fmla="*/ 11 h 17"/>
                  <a:gd name="T10" fmla="*/ 68 w 72"/>
                  <a:gd name="T11" fmla="*/ 12 h 17"/>
                  <a:gd name="T12" fmla="*/ 5 w 72"/>
                  <a:gd name="T13" fmla="*/ 16 h 17"/>
                  <a:gd name="T14" fmla="*/ 3 w 7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
                    <a:moveTo>
                      <a:pt x="3" y="17"/>
                    </a:moveTo>
                    <a:cubicBezTo>
                      <a:pt x="2" y="17"/>
                      <a:pt x="2" y="16"/>
                      <a:pt x="1" y="16"/>
                    </a:cubicBezTo>
                    <a:cubicBezTo>
                      <a:pt x="0" y="14"/>
                      <a:pt x="1" y="13"/>
                      <a:pt x="2" y="12"/>
                    </a:cubicBezTo>
                    <a:cubicBezTo>
                      <a:pt x="14" y="4"/>
                      <a:pt x="43" y="0"/>
                      <a:pt x="69" y="7"/>
                    </a:cubicBezTo>
                    <a:cubicBezTo>
                      <a:pt x="71" y="8"/>
                      <a:pt x="72" y="9"/>
                      <a:pt x="71" y="11"/>
                    </a:cubicBezTo>
                    <a:cubicBezTo>
                      <a:pt x="71" y="12"/>
                      <a:pt x="69" y="13"/>
                      <a:pt x="68" y="12"/>
                    </a:cubicBezTo>
                    <a:cubicBezTo>
                      <a:pt x="44" y="6"/>
                      <a:pt x="16" y="9"/>
                      <a:pt x="5" y="16"/>
                    </a:cubicBezTo>
                    <a:cubicBezTo>
                      <a:pt x="4" y="17"/>
                      <a:pt x="4" y="17"/>
                      <a:pt x="3"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2" name="Freeform 910"/>
              <p:cNvSpPr/>
              <p:nvPr/>
            </p:nvSpPr>
            <p:spPr bwMode="auto">
              <a:xfrm>
                <a:off x="7316097" y="2788417"/>
                <a:ext cx="210985" cy="45920"/>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1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1"/>
                      <a:pt x="45" y="0"/>
                      <a:pt x="69" y="7"/>
                    </a:cubicBezTo>
                    <a:cubicBezTo>
                      <a:pt x="71" y="7"/>
                      <a:pt x="72" y="8"/>
                      <a:pt x="71" y="10"/>
                    </a:cubicBezTo>
                    <a:cubicBezTo>
                      <a:pt x="71" y="11"/>
                      <a:pt x="69" y="12"/>
                      <a:pt x="68" y="11"/>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93" name="Freeform 860"/>
            <p:cNvSpPr>
              <a:spLocks noEditPoints="1"/>
            </p:cNvSpPr>
            <p:nvPr/>
          </p:nvSpPr>
          <p:spPr bwMode="auto">
            <a:xfrm rot="20292389">
              <a:off x="9685764" y="-45642"/>
              <a:ext cx="536820" cy="456868"/>
            </a:xfrm>
            <a:custGeom>
              <a:avLst/>
              <a:gdLst>
                <a:gd name="T0" fmla="*/ 105 w 291"/>
                <a:gd name="T1" fmla="*/ 4 h 248"/>
                <a:gd name="T2" fmla="*/ 160 w 291"/>
                <a:gd name="T3" fmla="*/ 2 h 248"/>
                <a:gd name="T4" fmla="*/ 192 w 291"/>
                <a:gd name="T5" fmla="*/ 7 h 248"/>
                <a:gd name="T6" fmla="*/ 199 w 291"/>
                <a:gd name="T7" fmla="*/ 34 h 248"/>
                <a:gd name="T8" fmla="*/ 187 w 291"/>
                <a:gd name="T9" fmla="*/ 40 h 248"/>
                <a:gd name="T10" fmla="*/ 183 w 291"/>
                <a:gd name="T11" fmla="*/ 16 h 248"/>
                <a:gd name="T12" fmla="*/ 109 w 291"/>
                <a:gd name="T13" fmla="*/ 16 h 248"/>
                <a:gd name="T14" fmla="*/ 96 w 291"/>
                <a:gd name="T15" fmla="*/ 40 h 248"/>
                <a:gd name="T16" fmla="*/ 105 w 291"/>
                <a:gd name="T17" fmla="*/ 4 h 248"/>
                <a:gd name="T18" fmla="*/ 28 w 291"/>
                <a:gd name="T19" fmla="*/ 44 h 248"/>
                <a:gd name="T20" fmla="*/ 266 w 291"/>
                <a:gd name="T21" fmla="*/ 45 h 248"/>
                <a:gd name="T22" fmla="*/ 263 w 291"/>
                <a:gd name="T23" fmla="*/ 91 h 248"/>
                <a:gd name="T24" fmla="*/ 290 w 291"/>
                <a:gd name="T25" fmla="*/ 199 h 248"/>
                <a:gd name="T26" fmla="*/ 273 w 291"/>
                <a:gd name="T27" fmla="*/ 230 h 248"/>
                <a:gd name="T28" fmla="*/ 237 w 291"/>
                <a:gd name="T29" fmla="*/ 247 h 248"/>
                <a:gd name="T30" fmla="*/ 45 w 291"/>
                <a:gd name="T31" fmla="*/ 245 h 248"/>
                <a:gd name="T32" fmla="*/ 4 w 291"/>
                <a:gd name="T33" fmla="*/ 209 h 248"/>
                <a:gd name="T34" fmla="*/ 31 w 291"/>
                <a:gd name="T35" fmla="*/ 88 h 248"/>
                <a:gd name="T36" fmla="*/ 28 w 291"/>
                <a:gd name="T37" fmla="*/ 44 h 248"/>
                <a:gd name="T38" fmla="*/ 38 w 291"/>
                <a:gd name="T39" fmla="*/ 57 h 248"/>
                <a:gd name="T40" fmla="*/ 53 w 291"/>
                <a:gd name="T41" fmla="*/ 97 h 248"/>
                <a:gd name="T42" fmla="*/ 88 w 291"/>
                <a:gd name="T43" fmla="*/ 119 h 248"/>
                <a:gd name="T44" fmla="*/ 100 w 291"/>
                <a:gd name="T45" fmla="*/ 102 h 248"/>
                <a:gd name="T46" fmla="*/ 119 w 291"/>
                <a:gd name="T47" fmla="*/ 119 h 248"/>
                <a:gd name="T48" fmla="*/ 176 w 291"/>
                <a:gd name="T49" fmla="*/ 119 h 248"/>
                <a:gd name="T50" fmla="*/ 183 w 291"/>
                <a:gd name="T51" fmla="*/ 101 h 248"/>
                <a:gd name="T52" fmla="*/ 218 w 291"/>
                <a:gd name="T53" fmla="*/ 113 h 248"/>
                <a:gd name="T54" fmla="*/ 253 w 291"/>
                <a:gd name="T55" fmla="*/ 57 h 248"/>
                <a:gd name="T56" fmla="*/ 38 w 291"/>
                <a:gd name="T57" fmla="*/ 57 h 248"/>
                <a:gd name="T58" fmla="*/ 44 w 291"/>
                <a:gd name="T59" fmla="*/ 108 h 248"/>
                <a:gd name="T60" fmla="*/ 45 w 291"/>
                <a:gd name="T61" fmla="*/ 233 h 248"/>
                <a:gd name="T62" fmla="*/ 248 w 291"/>
                <a:gd name="T63" fmla="*/ 233 h 248"/>
                <a:gd name="T64" fmla="*/ 248 w 291"/>
                <a:gd name="T65" fmla="*/ 110 h 248"/>
                <a:gd name="T66" fmla="*/ 204 w 291"/>
                <a:gd name="T67" fmla="*/ 133 h 248"/>
                <a:gd name="T68" fmla="*/ 179 w 291"/>
                <a:gd name="T69" fmla="*/ 148 h 248"/>
                <a:gd name="T70" fmla="*/ 178 w 291"/>
                <a:gd name="T71" fmla="*/ 131 h 248"/>
                <a:gd name="T72" fmla="*/ 117 w 291"/>
                <a:gd name="T73" fmla="*/ 131 h 248"/>
                <a:gd name="T74" fmla="*/ 111 w 291"/>
                <a:gd name="T75" fmla="*/ 150 h 248"/>
                <a:gd name="T76" fmla="*/ 90 w 291"/>
                <a:gd name="T77" fmla="*/ 132 h 248"/>
                <a:gd name="T78" fmla="*/ 44 w 291"/>
                <a:gd name="T79" fmla="*/ 108 h 248"/>
                <a:gd name="T80" fmla="*/ 15 w 291"/>
                <a:gd name="T81" fmla="*/ 199 h 248"/>
                <a:gd name="T82" fmla="*/ 31 w 291"/>
                <a:gd name="T83" fmla="*/ 224 h 248"/>
                <a:gd name="T84" fmla="*/ 32 w 291"/>
                <a:gd name="T85" fmla="*/ 125 h 248"/>
                <a:gd name="T86" fmla="*/ 15 w 291"/>
                <a:gd name="T87" fmla="*/ 199 h 248"/>
                <a:gd name="T88" fmla="*/ 262 w 291"/>
                <a:gd name="T89" fmla="*/ 129 h 248"/>
                <a:gd name="T90" fmla="*/ 262 w 291"/>
                <a:gd name="T91" fmla="*/ 223 h 248"/>
                <a:gd name="T92" fmla="*/ 277 w 291"/>
                <a:gd name="T93" fmla="*/ 204 h 248"/>
                <a:gd name="T94" fmla="*/ 262 w 291"/>
                <a:gd name="T95" fmla="*/ 129 h 248"/>
                <a:gd name="T96" fmla="*/ 68 w 291"/>
                <a:gd name="T97" fmla="*/ 131 h 248"/>
                <a:gd name="T98" fmla="*/ 70 w 291"/>
                <a:gd name="T99" fmla="*/ 207 h 248"/>
                <a:gd name="T100" fmla="*/ 125 w 291"/>
                <a:gd name="T101" fmla="*/ 211 h 248"/>
                <a:gd name="T102" fmla="*/ 225 w 291"/>
                <a:gd name="T103" fmla="*/ 207 h 248"/>
                <a:gd name="T104" fmla="*/ 225 w 291"/>
                <a:gd name="T105" fmla="*/ 130 h 248"/>
                <a:gd name="T106" fmla="*/ 201 w 291"/>
                <a:gd name="T107" fmla="*/ 150 h 248"/>
                <a:gd name="T108" fmla="*/ 177 w 291"/>
                <a:gd name="T109" fmla="*/ 154 h 248"/>
                <a:gd name="T110" fmla="*/ 172 w 291"/>
                <a:gd name="T111" fmla="*/ 138 h 248"/>
                <a:gd name="T112" fmla="*/ 123 w 291"/>
                <a:gd name="T113" fmla="*/ 137 h 248"/>
                <a:gd name="T114" fmla="*/ 102 w 291"/>
                <a:gd name="T115" fmla="*/ 155 h 248"/>
                <a:gd name="T116" fmla="*/ 85 w 291"/>
                <a:gd name="T117" fmla="*/ 137 h 248"/>
                <a:gd name="T118" fmla="*/ 68 w 291"/>
                <a:gd name="T119" fmla="*/ 13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248">
                  <a:moveTo>
                    <a:pt x="105" y="4"/>
                  </a:moveTo>
                  <a:cubicBezTo>
                    <a:pt x="123" y="0"/>
                    <a:pt x="141" y="3"/>
                    <a:pt x="160" y="2"/>
                  </a:cubicBezTo>
                  <a:cubicBezTo>
                    <a:pt x="170" y="3"/>
                    <a:pt x="183" y="0"/>
                    <a:pt x="192" y="7"/>
                  </a:cubicBezTo>
                  <a:cubicBezTo>
                    <a:pt x="199" y="14"/>
                    <a:pt x="197" y="25"/>
                    <a:pt x="199" y="34"/>
                  </a:cubicBezTo>
                  <a:cubicBezTo>
                    <a:pt x="196" y="36"/>
                    <a:pt x="190" y="39"/>
                    <a:pt x="187" y="40"/>
                  </a:cubicBezTo>
                  <a:cubicBezTo>
                    <a:pt x="186" y="32"/>
                    <a:pt x="184" y="24"/>
                    <a:pt x="183" y="16"/>
                  </a:cubicBezTo>
                  <a:cubicBezTo>
                    <a:pt x="159" y="15"/>
                    <a:pt x="134" y="15"/>
                    <a:pt x="109" y="16"/>
                  </a:cubicBezTo>
                  <a:cubicBezTo>
                    <a:pt x="107" y="25"/>
                    <a:pt x="110" y="40"/>
                    <a:pt x="96" y="40"/>
                  </a:cubicBezTo>
                  <a:cubicBezTo>
                    <a:pt x="96" y="28"/>
                    <a:pt x="91" y="11"/>
                    <a:pt x="105" y="4"/>
                  </a:cubicBezTo>
                  <a:close/>
                  <a:moveTo>
                    <a:pt x="28" y="44"/>
                  </a:moveTo>
                  <a:cubicBezTo>
                    <a:pt x="107" y="44"/>
                    <a:pt x="186" y="43"/>
                    <a:pt x="266" y="45"/>
                  </a:cubicBezTo>
                  <a:cubicBezTo>
                    <a:pt x="267" y="61"/>
                    <a:pt x="262" y="76"/>
                    <a:pt x="263" y="91"/>
                  </a:cubicBezTo>
                  <a:cubicBezTo>
                    <a:pt x="275" y="126"/>
                    <a:pt x="289" y="161"/>
                    <a:pt x="290" y="199"/>
                  </a:cubicBezTo>
                  <a:cubicBezTo>
                    <a:pt x="291" y="212"/>
                    <a:pt x="285" y="225"/>
                    <a:pt x="273" y="230"/>
                  </a:cubicBezTo>
                  <a:cubicBezTo>
                    <a:pt x="261" y="235"/>
                    <a:pt x="251" y="248"/>
                    <a:pt x="237" y="247"/>
                  </a:cubicBezTo>
                  <a:cubicBezTo>
                    <a:pt x="173" y="246"/>
                    <a:pt x="109" y="248"/>
                    <a:pt x="45" y="245"/>
                  </a:cubicBezTo>
                  <a:cubicBezTo>
                    <a:pt x="31" y="234"/>
                    <a:pt x="6" y="230"/>
                    <a:pt x="4" y="209"/>
                  </a:cubicBezTo>
                  <a:cubicBezTo>
                    <a:pt x="0" y="167"/>
                    <a:pt x="19" y="128"/>
                    <a:pt x="31" y="88"/>
                  </a:cubicBezTo>
                  <a:cubicBezTo>
                    <a:pt x="29" y="74"/>
                    <a:pt x="27" y="59"/>
                    <a:pt x="28" y="44"/>
                  </a:cubicBezTo>
                  <a:close/>
                  <a:moveTo>
                    <a:pt x="38" y="57"/>
                  </a:moveTo>
                  <a:cubicBezTo>
                    <a:pt x="41" y="71"/>
                    <a:pt x="43" y="86"/>
                    <a:pt x="53" y="97"/>
                  </a:cubicBezTo>
                  <a:cubicBezTo>
                    <a:pt x="62" y="109"/>
                    <a:pt x="75" y="113"/>
                    <a:pt x="88" y="119"/>
                  </a:cubicBezTo>
                  <a:cubicBezTo>
                    <a:pt x="92" y="113"/>
                    <a:pt x="95" y="107"/>
                    <a:pt x="100" y="102"/>
                  </a:cubicBezTo>
                  <a:cubicBezTo>
                    <a:pt x="108" y="104"/>
                    <a:pt x="115" y="111"/>
                    <a:pt x="119" y="119"/>
                  </a:cubicBezTo>
                  <a:cubicBezTo>
                    <a:pt x="138" y="119"/>
                    <a:pt x="157" y="118"/>
                    <a:pt x="176" y="119"/>
                  </a:cubicBezTo>
                  <a:cubicBezTo>
                    <a:pt x="178" y="113"/>
                    <a:pt x="181" y="107"/>
                    <a:pt x="183" y="101"/>
                  </a:cubicBezTo>
                  <a:cubicBezTo>
                    <a:pt x="195" y="105"/>
                    <a:pt x="205" y="124"/>
                    <a:pt x="218" y="113"/>
                  </a:cubicBezTo>
                  <a:cubicBezTo>
                    <a:pt x="241" y="104"/>
                    <a:pt x="253" y="80"/>
                    <a:pt x="253" y="57"/>
                  </a:cubicBezTo>
                  <a:cubicBezTo>
                    <a:pt x="182" y="57"/>
                    <a:pt x="110" y="56"/>
                    <a:pt x="38" y="57"/>
                  </a:cubicBezTo>
                  <a:close/>
                  <a:moveTo>
                    <a:pt x="44" y="108"/>
                  </a:moveTo>
                  <a:cubicBezTo>
                    <a:pt x="45" y="150"/>
                    <a:pt x="44" y="191"/>
                    <a:pt x="45" y="233"/>
                  </a:cubicBezTo>
                  <a:cubicBezTo>
                    <a:pt x="113" y="234"/>
                    <a:pt x="180" y="234"/>
                    <a:pt x="248" y="233"/>
                  </a:cubicBezTo>
                  <a:cubicBezTo>
                    <a:pt x="248" y="192"/>
                    <a:pt x="248" y="151"/>
                    <a:pt x="248" y="110"/>
                  </a:cubicBezTo>
                  <a:cubicBezTo>
                    <a:pt x="235" y="120"/>
                    <a:pt x="219" y="126"/>
                    <a:pt x="204" y="133"/>
                  </a:cubicBezTo>
                  <a:cubicBezTo>
                    <a:pt x="199" y="142"/>
                    <a:pt x="193" y="152"/>
                    <a:pt x="179" y="148"/>
                  </a:cubicBezTo>
                  <a:cubicBezTo>
                    <a:pt x="179" y="144"/>
                    <a:pt x="178" y="135"/>
                    <a:pt x="178" y="131"/>
                  </a:cubicBezTo>
                  <a:cubicBezTo>
                    <a:pt x="158" y="131"/>
                    <a:pt x="137" y="131"/>
                    <a:pt x="117" y="131"/>
                  </a:cubicBezTo>
                  <a:cubicBezTo>
                    <a:pt x="115" y="137"/>
                    <a:pt x="113" y="143"/>
                    <a:pt x="111" y="150"/>
                  </a:cubicBezTo>
                  <a:cubicBezTo>
                    <a:pt x="100" y="150"/>
                    <a:pt x="90" y="145"/>
                    <a:pt x="90" y="132"/>
                  </a:cubicBezTo>
                  <a:cubicBezTo>
                    <a:pt x="73" y="128"/>
                    <a:pt x="57" y="120"/>
                    <a:pt x="44" y="108"/>
                  </a:cubicBezTo>
                  <a:close/>
                  <a:moveTo>
                    <a:pt x="15" y="199"/>
                  </a:moveTo>
                  <a:cubicBezTo>
                    <a:pt x="14" y="210"/>
                    <a:pt x="23" y="217"/>
                    <a:pt x="31" y="224"/>
                  </a:cubicBezTo>
                  <a:cubicBezTo>
                    <a:pt x="34" y="191"/>
                    <a:pt x="32" y="158"/>
                    <a:pt x="32" y="125"/>
                  </a:cubicBezTo>
                  <a:cubicBezTo>
                    <a:pt x="23" y="149"/>
                    <a:pt x="17" y="174"/>
                    <a:pt x="15" y="199"/>
                  </a:cubicBezTo>
                  <a:close/>
                  <a:moveTo>
                    <a:pt x="262" y="129"/>
                  </a:moveTo>
                  <a:cubicBezTo>
                    <a:pt x="260" y="160"/>
                    <a:pt x="261" y="191"/>
                    <a:pt x="262" y="223"/>
                  </a:cubicBezTo>
                  <a:cubicBezTo>
                    <a:pt x="267" y="217"/>
                    <a:pt x="277" y="213"/>
                    <a:pt x="277" y="204"/>
                  </a:cubicBezTo>
                  <a:cubicBezTo>
                    <a:pt x="277" y="178"/>
                    <a:pt x="270" y="153"/>
                    <a:pt x="262" y="129"/>
                  </a:cubicBezTo>
                  <a:close/>
                  <a:moveTo>
                    <a:pt x="68" y="131"/>
                  </a:moveTo>
                  <a:cubicBezTo>
                    <a:pt x="69" y="156"/>
                    <a:pt x="65" y="182"/>
                    <a:pt x="70" y="207"/>
                  </a:cubicBezTo>
                  <a:cubicBezTo>
                    <a:pt x="87" y="215"/>
                    <a:pt x="107" y="209"/>
                    <a:pt x="125" y="211"/>
                  </a:cubicBezTo>
                  <a:cubicBezTo>
                    <a:pt x="158" y="209"/>
                    <a:pt x="192" y="214"/>
                    <a:pt x="225" y="207"/>
                  </a:cubicBezTo>
                  <a:cubicBezTo>
                    <a:pt x="227" y="182"/>
                    <a:pt x="226" y="156"/>
                    <a:pt x="225" y="130"/>
                  </a:cubicBezTo>
                  <a:cubicBezTo>
                    <a:pt x="214" y="133"/>
                    <a:pt x="206" y="140"/>
                    <a:pt x="201" y="150"/>
                  </a:cubicBezTo>
                  <a:cubicBezTo>
                    <a:pt x="196" y="158"/>
                    <a:pt x="185" y="153"/>
                    <a:pt x="177" y="154"/>
                  </a:cubicBezTo>
                  <a:cubicBezTo>
                    <a:pt x="175" y="148"/>
                    <a:pt x="173" y="143"/>
                    <a:pt x="172" y="138"/>
                  </a:cubicBezTo>
                  <a:cubicBezTo>
                    <a:pt x="156" y="138"/>
                    <a:pt x="139" y="137"/>
                    <a:pt x="123" y="137"/>
                  </a:cubicBezTo>
                  <a:cubicBezTo>
                    <a:pt x="119" y="146"/>
                    <a:pt x="114" y="158"/>
                    <a:pt x="102" y="155"/>
                  </a:cubicBezTo>
                  <a:cubicBezTo>
                    <a:pt x="91" y="156"/>
                    <a:pt x="88" y="145"/>
                    <a:pt x="85" y="137"/>
                  </a:cubicBezTo>
                  <a:cubicBezTo>
                    <a:pt x="79" y="135"/>
                    <a:pt x="73" y="133"/>
                    <a:pt x="68" y="13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4" name="Freeform 862"/>
            <p:cNvSpPr>
              <a:spLocks noEditPoints="1"/>
            </p:cNvSpPr>
            <p:nvPr/>
          </p:nvSpPr>
          <p:spPr bwMode="auto">
            <a:xfrm rot="1102409">
              <a:off x="7151611" y="260886"/>
              <a:ext cx="750390" cy="521920"/>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6" name="Freeform 870"/>
            <p:cNvSpPr>
              <a:spLocks noEditPoints="1"/>
            </p:cNvSpPr>
            <p:nvPr/>
          </p:nvSpPr>
          <p:spPr bwMode="auto">
            <a:xfrm>
              <a:off x="6413689" y="376238"/>
              <a:ext cx="557131" cy="511529"/>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7" name="Freeform 871"/>
            <p:cNvSpPr>
              <a:spLocks noEditPoints="1"/>
            </p:cNvSpPr>
            <p:nvPr/>
          </p:nvSpPr>
          <p:spPr bwMode="auto">
            <a:xfrm rot="21012297">
              <a:off x="6758409" y="-710538"/>
              <a:ext cx="711947" cy="934642"/>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9" name="Freeform 876"/>
            <p:cNvSpPr>
              <a:spLocks noEditPoints="1"/>
            </p:cNvSpPr>
            <p:nvPr/>
          </p:nvSpPr>
          <p:spPr bwMode="auto">
            <a:xfrm rot="20194755">
              <a:off x="9021869" y="-298446"/>
              <a:ext cx="531337" cy="632193"/>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101" name="Freeform 883"/>
            <p:cNvSpPr>
              <a:spLocks noEditPoints="1"/>
            </p:cNvSpPr>
            <p:nvPr/>
          </p:nvSpPr>
          <p:spPr bwMode="auto">
            <a:xfrm rot="6884895">
              <a:off x="8184438" y="2663633"/>
              <a:ext cx="203866" cy="315620"/>
            </a:xfrm>
            <a:custGeom>
              <a:avLst/>
              <a:gdLst>
                <a:gd name="T0" fmla="*/ 7 w 127"/>
                <a:gd name="T1" fmla="*/ 10 h 197"/>
                <a:gd name="T2" fmla="*/ 11 w 127"/>
                <a:gd name="T3" fmla="*/ 1 h 197"/>
                <a:gd name="T4" fmla="*/ 20 w 127"/>
                <a:gd name="T5" fmla="*/ 5 h 197"/>
                <a:gd name="T6" fmla="*/ 24 w 127"/>
                <a:gd name="T7" fmla="*/ 18 h 197"/>
                <a:gd name="T8" fmla="*/ 20 w 127"/>
                <a:gd name="T9" fmla="*/ 26 h 197"/>
                <a:gd name="T10" fmla="*/ 18 w 127"/>
                <a:gd name="T11" fmla="*/ 27 h 197"/>
                <a:gd name="T12" fmla="*/ 11 w 127"/>
                <a:gd name="T13" fmla="*/ 22 h 197"/>
                <a:gd name="T14" fmla="*/ 7 w 127"/>
                <a:gd name="T15" fmla="*/ 10 h 197"/>
                <a:gd name="T16" fmla="*/ 60 w 127"/>
                <a:gd name="T17" fmla="*/ 113 h 197"/>
                <a:gd name="T18" fmla="*/ 51 w 127"/>
                <a:gd name="T19" fmla="*/ 109 h 197"/>
                <a:gd name="T20" fmla="*/ 47 w 127"/>
                <a:gd name="T21" fmla="*/ 118 h 197"/>
                <a:gd name="T22" fmla="*/ 52 w 127"/>
                <a:gd name="T23" fmla="*/ 132 h 197"/>
                <a:gd name="T24" fmla="*/ 61 w 127"/>
                <a:gd name="T25" fmla="*/ 136 h 197"/>
                <a:gd name="T26" fmla="*/ 65 w 127"/>
                <a:gd name="T27" fmla="*/ 127 h 197"/>
                <a:gd name="T28" fmla="*/ 60 w 127"/>
                <a:gd name="T29" fmla="*/ 113 h 197"/>
                <a:gd name="T30" fmla="*/ 126 w 127"/>
                <a:gd name="T31" fmla="*/ 157 h 197"/>
                <a:gd name="T32" fmla="*/ 122 w 127"/>
                <a:gd name="T33" fmla="*/ 152 h 197"/>
                <a:gd name="T34" fmla="*/ 121 w 127"/>
                <a:gd name="T35" fmla="*/ 143 h 197"/>
                <a:gd name="T36" fmla="*/ 65 w 127"/>
                <a:gd name="T37" fmla="*/ 77 h 197"/>
                <a:gd name="T38" fmla="*/ 68 w 127"/>
                <a:gd name="T39" fmla="*/ 63 h 197"/>
                <a:gd name="T40" fmla="*/ 66 w 127"/>
                <a:gd name="T41" fmla="*/ 51 h 197"/>
                <a:gd name="T42" fmla="*/ 34 w 127"/>
                <a:gd name="T43" fmla="*/ 29 h 197"/>
                <a:gd name="T44" fmla="*/ 22 w 127"/>
                <a:gd name="T45" fmla="*/ 31 h 197"/>
                <a:gd name="T46" fmla="*/ 0 w 127"/>
                <a:gd name="T47" fmla="*/ 63 h 197"/>
                <a:gd name="T48" fmla="*/ 2 w 127"/>
                <a:gd name="T49" fmla="*/ 75 h 197"/>
                <a:gd name="T50" fmla="*/ 19 w 127"/>
                <a:gd name="T51" fmla="*/ 94 h 197"/>
                <a:gd name="T52" fmla="*/ 20 w 127"/>
                <a:gd name="T53" fmla="*/ 181 h 197"/>
                <a:gd name="T54" fmla="*/ 25 w 127"/>
                <a:gd name="T55" fmla="*/ 188 h 197"/>
                <a:gd name="T56" fmla="*/ 25 w 127"/>
                <a:gd name="T57" fmla="*/ 195 h 197"/>
                <a:gd name="T58" fmla="*/ 27 w 127"/>
                <a:gd name="T59" fmla="*/ 197 h 197"/>
                <a:gd name="T60" fmla="*/ 30 w 127"/>
                <a:gd name="T61" fmla="*/ 194 h 197"/>
                <a:gd name="T62" fmla="*/ 29 w 127"/>
                <a:gd name="T63" fmla="*/ 188 h 197"/>
                <a:gd name="T64" fmla="*/ 35 w 127"/>
                <a:gd name="T65" fmla="*/ 181 h 197"/>
                <a:gd name="T66" fmla="*/ 35 w 127"/>
                <a:gd name="T67" fmla="*/ 74 h 197"/>
                <a:gd name="T68" fmla="*/ 27 w 127"/>
                <a:gd name="T69" fmla="*/ 66 h 197"/>
                <a:gd name="T70" fmla="*/ 19 w 127"/>
                <a:gd name="T71" fmla="*/ 74 h 197"/>
                <a:gd name="T72" fmla="*/ 19 w 127"/>
                <a:gd name="T73" fmla="*/ 86 h 197"/>
                <a:gd name="T74" fmla="*/ 9 w 127"/>
                <a:gd name="T75" fmla="*/ 73 h 197"/>
                <a:gd name="T76" fmla="*/ 7 w 127"/>
                <a:gd name="T77" fmla="*/ 63 h 197"/>
                <a:gd name="T78" fmla="*/ 24 w 127"/>
                <a:gd name="T79" fmla="*/ 38 h 197"/>
                <a:gd name="T80" fmla="*/ 34 w 127"/>
                <a:gd name="T81" fmla="*/ 36 h 197"/>
                <a:gd name="T82" fmla="*/ 59 w 127"/>
                <a:gd name="T83" fmla="*/ 54 h 197"/>
                <a:gd name="T84" fmla="*/ 61 w 127"/>
                <a:gd name="T85" fmla="*/ 63 h 197"/>
                <a:gd name="T86" fmla="*/ 60 w 127"/>
                <a:gd name="T87" fmla="*/ 71 h 197"/>
                <a:gd name="T88" fmla="*/ 52 w 127"/>
                <a:gd name="T89" fmla="*/ 62 h 197"/>
                <a:gd name="T90" fmla="*/ 41 w 127"/>
                <a:gd name="T91" fmla="*/ 61 h 197"/>
                <a:gd name="T92" fmla="*/ 40 w 127"/>
                <a:gd name="T93" fmla="*/ 72 h 197"/>
                <a:gd name="T94" fmla="*/ 110 w 127"/>
                <a:gd name="T95" fmla="*/ 153 h 197"/>
                <a:gd name="T96" fmla="*/ 115 w 127"/>
                <a:gd name="T97" fmla="*/ 156 h 197"/>
                <a:gd name="T98" fmla="*/ 119 w 127"/>
                <a:gd name="T99" fmla="*/ 155 h 197"/>
                <a:gd name="T100" fmla="*/ 123 w 127"/>
                <a:gd name="T101" fmla="*/ 160 h 197"/>
                <a:gd name="T102" fmla="*/ 124 w 127"/>
                <a:gd name="T103" fmla="*/ 161 h 197"/>
                <a:gd name="T104" fmla="*/ 126 w 127"/>
                <a:gd name="T105" fmla="*/ 160 h 197"/>
                <a:gd name="T106" fmla="*/ 126 w 127"/>
                <a:gd name="T107" fmla="*/ 1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197">
                  <a:moveTo>
                    <a:pt x="7" y="10"/>
                  </a:moveTo>
                  <a:cubicBezTo>
                    <a:pt x="5" y="6"/>
                    <a:pt x="7" y="2"/>
                    <a:pt x="11" y="1"/>
                  </a:cubicBezTo>
                  <a:cubicBezTo>
                    <a:pt x="14" y="0"/>
                    <a:pt x="18" y="2"/>
                    <a:pt x="20" y="5"/>
                  </a:cubicBezTo>
                  <a:cubicBezTo>
                    <a:pt x="24" y="18"/>
                    <a:pt x="24" y="18"/>
                    <a:pt x="24" y="18"/>
                  </a:cubicBezTo>
                  <a:cubicBezTo>
                    <a:pt x="26" y="21"/>
                    <a:pt x="24" y="25"/>
                    <a:pt x="20" y="26"/>
                  </a:cubicBezTo>
                  <a:cubicBezTo>
                    <a:pt x="19" y="27"/>
                    <a:pt x="19" y="27"/>
                    <a:pt x="18" y="27"/>
                  </a:cubicBezTo>
                  <a:cubicBezTo>
                    <a:pt x="15" y="27"/>
                    <a:pt x="12" y="25"/>
                    <a:pt x="11" y="22"/>
                  </a:cubicBezTo>
                  <a:lnTo>
                    <a:pt x="7" y="10"/>
                  </a:lnTo>
                  <a:close/>
                  <a:moveTo>
                    <a:pt x="60" y="113"/>
                  </a:moveTo>
                  <a:cubicBezTo>
                    <a:pt x="58" y="109"/>
                    <a:pt x="54" y="108"/>
                    <a:pt x="51" y="109"/>
                  </a:cubicBezTo>
                  <a:cubicBezTo>
                    <a:pt x="47" y="110"/>
                    <a:pt x="45" y="114"/>
                    <a:pt x="47" y="118"/>
                  </a:cubicBezTo>
                  <a:cubicBezTo>
                    <a:pt x="52" y="132"/>
                    <a:pt x="52" y="132"/>
                    <a:pt x="52" y="132"/>
                  </a:cubicBezTo>
                  <a:cubicBezTo>
                    <a:pt x="53" y="135"/>
                    <a:pt x="57" y="137"/>
                    <a:pt x="61" y="136"/>
                  </a:cubicBezTo>
                  <a:cubicBezTo>
                    <a:pt x="64" y="134"/>
                    <a:pt x="66" y="131"/>
                    <a:pt x="65" y="127"/>
                  </a:cubicBezTo>
                  <a:lnTo>
                    <a:pt x="60" y="113"/>
                  </a:lnTo>
                  <a:close/>
                  <a:moveTo>
                    <a:pt x="126" y="157"/>
                  </a:moveTo>
                  <a:cubicBezTo>
                    <a:pt x="122" y="152"/>
                    <a:pt x="122" y="152"/>
                    <a:pt x="122" y="152"/>
                  </a:cubicBezTo>
                  <a:cubicBezTo>
                    <a:pt x="124" y="149"/>
                    <a:pt x="124" y="146"/>
                    <a:pt x="121" y="143"/>
                  </a:cubicBezTo>
                  <a:cubicBezTo>
                    <a:pt x="65" y="77"/>
                    <a:pt x="65" y="77"/>
                    <a:pt x="65" y="77"/>
                  </a:cubicBezTo>
                  <a:cubicBezTo>
                    <a:pt x="67" y="73"/>
                    <a:pt x="68" y="68"/>
                    <a:pt x="68" y="63"/>
                  </a:cubicBezTo>
                  <a:cubicBezTo>
                    <a:pt x="68" y="59"/>
                    <a:pt x="67" y="55"/>
                    <a:pt x="66" y="51"/>
                  </a:cubicBezTo>
                  <a:cubicBezTo>
                    <a:pt x="61" y="38"/>
                    <a:pt x="48" y="29"/>
                    <a:pt x="34" y="29"/>
                  </a:cubicBezTo>
                  <a:cubicBezTo>
                    <a:pt x="30" y="29"/>
                    <a:pt x="26" y="30"/>
                    <a:pt x="22" y="31"/>
                  </a:cubicBezTo>
                  <a:cubicBezTo>
                    <a:pt x="8" y="36"/>
                    <a:pt x="0" y="49"/>
                    <a:pt x="0" y="63"/>
                  </a:cubicBezTo>
                  <a:cubicBezTo>
                    <a:pt x="0" y="67"/>
                    <a:pt x="0" y="71"/>
                    <a:pt x="2" y="75"/>
                  </a:cubicBezTo>
                  <a:cubicBezTo>
                    <a:pt x="5" y="84"/>
                    <a:pt x="11" y="90"/>
                    <a:pt x="19" y="94"/>
                  </a:cubicBezTo>
                  <a:cubicBezTo>
                    <a:pt x="20" y="181"/>
                    <a:pt x="20" y="181"/>
                    <a:pt x="20" y="181"/>
                  </a:cubicBezTo>
                  <a:cubicBezTo>
                    <a:pt x="20" y="184"/>
                    <a:pt x="22" y="187"/>
                    <a:pt x="25" y="188"/>
                  </a:cubicBezTo>
                  <a:cubicBezTo>
                    <a:pt x="25" y="195"/>
                    <a:pt x="25" y="195"/>
                    <a:pt x="25" y="195"/>
                  </a:cubicBezTo>
                  <a:cubicBezTo>
                    <a:pt x="25" y="196"/>
                    <a:pt x="26" y="197"/>
                    <a:pt x="27" y="197"/>
                  </a:cubicBezTo>
                  <a:cubicBezTo>
                    <a:pt x="29" y="197"/>
                    <a:pt x="30" y="196"/>
                    <a:pt x="30" y="194"/>
                  </a:cubicBezTo>
                  <a:cubicBezTo>
                    <a:pt x="29" y="188"/>
                    <a:pt x="29" y="188"/>
                    <a:pt x="29" y="188"/>
                  </a:cubicBezTo>
                  <a:cubicBezTo>
                    <a:pt x="33" y="187"/>
                    <a:pt x="35" y="184"/>
                    <a:pt x="35" y="181"/>
                  </a:cubicBezTo>
                  <a:cubicBezTo>
                    <a:pt x="35" y="74"/>
                    <a:pt x="35" y="74"/>
                    <a:pt x="35" y="74"/>
                  </a:cubicBezTo>
                  <a:cubicBezTo>
                    <a:pt x="34" y="70"/>
                    <a:pt x="31" y="66"/>
                    <a:pt x="27" y="66"/>
                  </a:cubicBezTo>
                  <a:cubicBezTo>
                    <a:pt x="22" y="66"/>
                    <a:pt x="19" y="70"/>
                    <a:pt x="19" y="74"/>
                  </a:cubicBezTo>
                  <a:cubicBezTo>
                    <a:pt x="19" y="86"/>
                    <a:pt x="19" y="86"/>
                    <a:pt x="19" y="86"/>
                  </a:cubicBezTo>
                  <a:cubicBezTo>
                    <a:pt x="14" y="83"/>
                    <a:pt x="11" y="78"/>
                    <a:pt x="9" y="73"/>
                  </a:cubicBezTo>
                  <a:cubicBezTo>
                    <a:pt x="7" y="70"/>
                    <a:pt x="7" y="66"/>
                    <a:pt x="7" y="63"/>
                  </a:cubicBezTo>
                  <a:cubicBezTo>
                    <a:pt x="7" y="52"/>
                    <a:pt x="14" y="42"/>
                    <a:pt x="24" y="38"/>
                  </a:cubicBezTo>
                  <a:cubicBezTo>
                    <a:pt x="28" y="37"/>
                    <a:pt x="31" y="36"/>
                    <a:pt x="34" y="36"/>
                  </a:cubicBezTo>
                  <a:cubicBezTo>
                    <a:pt x="45" y="36"/>
                    <a:pt x="55" y="43"/>
                    <a:pt x="59" y="54"/>
                  </a:cubicBezTo>
                  <a:cubicBezTo>
                    <a:pt x="60" y="57"/>
                    <a:pt x="61" y="60"/>
                    <a:pt x="61" y="63"/>
                  </a:cubicBezTo>
                  <a:cubicBezTo>
                    <a:pt x="61" y="66"/>
                    <a:pt x="60" y="68"/>
                    <a:pt x="60" y="71"/>
                  </a:cubicBezTo>
                  <a:cubicBezTo>
                    <a:pt x="52" y="62"/>
                    <a:pt x="52" y="62"/>
                    <a:pt x="52" y="62"/>
                  </a:cubicBezTo>
                  <a:cubicBezTo>
                    <a:pt x="50" y="59"/>
                    <a:pt x="45" y="58"/>
                    <a:pt x="41" y="61"/>
                  </a:cubicBezTo>
                  <a:cubicBezTo>
                    <a:pt x="38" y="64"/>
                    <a:pt x="38" y="69"/>
                    <a:pt x="40" y="72"/>
                  </a:cubicBezTo>
                  <a:cubicBezTo>
                    <a:pt x="110" y="153"/>
                    <a:pt x="110" y="153"/>
                    <a:pt x="110" y="153"/>
                  </a:cubicBezTo>
                  <a:cubicBezTo>
                    <a:pt x="111" y="155"/>
                    <a:pt x="113" y="156"/>
                    <a:pt x="115" y="156"/>
                  </a:cubicBezTo>
                  <a:cubicBezTo>
                    <a:pt x="117" y="156"/>
                    <a:pt x="118" y="155"/>
                    <a:pt x="119" y="155"/>
                  </a:cubicBezTo>
                  <a:cubicBezTo>
                    <a:pt x="123" y="160"/>
                    <a:pt x="123" y="160"/>
                    <a:pt x="123" y="160"/>
                  </a:cubicBezTo>
                  <a:cubicBezTo>
                    <a:pt x="123" y="160"/>
                    <a:pt x="124" y="161"/>
                    <a:pt x="124" y="161"/>
                  </a:cubicBezTo>
                  <a:cubicBezTo>
                    <a:pt x="125" y="161"/>
                    <a:pt x="125" y="161"/>
                    <a:pt x="126" y="160"/>
                  </a:cubicBezTo>
                  <a:cubicBezTo>
                    <a:pt x="127" y="159"/>
                    <a:pt x="127" y="158"/>
                    <a:pt x="126" y="15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103" name="Freeform 897"/>
            <p:cNvSpPr>
              <a:spLocks noEditPoints="1"/>
            </p:cNvSpPr>
            <p:nvPr/>
          </p:nvSpPr>
          <p:spPr bwMode="auto">
            <a:xfrm rot="1619806">
              <a:off x="8004175" y="128066"/>
              <a:ext cx="454435" cy="546742"/>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grpSp>
        <p:nvGrpSpPr>
          <p:cNvPr id="12" name="组合 11"/>
          <p:cNvGrpSpPr/>
          <p:nvPr/>
        </p:nvGrpSpPr>
        <p:grpSpPr>
          <a:xfrm>
            <a:off x="955635" y="1423280"/>
            <a:ext cx="4757383" cy="3092852"/>
            <a:chOff x="955635" y="1423280"/>
            <a:chExt cx="4757383" cy="3092852"/>
          </a:xfrm>
        </p:grpSpPr>
        <p:sp>
          <p:nvSpPr>
            <p:cNvPr id="7" name="椭圆 6"/>
            <p:cNvSpPr/>
            <p:nvPr/>
          </p:nvSpPr>
          <p:spPr>
            <a:xfrm>
              <a:off x="2521527" y="1423280"/>
              <a:ext cx="1625600" cy="1625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 name="文本框 103"/>
            <p:cNvSpPr txBox="1"/>
            <p:nvPr/>
          </p:nvSpPr>
          <p:spPr>
            <a:xfrm>
              <a:off x="2675676" y="1547973"/>
              <a:ext cx="1480835" cy="1323439"/>
            </a:xfrm>
            <a:prstGeom prst="rect">
              <a:avLst/>
            </a:prstGeom>
            <a:noFill/>
          </p:spPr>
          <p:txBody>
            <a:bodyPr wrap="square" rtlCol="0">
              <a:spAutoFit/>
            </a:bodyPr>
            <a:lstStyle/>
            <a:p>
              <a:r>
                <a:rPr lang="en-US" altLang="zh-CN" sz="8000" dirty="0">
                  <a:solidFill>
                    <a:schemeClr val="tx1">
                      <a:lumMod val="75000"/>
                      <a:lumOff val="25000"/>
                    </a:schemeClr>
                  </a:solidFill>
                  <a:cs typeface="+mn-ea"/>
                  <a:sym typeface="+mn-lt"/>
                </a:rPr>
                <a:t>03</a:t>
              </a:r>
              <a:endParaRPr lang="zh-CN" altLang="en-US" sz="8000" dirty="0">
                <a:solidFill>
                  <a:schemeClr val="tx1">
                    <a:lumMod val="75000"/>
                    <a:lumOff val="25000"/>
                  </a:schemeClr>
                </a:solidFill>
                <a:cs typeface="+mn-ea"/>
                <a:sym typeface="+mn-lt"/>
              </a:endParaRPr>
            </a:p>
          </p:txBody>
        </p:sp>
        <p:sp>
          <p:nvSpPr>
            <p:cNvPr id="105" name="文本框 104"/>
            <p:cNvSpPr txBox="1"/>
            <p:nvPr/>
          </p:nvSpPr>
          <p:spPr>
            <a:xfrm>
              <a:off x="1620732" y="3173573"/>
              <a:ext cx="3590721" cy="707886"/>
            </a:xfrm>
            <a:prstGeom prst="rect">
              <a:avLst/>
            </a:prstGeom>
            <a:noFill/>
          </p:spPr>
          <p:txBody>
            <a:bodyPr wrap="square" rtlCol="0">
              <a:spAutoFit/>
            </a:bodyPr>
            <a:lstStyle/>
            <a:p>
              <a:r>
                <a:rPr lang="zh-CN" altLang="en-US" sz="4000" spc="300" dirty="0">
                  <a:solidFill>
                    <a:srgbClr val="46525B"/>
                  </a:solidFill>
                  <a:cs typeface="+mn-ea"/>
                  <a:sym typeface="+mn-lt"/>
                </a:rPr>
                <a:t>文献论点综述</a:t>
              </a:r>
              <a:endParaRPr lang="zh-CN" altLang="en-US" sz="4000" spc="300" dirty="0">
                <a:solidFill>
                  <a:srgbClr val="46525B"/>
                </a:solidFill>
                <a:cs typeface="+mn-ea"/>
                <a:sym typeface="+mn-lt"/>
              </a:endParaRPr>
            </a:p>
          </p:txBody>
        </p:sp>
        <p:sp>
          <p:nvSpPr>
            <p:cNvPr id="106" name="文本框 105"/>
            <p:cNvSpPr txBox="1"/>
            <p:nvPr/>
          </p:nvSpPr>
          <p:spPr>
            <a:xfrm>
              <a:off x="955635" y="3902118"/>
              <a:ext cx="4757383" cy="614014"/>
            </a:xfrm>
            <a:prstGeom prst="rect">
              <a:avLst/>
            </a:prstGeom>
            <a:noFill/>
          </p:spPr>
          <p:txBody>
            <a:bodyPr wrap="square" rtlCol="0">
              <a:spAutoFit/>
            </a:bodyPr>
            <a:lstStyle/>
            <a:p>
              <a:pPr algn="ctr">
                <a:lnSpc>
                  <a:spcPct val="150000"/>
                </a:lnSpc>
              </a:pPr>
              <a:r>
                <a:rPr lang="en-US" altLang="zh-CN" sz="1200" dirty="0">
                  <a:solidFill>
                    <a:srgbClr val="46525B"/>
                  </a:solidFill>
                  <a:cs typeface="+mn-ea"/>
                  <a:sym typeface="+mn-lt"/>
                </a:rPr>
                <a:t>Double-click here to add your text message content Double-click here to add your text message content</a:t>
              </a:r>
              <a:endParaRPr lang="zh-CN" altLang="en-US" sz="1200" dirty="0">
                <a:solidFill>
                  <a:srgbClr val="46525B"/>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9"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47"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3467" y="2069199"/>
            <a:ext cx="2250831" cy="3785342"/>
            <a:chOff x="1063467" y="2069199"/>
            <a:chExt cx="2250831" cy="3785342"/>
          </a:xfrm>
        </p:grpSpPr>
        <p:sp>
          <p:nvSpPr>
            <p:cNvPr id="3" name="Rounded Rectangle 2"/>
            <p:cNvSpPr/>
            <p:nvPr/>
          </p:nvSpPr>
          <p:spPr>
            <a:xfrm>
              <a:off x="1063467" y="2557059"/>
              <a:ext cx="2250831" cy="3297482"/>
            </a:xfrm>
            <a:prstGeom prst="roundRect">
              <a:avLst>
                <a:gd name="adj" fmla="val 3736"/>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 name="Rounded Rectangle 3"/>
            <p:cNvSpPr/>
            <p:nvPr/>
          </p:nvSpPr>
          <p:spPr>
            <a:xfrm rot="2700000">
              <a:off x="1705872" y="2069199"/>
              <a:ext cx="975721" cy="975721"/>
            </a:xfrm>
            <a:prstGeom prst="roundRect">
              <a:avLst>
                <a:gd name="adj" fmla="val 1783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cs typeface="+mn-ea"/>
                <a:sym typeface="+mn-lt"/>
              </a:endParaRPr>
            </a:p>
          </p:txBody>
        </p:sp>
        <p:grpSp>
          <p:nvGrpSpPr>
            <p:cNvPr id="32" name="Группа 358"/>
            <p:cNvGrpSpPr/>
            <p:nvPr/>
          </p:nvGrpSpPr>
          <p:grpSpPr>
            <a:xfrm>
              <a:off x="1989483" y="2245224"/>
              <a:ext cx="398797" cy="569810"/>
              <a:chOff x="5905500" y="3163888"/>
              <a:chExt cx="1828800" cy="2613025"/>
            </a:xfrm>
            <a:solidFill>
              <a:schemeClr val="bg1"/>
            </a:solidFill>
          </p:grpSpPr>
          <p:sp>
            <p:nvSpPr>
              <p:cNvPr id="33" name="Freeform 319"/>
              <p:cNvSpPr>
                <a:spLocks noEditPoints="1"/>
              </p:cNvSpPr>
              <p:nvPr/>
            </p:nvSpPr>
            <p:spPr bwMode="auto">
              <a:xfrm>
                <a:off x="6313488" y="3163888"/>
                <a:ext cx="1011238" cy="2411412"/>
              </a:xfrm>
              <a:custGeom>
                <a:avLst/>
                <a:gdLst>
                  <a:gd name="T0" fmla="*/ 576 w 1273"/>
                  <a:gd name="T1" fmla="*/ 371 h 3038"/>
                  <a:gd name="T2" fmla="*/ 476 w 1273"/>
                  <a:gd name="T3" fmla="*/ 529 h 3038"/>
                  <a:gd name="T4" fmla="*/ 378 w 1273"/>
                  <a:gd name="T5" fmla="*/ 737 h 3038"/>
                  <a:gd name="T6" fmla="*/ 391 w 1273"/>
                  <a:gd name="T7" fmla="*/ 915 h 3038"/>
                  <a:gd name="T8" fmla="*/ 629 w 1273"/>
                  <a:gd name="T9" fmla="*/ 932 h 3038"/>
                  <a:gd name="T10" fmla="*/ 832 w 1273"/>
                  <a:gd name="T11" fmla="*/ 920 h 3038"/>
                  <a:gd name="T12" fmla="*/ 926 w 1273"/>
                  <a:gd name="T13" fmla="*/ 815 h 3038"/>
                  <a:gd name="T14" fmla="*/ 832 w 1273"/>
                  <a:gd name="T15" fmla="*/ 591 h 3038"/>
                  <a:gd name="T16" fmla="*/ 731 w 1273"/>
                  <a:gd name="T17" fmla="*/ 417 h 3038"/>
                  <a:gd name="T18" fmla="*/ 638 w 1273"/>
                  <a:gd name="T19" fmla="*/ 291 h 3038"/>
                  <a:gd name="T20" fmla="*/ 643 w 1273"/>
                  <a:gd name="T21" fmla="*/ 6 h 3038"/>
                  <a:gd name="T22" fmla="*/ 678 w 1273"/>
                  <a:gd name="T23" fmla="*/ 36 h 3038"/>
                  <a:gd name="T24" fmla="*/ 736 w 1273"/>
                  <a:gd name="T25" fmla="*/ 93 h 3038"/>
                  <a:gd name="T26" fmla="*/ 810 w 1273"/>
                  <a:gd name="T27" fmla="*/ 180 h 3038"/>
                  <a:gd name="T28" fmla="*/ 895 w 1273"/>
                  <a:gd name="T29" fmla="*/ 296 h 3038"/>
                  <a:gd name="T30" fmla="*/ 985 w 1273"/>
                  <a:gd name="T31" fmla="*/ 444 h 3038"/>
                  <a:gd name="T32" fmla="*/ 1072 w 1273"/>
                  <a:gd name="T33" fmla="*/ 625 h 3038"/>
                  <a:gd name="T34" fmla="*/ 1151 w 1273"/>
                  <a:gd name="T35" fmla="*/ 839 h 3038"/>
                  <a:gd name="T36" fmla="*/ 1215 w 1273"/>
                  <a:gd name="T37" fmla="*/ 1088 h 3038"/>
                  <a:gd name="T38" fmla="*/ 1258 w 1273"/>
                  <a:gd name="T39" fmla="*/ 1374 h 3038"/>
                  <a:gd name="T40" fmla="*/ 1273 w 1273"/>
                  <a:gd name="T41" fmla="*/ 1698 h 3038"/>
                  <a:gd name="T42" fmla="*/ 1258 w 1273"/>
                  <a:gd name="T43" fmla="*/ 2026 h 3038"/>
                  <a:gd name="T44" fmla="*/ 1214 w 1273"/>
                  <a:gd name="T45" fmla="*/ 2314 h 3038"/>
                  <a:gd name="T46" fmla="*/ 1146 w 1273"/>
                  <a:gd name="T47" fmla="*/ 2556 h 3038"/>
                  <a:gd name="T48" fmla="*/ 1054 w 1273"/>
                  <a:gd name="T49" fmla="*/ 2754 h 3038"/>
                  <a:gd name="T50" fmla="*/ 945 w 1273"/>
                  <a:gd name="T51" fmla="*/ 2903 h 3038"/>
                  <a:gd name="T52" fmla="*/ 821 w 1273"/>
                  <a:gd name="T53" fmla="*/ 3001 h 3038"/>
                  <a:gd name="T54" fmla="*/ 732 w 1273"/>
                  <a:gd name="T55" fmla="*/ 2259 h 3038"/>
                  <a:gd name="T56" fmla="*/ 710 w 1273"/>
                  <a:gd name="T57" fmla="*/ 2201 h 3038"/>
                  <a:gd name="T58" fmla="*/ 658 w 1273"/>
                  <a:gd name="T59" fmla="*/ 2168 h 3038"/>
                  <a:gd name="T60" fmla="*/ 595 w 1273"/>
                  <a:gd name="T61" fmla="*/ 2175 h 3038"/>
                  <a:gd name="T62" fmla="*/ 552 w 1273"/>
                  <a:gd name="T63" fmla="*/ 2218 h 3038"/>
                  <a:gd name="T64" fmla="*/ 541 w 1273"/>
                  <a:gd name="T65" fmla="*/ 3038 h 3038"/>
                  <a:gd name="T66" fmla="*/ 410 w 1273"/>
                  <a:gd name="T67" fmla="*/ 2975 h 3038"/>
                  <a:gd name="T68" fmla="*/ 289 w 1273"/>
                  <a:gd name="T69" fmla="*/ 2859 h 3038"/>
                  <a:gd name="T70" fmla="*/ 186 w 1273"/>
                  <a:gd name="T71" fmla="*/ 2693 h 3038"/>
                  <a:gd name="T72" fmla="*/ 103 w 1273"/>
                  <a:gd name="T73" fmla="*/ 2480 h 3038"/>
                  <a:gd name="T74" fmla="*/ 42 w 1273"/>
                  <a:gd name="T75" fmla="*/ 2223 h 3038"/>
                  <a:gd name="T76" fmla="*/ 7 w 1273"/>
                  <a:gd name="T77" fmla="*/ 1922 h 3038"/>
                  <a:gd name="T78" fmla="*/ 2 w 1273"/>
                  <a:gd name="T79" fmla="*/ 1587 h 3038"/>
                  <a:gd name="T80" fmla="*/ 28 w 1273"/>
                  <a:gd name="T81" fmla="*/ 1279 h 3038"/>
                  <a:gd name="T82" fmla="*/ 78 w 1273"/>
                  <a:gd name="T83" fmla="*/ 1006 h 3038"/>
                  <a:gd name="T84" fmla="*/ 148 w 1273"/>
                  <a:gd name="T85" fmla="*/ 770 h 3038"/>
                  <a:gd name="T86" fmla="*/ 229 w 1273"/>
                  <a:gd name="T87" fmla="*/ 566 h 3038"/>
                  <a:gd name="T88" fmla="*/ 318 w 1273"/>
                  <a:gd name="T89" fmla="*/ 396 h 3038"/>
                  <a:gd name="T90" fmla="*/ 406 w 1273"/>
                  <a:gd name="T91" fmla="*/ 258 h 3038"/>
                  <a:gd name="T92" fmla="*/ 489 w 1273"/>
                  <a:gd name="T93" fmla="*/ 151 h 3038"/>
                  <a:gd name="T94" fmla="*/ 559 w 1273"/>
                  <a:gd name="T95" fmla="*/ 73 h 3038"/>
                  <a:gd name="T96" fmla="*/ 609 w 1273"/>
                  <a:gd name="T97" fmla="*/ 24 h 3038"/>
                  <a:gd name="T98" fmla="*/ 635 w 1273"/>
                  <a:gd name="T99" fmla="*/ 1 h 3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3" h="3038">
                    <a:moveTo>
                      <a:pt x="638" y="291"/>
                    </a:moveTo>
                    <a:lnTo>
                      <a:pt x="608" y="328"/>
                    </a:lnTo>
                    <a:lnTo>
                      <a:pt x="576" y="371"/>
                    </a:lnTo>
                    <a:lnTo>
                      <a:pt x="543" y="419"/>
                    </a:lnTo>
                    <a:lnTo>
                      <a:pt x="510" y="471"/>
                    </a:lnTo>
                    <a:lnTo>
                      <a:pt x="476" y="529"/>
                    </a:lnTo>
                    <a:lnTo>
                      <a:pt x="444" y="594"/>
                    </a:lnTo>
                    <a:lnTo>
                      <a:pt x="411" y="662"/>
                    </a:lnTo>
                    <a:lnTo>
                      <a:pt x="378" y="737"/>
                    </a:lnTo>
                    <a:lnTo>
                      <a:pt x="348" y="818"/>
                    </a:lnTo>
                    <a:lnTo>
                      <a:pt x="319" y="904"/>
                    </a:lnTo>
                    <a:lnTo>
                      <a:pt x="391" y="915"/>
                    </a:lnTo>
                    <a:lnTo>
                      <a:pt x="468" y="925"/>
                    </a:lnTo>
                    <a:lnTo>
                      <a:pt x="547" y="930"/>
                    </a:lnTo>
                    <a:lnTo>
                      <a:pt x="629" y="932"/>
                    </a:lnTo>
                    <a:lnTo>
                      <a:pt x="698" y="931"/>
                    </a:lnTo>
                    <a:lnTo>
                      <a:pt x="766" y="927"/>
                    </a:lnTo>
                    <a:lnTo>
                      <a:pt x="832" y="920"/>
                    </a:lnTo>
                    <a:lnTo>
                      <a:pt x="894" y="912"/>
                    </a:lnTo>
                    <a:lnTo>
                      <a:pt x="955" y="901"/>
                    </a:lnTo>
                    <a:lnTo>
                      <a:pt x="926" y="815"/>
                    </a:lnTo>
                    <a:lnTo>
                      <a:pt x="896" y="735"/>
                    </a:lnTo>
                    <a:lnTo>
                      <a:pt x="865" y="660"/>
                    </a:lnTo>
                    <a:lnTo>
                      <a:pt x="832" y="591"/>
                    </a:lnTo>
                    <a:lnTo>
                      <a:pt x="798" y="527"/>
                    </a:lnTo>
                    <a:lnTo>
                      <a:pt x="765" y="470"/>
                    </a:lnTo>
                    <a:lnTo>
                      <a:pt x="731" y="417"/>
                    </a:lnTo>
                    <a:lnTo>
                      <a:pt x="699" y="370"/>
                    </a:lnTo>
                    <a:lnTo>
                      <a:pt x="667" y="328"/>
                    </a:lnTo>
                    <a:lnTo>
                      <a:pt x="638" y="291"/>
                    </a:lnTo>
                    <a:close/>
                    <a:moveTo>
                      <a:pt x="636" y="0"/>
                    </a:moveTo>
                    <a:lnTo>
                      <a:pt x="638" y="1"/>
                    </a:lnTo>
                    <a:lnTo>
                      <a:pt x="643" y="6"/>
                    </a:lnTo>
                    <a:lnTo>
                      <a:pt x="652" y="12"/>
                    </a:lnTo>
                    <a:lnTo>
                      <a:pt x="664" y="23"/>
                    </a:lnTo>
                    <a:lnTo>
                      <a:pt x="678" y="36"/>
                    </a:lnTo>
                    <a:lnTo>
                      <a:pt x="695" y="52"/>
                    </a:lnTo>
                    <a:lnTo>
                      <a:pt x="714" y="72"/>
                    </a:lnTo>
                    <a:lnTo>
                      <a:pt x="736" y="93"/>
                    </a:lnTo>
                    <a:lnTo>
                      <a:pt x="760" y="119"/>
                    </a:lnTo>
                    <a:lnTo>
                      <a:pt x="784" y="148"/>
                    </a:lnTo>
                    <a:lnTo>
                      <a:pt x="810" y="180"/>
                    </a:lnTo>
                    <a:lnTo>
                      <a:pt x="838" y="215"/>
                    </a:lnTo>
                    <a:lnTo>
                      <a:pt x="867" y="254"/>
                    </a:lnTo>
                    <a:lnTo>
                      <a:pt x="895" y="296"/>
                    </a:lnTo>
                    <a:lnTo>
                      <a:pt x="925" y="342"/>
                    </a:lnTo>
                    <a:lnTo>
                      <a:pt x="955" y="391"/>
                    </a:lnTo>
                    <a:lnTo>
                      <a:pt x="985" y="444"/>
                    </a:lnTo>
                    <a:lnTo>
                      <a:pt x="1014" y="501"/>
                    </a:lnTo>
                    <a:lnTo>
                      <a:pt x="1044" y="560"/>
                    </a:lnTo>
                    <a:lnTo>
                      <a:pt x="1072" y="625"/>
                    </a:lnTo>
                    <a:lnTo>
                      <a:pt x="1099" y="692"/>
                    </a:lnTo>
                    <a:lnTo>
                      <a:pt x="1125" y="764"/>
                    </a:lnTo>
                    <a:lnTo>
                      <a:pt x="1151" y="839"/>
                    </a:lnTo>
                    <a:lnTo>
                      <a:pt x="1173" y="917"/>
                    </a:lnTo>
                    <a:lnTo>
                      <a:pt x="1195" y="1001"/>
                    </a:lnTo>
                    <a:lnTo>
                      <a:pt x="1215" y="1088"/>
                    </a:lnTo>
                    <a:lnTo>
                      <a:pt x="1231" y="1179"/>
                    </a:lnTo>
                    <a:lnTo>
                      <a:pt x="1246" y="1275"/>
                    </a:lnTo>
                    <a:lnTo>
                      <a:pt x="1258" y="1374"/>
                    </a:lnTo>
                    <a:lnTo>
                      <a:pt x="1266" y="1478"/>
                    </a:lnTo>
                    <a:lnTo>
                      <a:pt x="1271" y="1586"/>
                    </a:lnTo>
                    <a:lnTo>
                      <a:pt x="1273" y="1698"/>
                    </a:lnTo>
                    <a:lnTo>
                      <a:pt x="1271" y="1812"/>
                    </a:lnTo>
                    <a:lnTo>
                      <a:pt x="1266" y="1922"/>
                    </a:lnTo>
                    <a:lnTo>
                      <a:pt x="1258" y="2026"/>
                    </a:lnTo>
                    <a:lnTo>
                      <a:pt x="1247" y="2126"/>
                    </a:lnTo>
                    <a:lnTo>
                      <a:pt x="1231" y="2223"/>
                    </a:lnTo>
                    <a:lnTo>
                      <a:pt x="1214" y="2314"/>
                    </a:lnTo>
                    <a:lnTo>
                      <a:pt x="1194" y="2400"/>
                    </a:lnTo>
                    <a:lnTo>
                      <a:pt x="1170" y="2480"/>
                    </a:lnTo>
                    <a:lnTo>
                      <a:pt x="1146" y="2556"/>
                    </a:lnTo>
                    <a:lnTo>
                      <a:pt x="1117" y="2628"/>
                    </a:lnTo>
                    <a:lnTo>
                      <a:pt x="1087" y="2693"/>
                    </a:lnTo>
                    <a:lnTo>
                      <a:pt x="1054" y="2754"/>
                    </a:lnTo>
                    <a:lnTo>
                      <a:pt x="1020" y="2809"/>
                    </a:lnTo>
                    <a:lnTo>
                      <a:pt x="984" y="2859"/>
                    </a:lnTo>
                    <a:lnTo>
                      <a:pt x="945" y="2903"/>
                    </a:lnTo>
                    <a:lnTo>
                      <a:pt x="906" y="2942"/>
                    </a:lnTo>
                    <a:lnTo>
                      <a:pt x="864" y="2975"/>
                    </a:lnTo>
                    <a:lnTo>
                      <a:pt x="821" y="3001"/>
                    </a:lnTo>
                    <a:lnTo>
                      <a:pt x="777" y="3023"/>
                    </a:lnTo>
                    <a:lnTo>
                      <a:pt x="732" y="3038"/>
                    </a:lnTo>
                    <a:lnTo>
                      <a:pt x="732" y="2259"/>
                    </a:lnTo>
                    <a:lnTo>
                      <a:pt x="729" y="2238"/>
                    </a:lnTo>
                    <a:lnTo>
                      <a:pt x="721" y="2218"/>
                    </a:lnTo>
                    <a:lnTo>
                      <a:pt x="710" y="2201"/>
                    </a:lnTo>
                    <a:lnTo>
                      <a:pt x="696" y="2186"/>
                    </a:lnTo>
                    <a:lnTo>
                      <a:pt x="678" y="2175"/>
                    </a:lnTo>
                    <a:lnTo>
                      <a:pt x="658" y="2168"/>
                    </a:lnTo>
                    <a:lnTo>
                      <a:pt x="636" y="2165"/>
                    </a:lnTo>
                    <a:lnTo>
                      <a:pt x="614" y="2168"/>
                    </a:lnTo>
                    <a:lnTo>
                      <a:pt x="595" y="2175"/>
                    </a:lnTo>
                    <a:lnTo>
                      <a:pt x="577" y="2186"/>
                    </a:lnTo>
                    <a:lnTo>
                      <a:pt x="563" y="2201"/>
                    </a:lnTo>
                    <a:lnTo>
                      <a:pt x="552" y="2218"/>
                    </a:lnTo>
                    <a:lnTo>
                      <a:pt x="544" y="2238"/>
                    </a:lnTo>
                    <a:lnTo>
                      <a:pt x="541" y="2259"/>
                    </a:lnTo>
                    <a:lnTo>
                      <a:pt x="541" y="3038"/>
                    </a:lnTo>
                    <a:lnTo>
                      <a:pt x="496" y="3023"/>
                    </a:lnTo>
                    <a:lnTo>
                      <a:pt x="452" y="3001"/>
                    </a:lnTo>
                    <a:lnTo>
                      <a:pt x="410" y="2975"/>
                    </a:lnTo>
                    <a:lnTo>
                      <a:pt x="367" y="2942"/>
                    </a:lnTo>
                    <a:lnTo>
                      <a:pt x="328" y="2903"/>
                    </a:lnTo>
                    <a:lnTo>
                      <a:pt x="289" y="2859"/>
                    </a:lnTo>
                    <a:lnTo>
                      <a:pt x="253" y="2809"/>
                    </a:lnTo>
                    <a:lnTo>
                      <a:pt x="219" y="2754"/>
                    </a:lnTo>
                    <a:lnTo>
                      <a:pt x="186" y="2693"/>
                    </a:lnTo>
                    <a:lnTo>
                      <a:pt x="156" y="2628"/>
                    </a:lnTo>
                    <a:lnTo>
                      <a:pt x="127" y="2556"/>
                    </a:lnTo>
                    <a:lnTo>
                      <a:pt x="103" y="2480"/>
                    </a:lnTo>
                    <a:lnTo>
                      <a:pt x="79" y="2400"/>
                    </a:lnTo>
                    <a:lnTo>
                      <a:pt x="59" y="2314"/>
                    </a:lnTo>
                    <a:lnTo>
                      <a:pt x="42" y="2223"/>
                    </a:lnTo>
                    <a:lnTo>
                      <a:pt x="27" y="2126"/>
                    </a:lnTo>
                    <a:lnTo>
                      <a:pt x="15" y="2026"/>
                    </a:lnTo>
                    <a:lnTo>
                      <a:pt x="7" y="1922"/>
                    </a:lnTo>
                    <a:lnTo>
                      <a:pt x="2" y="1812"/>
                    </a:lnTo>
                    <a:lnTo>
                      <a:pt x="0" y="1698"/>
                    </a:lnTo>
                    <a:lnTo>
                      <a:pt x="2" y="1587"/>
                    </a:lnTo>
                    <a:lnTo>
                      <a:pt x="7" y="1480"/>
                    </a:lnTo>
                    <a:lnTo>
                      <a:pt x="15" y="1377"/>
                    </a:lnTo>
                    <a:lnTo>
                      <a:pt x="28" y="1279"/>
                    </a:lnTo>
                    <a:lnTo>
                      <a:pt x="42" y="1184"/>
                    </a:lnTo>
                    <a:lnTo>
                      <a:pt x="58" y="1093"/>
                    </a:lnTo>
                    <a:lnTo>
                      <a:pt x="78" y="1006"/>
                    </a:lnTo>
                    <a:lnTo>
                      <a:pt x="100" y="924"/>
                    </a:lnTo>
                    <a:lnTo>
                      <a:pt x="122" y="845"/>
                    </a:lnTo>
                    <a:lnTo>
                      <a:pt x="148" y="770"/>
                    </a:lnTo>
                    <a:lnTo>
                      <a:pt x="174" y="698"/>
                    </a:lnTo>
                    <a:lnTo>
                      <a:pt x="202" y="631"/>
                    </a:lnTo>
                    <a:lnTo>
                      <a:pt x="229" y="566"/>
                    </a:lnTo>
                    <a:lnTo>
                      <a:pt x="259" y="507"/>
                    </a:lnTo>
                    <a:lnTo>
                      <a:pt x="288" y="450"/>
                    </a:lnTo>
                    <a:lnTo>
                      <a:pt x="318" y="396"/>
                    </a:lnTo>
                    <a:lnTo>
                      <a:pt x="348" y="347"/>
                    </a:lnTo>
                    <a:lnTo>
                      <a:pt x="378" y="301"/>
                    </a:lnTo>
                    <a:lnTo>
                      <a:pt x="406" y="258"/>
                    </a:lnTo>
                    <a:lnTo>
                      <a:pt x="435" y="219"/>
                    </a:lnTo>
                    <a:lnTo>
                      <a:pt x="462" y="183"/>
                    </a:lnTo>
                    <a:lnTo>
                      <a:pt x="489" y="151"/>
                    </a:lnTo>
                    <a:lnTo>
                      <a:pt x="514" y="122"/>
                    </a:lnTo>
                    <a:lnTo>
                      <a:pt x="537" y="95"/>
                    </a:lnTo>
                    <a:lnTo>
                      <a:pt x="559" y="73"/>
                    </a:lnTo>
                    <a:lnTo>
                      <a:pt x="577" y="53"/>
                    </a:lnTo>
                    <a:lnTo>
                      <a:pt x="595" y="37"/>
                    </a:lnTo>
                    <a:lnTo>
                      <a:pt x="609" y="24"/>
                    </a:lnTo>
                    <a:lnTo>
                      <a:pt x="621" y="13"/>
                    </a:lnTo>
                    <a:lnTo>
                      <a:pt x="629" y="6"/>
                    </a:lnTo>
                    <a:lnTo>
                      <a:pt x="635" y="1"/>
                    </a:lnTo>
                    <a:lnTo>
                      <a:pt x="636"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34" name="Freeform 320"/>
              <p:cNvSpPr/>
              <p:nvPr/>
            </p:nvSpPr>
            <p:spPr bwMode="auto">
              <a:xfrm>
                <a:off x="5905500" y="4935538"/>
                <a:ext cx="493713" cy="841375"/>
              </a:xfrm>
              <a:custGeom>
                <a:avLst/>
                <a:gdLst>
                  <a:gd name="T0" fmla="*/ 344 w 623"/>
                  <a:gd name="T1" fmla="*/ 0 h 1059"/>
                  <a:gd name="T2" fmla="*/ 421 w 623"/>
                  <a:gd name="T3" fmla="*/ 0 h 1059"/>
                  <a:gd name="T4" fmla="*/ 438 w 623"/>
                  <a:gd name="T5" fmla="*/ 88 h 1059"/>
                  <a:gd name="T6" fmla="*/ 457 w 623"/>
                  <a:gd name="T7" fmla="*/ 173 h 1059"/>
                  <a:gd name="T8" fmla="*/ 479 w 623"/>
                  <a:gd name="T9" fmla="*/ 255 h 1059"/>
                  <a:gd name="T10" fmla="*/ 502 w 623"/>
                  <a:gd name="T11" fmla="*/ 331 h 1059"/>
                  <a:gd name="T12" fmla="*/ 529 w 623"/>
                  <a:gd name="T13" fmla="*/ 405 h 1059"/>
                  <a:gd name="T14" fmla="*/ 558 w 623"/>
                  <a:gd name="T15" fmla="*/ 475 h 1059"/>
                  <a:gd name="T16" fmla="*/ 590 w 623"/>
                  <a:gd name="T17" fmla="*/ 540 h 1059"/>
                  <a:gd name="T18" fmla="*/ 623 w 623"/>
                  <a:gd name="T19" fmla="*/ 601 h 1059"/>
                  <a:gd name="T20" fmla="*/ 0 w 623"/>
                  <a:gd name="T21" fmla="*/ 1059 h 1059"/>
                  <a:gd name="T22" fmla="*/ 0 w 623"/>
                  <a:gd name="T23" fmla="*/ 291 h 1059"/>
                  <a:gd name="T24" fmla="*/ 3 w 623"/>
                  <a:gd name="T25" fmla="*/ 252 h 1059"/>
                  <a:gd name="T26" fmla="*/ 12 w 623"/>
                  <a:gd name="T27" fmla="*/ 214 h 1059"/>
                  <a:gd name="T28" fmla="*/ 27 w 623"/>
                  <a:gd name="T29" fmla="*/ 178 h 1059"/>
                  <a:gd name="T30" fmla="*/ 46 w 623"/>
                  <a:gd name="T31" fmla="*/ 144 h 1059"/>
                  <a:gd name="T32" fmla="*/ 71 w 623"/>
                  <a:gd name="T33" fmla="*/ 113 h 1059"/>
                  <a:gd name="T34" fmla="*/ 101 w 623"/>
                  <a:gd name="T35" fmla="*/ 85 h 1059"/>
                  <a:gd name="T36" fmla="*/ 134 w 623"/>
                  <a:gd name="T37" fmla="*/ 60 h 1059"/>
                  <a:gd name="T38" fmla="*/ 170 w 623"/>
                  <a:gd name="T39" fmla="*/ 40 h 1059"/>
                  <a:gd name="T40" fmla="*/ 210 w 623"/>
                  <a:gd name="T41" fmla="*/ 22 h 1059"/>
                  <a:gd name="T42" fmla="*/ 252 w 623"/>
                  <a:gd name="T43" fmla="*/ 10 h 1059"/>
                  <a:gd name="T44" fmla="*/ 298 w 623"/>
                  <a:gd name="T45" fmla="*/ 2 h 1059"/>
                  <a:gd name="T46" fmla="*/ 344 w 623"/>
                  <a:gd name="T47" fmla="*/ 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3" h="1059">
                    <a:moveTo>
                      <a:pt x="344" y="0"/>
                    </a:moveTo>
                    <a:lnTo>
                      <a:pt x="421" y="0"/>
                    </a:lnTo>
                    <a:lnTo>
                      <a:pt x="438" y="88"/>
                    </a:lnTo>
                    <a:lnTo>
                      <a:pt x="457" y="173"/>
                    </a:lnTo>
                    <a:lnTo>
                      <a:pt x="479" y="255"/>
                    </a:lnTo>
                    <a:lnTo>
                      <a:pt x="502" y="331"/>
                    </a:lnTo>
                    <a:lnTo>
                      <a:pt x="529" y="405"/>
                    </a:lnTo>
                    <a:lnTo>
                      <a:pt x="558" y="475"/>
                    </a:lnTo>
                    <a:lnTo>
                      <a:pt x="590" y="540"/>
                    </a:lnTo>
                    <a:lnTo>
                      <a:pt x="623" y="601"/>
                    </a:lnTo>
                    <a:lnTo>
                      <a:pt x="0" y="1059"/>
                    </a:lnTo>
                    <a:lnTo>
                      <a:pt x="0" y="291"/>
                    </a:lnTo>
                    <a:lnTo>
                      <a:pt x="3" y="252"/>
                    </a:lnTo>
                    <a:lnTo>
                      <a:pt x="12" y="214"/>
                    </a:lnTo>
                    <a:lnTo>
                      <a:pt x="27" y="178"/>
                    </a:lnTo>
                    <a:lnTo>
                      <a:pt x="46" y="144"/>
                    </a:lnTo>
                    <a:lnTo>
                      <a:pt x="71" y="113"/>
                    </a:lnTo>
                    <a:lnTo>
                      <a:pt x="101" y="85"/>
                    </a:lnTo>
                    <a:lnTo>
                      <a:pt x="134" y="60"/>
                    </a:lnTo>
                    <a:lnTo>
                      <a:pt x="170" y="40"/>
                    </a:lnTo>
                    <a:lnTo>
                      <a:pt x="210" y="22"/>
                    </a:lnTo>
                    <a:lnTo>
                      <a:pt x="252" y="10"/>
                    </a:lnTo>
                    <a:lnTo>
                      <a:pt x="298" y="2"/>
                    </a:lnTo>
                    <a:lnTo>
                      <a:pt x="344"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35" name="Freeform 321"/>
              <p:cNvSpPr/>
              <p:nvPr/>
            </p:nvSpPr>
            <p:spPr bwMode="auto">
              <a:xfrm>
                <a:off x="7239000" y="4935538"/>
                <a:ext cx="495300" cy="841375"/>
              </a:xfrm>
              <a:custGeom>
                <a:avLst/>
                <a:gdLst>
                  <a:gd name="T0" fmla="*/ 202 w 623"/>
                  <a:gd name="T1" fmla="*/ 0 h 1059"/>
                  <a:gd name="T2" fmla="*/ 279 w 623"/>
                  <a:gd name="T3" fmla="*/ 0 h 1059"/>
                  <a:gd name="T4" fmla="*/ 326 w 623"/>
                  <a:gd name="T5" fmla="*/ 2 h 1059"/>
                  <a:gd name="T6" fmla="*/ 371 w 623"/>
                  <a:gd name="T7" fmla="*/ 10 h 1059"/>
                  <a:gd name="T8" fmla="*/ 413 w 623"/>
                  <a:gd name="T9" fmla="*/ 22 h 1059"/>
                  <a:gd name="T10" fmla="*/ 453 w 623"/>
                  <a:gd name="T11" fmla="*/ 40 h 1059"/>
                  <a:gd name="T12" fmla="*/ 489 w 623"/>
                  <a:gd name="T13" fmla="*/ 60 h 1059"/>
                  <a:gd name="T14" fmla="*/ 522 w 623"/>
                  <a:gd name="T15" fmla="*/ 85 h 1059"/>
                  <a:gd name="T16" fmla="*/ 551 w 623"/>
                  <a:gd name="T17" fmla="*/ 113 h 1059"/>
                  <a:gd name="T18" fmla="*/ 576 w 623"/>
                  <a:gd name="T19" fmla="*/ 144 h 1059"/>
                  <a:gd name="T20" fmla="*/ 596 w 623"/>
                  <a:gd name="T21" fmla="*/ 178 h 1059"/>
                  <a:gd name="T22" fmla="*/ 611 w 623"/>
                  <a:gd name="T23" fmla="*/ 214 h 1059"/>
                  <a:gd name="T24" fmla="*/ 620 w 623"/>
                  <a:gd name="T25" fmla="*/ 252 h 1059"/>
                  <a:gd name="T26" fmla="*/ 623 w 623"/>
                  <a:gd name="T27" fmla="*/ 291 h 1059"/>
                  <a:gd name="T28" fmla="*/ 623 w 623"/>
                  <a:gd name="T29" fmla="*/ 1059 h 1059"/>
                  <a:gd name="T30" fmla="*/ 0 w 623"/>
                  <a:gd name="T31" fmla="*/ 601 h 1059"/>
                  <a:gd name="T32" fmla="*/ 33 w 623"/>
                  <a:gd name="T33" fmla="*/ 540 h 1059"/>
                  <a:gd name="T34" fmla="*/ 65 w 623"/>
                  <a:gd name="T35" fmla="*/ 475 h 1059"/>
                  <a:gd name="T36" fmla="*/ 94 w 623"/>
                  <a:gd name="T37" fmla="*/ 405 h 1059"/>
                  <a:gd name="T38" fmla="*/ 121 w 623"/>
                  <a:gd name="T39" fmla="*/ 331 h 1059"/>
                  <a:gd name="T40" fmla="*/ 144 w 623"/>
                  <a:gd name="T41" fmla="*/ 255 h 1059"/>
                  <a:gd name="T42" fmla="*/ 166 w 623"/>
                  <a:gd name="T43" fmla="*/ 173 h 1059"/>
                  <a:gd name="T44" fmla="*/ 186 w 623"/>
                  <a:gd name="T45" fmla="*/ 88 h 1059"/>
                  <a:gd name="T46" fmla="*/ 202 w 623"/>
                  <a:gd name="T47" fmla="*/ 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3" h="1059">
                    <a:moveTo>
                      <a:pt x="202" y="0"/>
                    </a:moveTo>
                    <a:lnTo>
                      <a:pt x="279" y="0"/>
                    </a:lnTo>
                    <a:lnTo>
                      <a:pt x="326" y="2"/>
                    </a:lnTo>
                    <a:lnTo>
                      <a:pt x="371" y="10"/>
                    </a:lnTo>
                    <a:lnTo>
                      <a:pt x="413" y="22"/>
                    </a:lnTo>
                    <a:lnTo>
                      <a:pt x="453" y="40"/>
                    </a:lnTo>
                    <a:lnTo>
                      <a:pt x="489" y="60"/>
                    </a:lnTo>
                    <a:lnTo>
                      <a:pt x="522" y="85"/>
                    </a:lnTo>
                    <a:lnTo>
                      <a:pt x="551" y="113"/>
                    </a:lnTo>
                    <a:lnTo>
                      <a:pt x="576" y="144"/>
                    </a:lnTo>
                    <a:lnTo>
                      <a:pt x="596" y="178"/>
                    </a:lnTo>
                    <a:lnTo>
                      <a:pt x="611" y="214"/>
                    </a:lnTo>
                    <a:lnTo>
                      <a:pt x="620" y="252"/>
                    </a:lnTo>
                    <a:lnTo>
                      <a:pt x="623" y="291"/>
                    </a:lnTo>
                    <a:lnTo>
                      <a:pt x="623" y="1059"/>
                    </a:lnTo>
                    <a:lnTo>
                      <a:pt x="0" y="601"/>
                    </a:lnTo>
                    <a:lnTo>
                      <a:pt x="33" y="540"/>
                    </a:lnTo>
                    <a:lnTo>
                      <a:pt x="65" y="475"/>
                    </a:lnTo>
                    <a:lnTo>
                      <a:pt x="94" y="405"/>
                    </a:lnTo>
                    <a:lnTo>
                      <a:pt x="121" y="331"/>
                    </a:lnTo>
                    <a:lnTo>
                      <a:pt x="144" y="255"/>
                    </a:lnTo>
                    <a:lnTo>
                      <a:pt x="166" y="173"/>
                    </a:lnTo>
                    <a:lnTo>
                      <a:pt x="186" y="88"/>
                    </a:lnTo>
                    <a:lnTo>
                      <a:pt x="202"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grpSp>
        <p:grpSp>
          <p:nvGrpSpPr>
            <p:cNvPr id="43" name="Group 42"/>
            <p:cNvGrpSpPr/>
            <p:nvPr/>
          </p:nvGrpSpPr>
          <p:grpSpPr>
            <a:xfrm>
              <a:off x="1205830" y="3558834"/>
              <a:ext cx="1965755" cy="1154885"/>
              <a:chOff x="630705" y="4245353"/>
              <a:chExt cx="1965755" cy="1154885"/>
            </a:xfrm>
          </p:grpSpPr>
          <p:sp>
            <p:nvSpPr>
              <p:cNvPr id="44" name="TextBox 43"/>
              <p:cNvSpPr txBox="1"/>
              <p:nvPr/>
            </p:nvSpPr>
            <p:spPr>
              <a:xfrm>
                <a:off x="928668" y="4245353"/>
                <a:ext cx="1384995" cy="276999"/>
              </a:xfrm>
              <a:prstGeom prst="rect">
                <a:avLst/>
              </a:prstGeom>
              <a:noFill/>
            </p:spPr>
            <p:txBody>
              <a:bodyPr wrap="none" lIns="0" tIns="0" rIns="0" bIns="0" rtlCol="0">
                <a:spAutoFit/>
              </a:bodyPr>
              <a:lstStyle/>
              <a:p>
                <a:pPr algn="ctr"/>
                <a:r>
                  <a:rPr lang="zh-CN" altLang="en-US" dirty="0">
                    <a:solidFill>
                      <a:srgbClr val="46525B"/>
                    </a:solidFill>
                    <a:cs typeface="+mn-ea"/>
                    <a:sym typeface="+mn-lt"/>
                  </a:rPr>
                  <a:t>点击编辑标题</a:t>
                </a:r>
                <a:endParaRPr lang="en-US" altLang="zh-CN" dirty="0">
                  <a:solidFill>
                    <a:srgbClr val="46525B"/>
                  </a:solidFill>
                  <a:cs typeface="+mn-ea"/>
                  <a:sym typeface="+mn-lt"/>
                </a:endParaRPr>
              </a:p>
            </p:txBody>
          </p:sp>
          <p:sp>
            <p:nvSpPr>
              <p:cNvPr id="45" name="TextBox 44"/>
              <p:cNvSpPr txBox="1"/>
              <p:nvPr/>
            </p:nvSpPr>
            <p:spPr>
              <a:xfrm flipH="1">
                <a:off x="630705" y="4707741"/>
                <a:ext cx="1965755" cy="692497"/>
              </a:xfrm>
              <a:prstGeom prst="rect">
                <a:avLst/>
              </a:prstGeom>
              <a:noFill/>
            </p:spPr>
            <p:txBody>
              <a:bodyPr wrap="square" lIns="0" tIns="0" rIns="0" bIns="0" rtlCol="0">
                <a:spAutoFit/>
              </a:bodyPr>
              <a:lstStyle/>
              <a:p>
                <a:pPr algn="ctr">
                  <a:lnSpc>
                    <a:spcPct val="125000"/>
                  </a:lnSpc>
                </a:pPr>
                <a:r>
                  <a:rPr lang="zh-CN" altLang="en-US" sz="1200" dirty="0">
                    <a:solidFill>
                      <a:srgbClr val="46525B"/>
                    </a:solidFill>
                    <a:cs typeface="+mn-ea"/>
                    <a:sym typeface="+mn-lt"/>
                  </a:rPr>
                  <a:t>您的内容打在这里，或者通过复制您的文本后，在此框中选择粘贴，只保留文字。</a:t>
                </a:r>
                <a:endParaRPr lang="en-US" altLang="zh-CN" sz="1200" dirty="0">
                  <a:solidFill>
                    <a:srgbClr val="46525B"/>
                  </a:solidFill>
                  <a:cs typeface="+mn-ea"/>
                  <a:sym typeface="+mn-lt"/>
                </a:endParaRPr>
              </a:p>
            </p:txBody>
          </p:sp>
        </p:grpSp>
        <p:sp>
          <p:nvSpPr>
            <p:cNvPr id="55" name="Flowchart: Terminator 54"/>
            <p:cNvSpPr/>
            <p:nvPr/>
          </p:nvSpPr>
          <p:spPr>
            <a:xfrm>
              <a:off x="1349786" y="5182258"/>
              <a:ext cx="1677842" cy="479725"/>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cs typeface="+mn-ea"/>
                  <a:sym typeface="+mn-lt"/>
                </a:rPr>
                <a:t>READ MORE</a:t>
              </a:r>
              <a:endParaRPr lang="en-US" sz="1600" dirty="0">
                <a:cs typeface="+mn-ea"/>
                <a:sym typeface="+mn-lt"/>
              </a:endParaRPr>
            </a:p>
          </p:txBody>
        </p:sp>
      </p:grpSp>
      <p:grpSp>
        <p:nvGrpSpPr>
          <p:cNvPr id="6" name="组合 5"/>
          <p:cNvGrpSpPr/>
          <p:nvPr/>
        </p:nvGrpSpPr>
        <p:grpSpPr>
          <a:xfrm>
            <a:off x="3614853" y="2069199"/>
            <a:ext cx="2250831" cy="3785342"/>
            <a:chOff x="3614853" y="2069199"/>
            <a:chExt cx="2250831" cy="3785342"/>
          </a:xfrm>
        </p:grpSpPr>
        <p:sp>
          <p:nvSpPr>
            <p:cNvPr id="8" name="Rounded Rectangle 7"/>
            <p:cNvSpPr/>
            <p:nvPr/>
          </p:nvSpPr>
          <p:spPr>
            <a:xfrm>
              <a:off x="3614853" y="2557059"/>
              <a:ext cx="2250831" cy="3297482"/>
            </a:xfrm>
            <a:prstGeom prst="roundRect">
              <a:avLst>
                <a:gd name="adj" fmla="val 3736"/>
              </a:avLst>
            </a:prstGeom>
            <a:noFill/>
            <a:ln>
              <a:solidFill>
                <a:srgbClr val="4652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9" name="Rounded Rectangle 8"/>
            <p:cNvSpPr/>
            <p:nvPr/>
          </p:nvSpPr>
          <p:spPr>
            <a:xfrm rot="2700000">
              <a:off x="4252409" y="2069199"/>
              <a:ext cx="975721" cy="975721"/>
            </a:xfrm>
            <a:prstGeom prst="roundRect">
              <a:avLst>
                <a:gd name="adj" fmla="val 17839"/>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cs typeface="+mn-ea"/>
                <a:sym typeface="+mn-lt"/>
              </a:endParaRPr>
            </a:p>
          </p:txBody>
        </p:sp>
        <p:grpSp>
          <p:nvGrpSpPr>
            <p:cNvPr id="36" name="Группа 398"/>
            <p:cNvGrpSpPr/>
            <p:nvPr/>
          </p:nvGrpSpPr>
          <p:grpSpPr>
            <a:xfrm>
              <a:off x="4570761" y="2393818"/>
              <a:ext cx="339013" cy="391600"/>
              <a:chOff x="5886450" y="3211513"/>
              <a:chExt cx="1535113" cy="1773238"/>
            </a:xfrm>
            <a:solidFill>
              <a:schemeClr val="bg1"/>
            </a:solidFill>
          </p:grpSpPr>
          <p:sp>
            <p:nvSpPr>
              <p:cNvPr id="37" name="Freeform 356"/>
              <p:cNvSpPr>
                <a:spLocks noEditPoints="1"/>
              </p:cNvSpPr>
              <p:nvPr/>
            </p:nvSpPr>
            <p:spPr bwMode="auto">
              <a:xfrm>
                <a:off x="5886450" y="3211513"/>
                <a:ext cx="1531938" cy="773113"/>
              </a:xfrm>
              <a:custGeom>
                <a:avLst/>
                <a:gdLst>
                  <a:gd name="T0" fmla="*/ 628 w 2895"/>
                  <a:gd name="T1" fmla="*/ 277 h 1460"/>
                  <a:gd name="T2" fmla="*/ 483 w 2895"/>
                  <a:gd name="T3" fmla="*/ 336 h 1460"/>
                  <a:gd name="T4" fmla="*/ 369 w 2895"/>
                  <a:gd name="T5" fmla="*/ 438 h 1460"/>
                  <a:gd name="T6" fmla="*/ 293 w 2895"/>
                  <a:gd name="T7" fmla="*/ 573 h 1460"/>
                  <a:gd name="T8" fmla="*/ 266 w 2895"/>
                  <a:gd name="T9" fmla="*/ 730 h 1460"/>
                  <a:gd name="T10" fmla="*/ 293 w 2895"/>
                  <a:gd name="T11" fmla="*/ 888 h 1460"/>
                  <a:gd name="T12" fmla="*/ 369 w 2895"/>
                  <a:gd name="T13" fmla="*/ 1021 h 1460"/>
                  <a:gd name="T14" fmla="*/ 483 w 2895"/>
                  <a:gd name="T15" fmla="*/ 1123 h 1460"/>
                  <a:gd name="T16" fmla="*/ 628 w 2895"/>
                  <a:gd name="T17" fmla="*/ 1184 h 1460"/>
                  <a:gd name="T18" fmla="*/ 789 w 2895"/>
                  <a:gd name="T19" fmla="*/ 1193 h 1460"/>
                  <a:gd name="T20" fmla="*/ 941 w 2895"/>
                  <a:gd name="T21" fmla="*/ 1149 h 1460"/>
                  <a:gd name="T22" fmla="*/ 1066 w 2895"/>
                  <a:gd name="T23" fmla="*/ 1060 h 1460"/>
                  <a:gd name="T24" fmla="*/ 1156 w 2895"/>
                  <a:gd name="T25" fmla="*/ 935 h 1460"/>
                  <a:gd name="T26" fmla="*/ 1201 w 2895"/>
                  <a:gd name="T27" fmla="*/ 785 h 1460"/>
                  <a:gd name="T28" fmla="*/ 1191 w 2895"/>
                  <a:gd name="T29" fmla="*/ 623 h 1460"/>
                  <a:gd name="T30" fmla="*/ 1131 w 2895"/>
                  <a:gd name="T31" fmla="*/ 480 h 1460"/>
                  <a:gd name="T32" fmla="*/ 1028 w 2895"/>
                  <a:gd name="T33" fmla="*/ 366 h 1460"/>
                  <a:gd name="T34" fmla="*/ 893 w 2895"/>
                  <a:gd name="T35" fmla="*/ 291 h 1460"/>
                  <a:gd name="T36" fmla="*/ 734 w 2895"/>
                  <a:gd name="T37" fmla="*/ 264 h 1460"/>
                  <a:gd name="T38" fmla="*/ 2231 w 2895"/>
                  <a:gd name="T39" fmla="*/ 3 h 1460"/>
                  <a:gd name="T40" fmla="*/ 2431 w 2895"/>
                  <a:gd name="T41" fmla="*/ 51 h 1460"/>
                  <a:gd name="T42" fmla="*/ 2605 w 2895"/>
                  <a:gd name="T43" fmla="*/ 149 h 1460"/>
                  <a:gd name="T44" fmla="*/ 2745 w 2895"/>
                  <a:gd name="T45" fmla="*/ 289 h 1460"/>
                  <a:gd name="T46" fmla="*/ 2844 w 2895"/>
                  <a:gd name="T47" fmla="*/ 462 h 1460"/>
                  <a:gd name="T48" fmla="*/ 2892 w 2895"/>
                  <a:gd name="T49" fmla="*/ 659 h 1460"/>
                  <a:gd name="T50" fmla="*/ 2882 w 2895"/>
                  <a:gd name="T51" fmla="*/ 868 h 1460"/>
                  <a:gd name="T52" fmla="*/ 2817 w 2895"/>
                  <a:gd name="T53" fmla="*/ 1060 h 1460"/>
                  <a:gd name="T54" fmla="*/ 2704 w 2895"/>
                  <a:gd name="T55" fmla="*/ 1222 h 1460"/>
                  <a:gd name="T56" fmla="*/ 2551 w 2895"/>
                  <a:gd name="T57" fmla="*/ 1348 h 1460"/>
                  <a:gd name="T58" fmla="*/ 2367 w 2895"/>
                  <a:gd name="T59" fmla="*/ 1431 h 1460"/>
                  <a:gd name="T60" fmla="*/ 2161 w 2895"/>
                  <a:gd name="T61" fmla="*/ 1460 h 1460"/>
                  <a:gd name="T62" fmla="*/ 595 w 2895"/>
                  <a:gd name="T63" fmla="*/ 1447 h 1460"/>
                  <a:gd name="T64" fmla="*/ 403 w 2895"/>
                  <a:gd name="T65" fmla="*/ 1381 h 1460"/>
                  <a:gd name="T66" fmla="*/ 239 w 2895"/>
                  <a:gd name="T67" fmla="*/ 1269 h 1460"/>
                  <a:gd name="T68" fmla="*/ 111 w 2895"/>
                  <a:gd name="T69" fmla="*/ 1117 h 1460"/>
                  <a:gd name="T70" fmla="*/ 29 w 2895"/>
                  <a:gd name="T71" fmla="*/ 935 h 1460"/>
                  <a:gd name="T72" fmla="*/ 0 w 2895"/>
                  <a:gd name="T73" fmla="*/ 730 h 1460"/>
                  <a:gd name="T74" fmla="*/ 29 w 2895"/>
                  <a:gd name="T75" fmla="*/ 525 h 1460"/>
                  <a:gd name="T76" fmla="*/ 111 w 2895"/>
                  <a:gd name="T77" fmla="*/ 343 h 1460"/>
                  <a:gd name="T78" fmla="*/ 239 w 2895"/>
                  <a:gd name="T79" fmla="*/ 191 h 1460"/>
                  <a:gd name="T80" fmla="*/ 403 w 2895"/>
                  <a:gd name="T81" fmla="*/ 78 h 1460"/>
                  <a:gd name="T82" fmla="*/ 595 w 2895"/>
                  <a:gd name="T83" fmla="*/ 14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95" h="1460">
                    <a:moveTo>
                      <a:pt x="734" y="264"/>
                    </a:moveTo>
                    <a:lnTo>
                      <a:pt x="680" y="267"/>
                    </a:lnTo>
                    <a:lnTo>
                      <a:pt x="628" y="277"/>
                    </a:lnTo>
                    <a:lnTo>
                      <a:pt x="576" y="291"/>
                    </a:lnTo>
                    <a:lnTo>
                      <a:pt x="528" y="311"/>
                    </a:lnTo>
                    <a:lnTo>
                      <a:pt x="483" y="336"/>
                    </a:lnTo>
                    <a:lnTo>
                      <a:pt x="442" y="366"/>
                    </a:lnTo>
                    <a:lnTo>
                      <a:pt x="403" y="400"/>
                    </a:lnTo>
                    <a:lnTo>
                      <a:pt x="369" y="438"/>
                    </a:lnTo>
                    <a:lnTo>
                      <a:pt x="339" y="480"/>
                    </a:lnTo>
                    <a:lnTo>
                      <a:pt x="313" y="525"/>
                    </a:lnTo>
                    <a:lnTo>
                      <a:pt x="293" y="573"/>
                    </a:lnTo>
                    <a:lnTo>
                      <a:pt x="278" y="623"/>
                    </a:lnTo>
                    <a:lnTo>
                      <a:pt x="269" y="675"/>
                    </a:lnTo>
                    <a:lnTo>
                      <a:pt x="266" y="730"/>
                    </a:lnTo>
                    <a:lnTo>
                      <a:pt x="269" y="785"/>
                    </a:lnTo>
                    <a:lnTo>
                      <a:pt x="278" y="837"/>
                    </a:lnTo>
                    <a:lnTo>
                      <a:pt x="293" y="888"/>
                    </a:lnTo>
                    <a:lnTo>
                      <a:pt x="313" y="935"/>
                    </a:lnTo>
                    <a:lnTo>
                      <a:pt x="339" y="980"/>
                    </a:lnTo>
                    <a:lnTo>
                      <a:pt x="369" y="1021"/>
                    </a:lnTo>
                    <a:lnTo>
                      <a:pt x="403" y="1060"/>
                    </a:lnTo>
                    <a:lnTo>
                      <a:pt x="442" y="1094"/>
                    </a:lnTo>
                    <a:lnTo>
                      <a:pt x="483" y="1123"/>
                    </a:lnTo>
                    <a:lnTo>
                      <a:pt x="528" y="1149"/>
                    </a:lnTo>
                    <a:lnTo>
                      <a:pt x="576" y="1169"/>
                    </a:lnTo>
                    <a:lnTo>
                      <a:pt x="628" y="1184"/>
                    </a:lnTo>
                    <a:lnTo>
                      <a:pt x="680" y="1193"/>
                    </a:lnTo>
                    <a:lnTo>
                      <a:pt x="734" y="1196"/>
                    </a:lnTo>
                    <a:lnTo>
                      <a:pt x="789" y="1193"/>
                    </a:lnTo>
                    <a:lnTo>
                      <a:pt x="842" y="1184"/>
                    </a:lnTo>
                    <a:lnTo>
                      <a:pt x="893" y="1169"/>
                    </a:lnTo>
                    <a:lnTo>
                      <a:pt x="941" y="1149"/>
                    </a:lnTo>
                    <a:lnTo>
                      <a:pt x="986" y="1123"/>
                    </a:lnTo>
                    <a:lnTo>
                      <a:pt x="1028" y="1094"/>
                    </a:lnTo>
                    <a:lnTo>
                      <a:pt x="1066" y="1060"/>
                    </a:lnTo>
                    <a:lnTo>
                      <a:pt x="1101" y="1021"/>
                    </a:lnTo>
                    <a:lnTo>
                      <a:pt x="1131" y="980"/>
                    </a:lnTo>
                    <a:lnTo>
                      <a:pt x="1156" y="935"/>
                    </a:lnTo>
                    <a:lnTo>
                      <a:pt x="1176" y="888"/>
                    </a:lnTo>
                    <a:lnTo>
                      <a:pt x="1191" y="837"/>
                    </a:lnTo>
                    <a:lnTo>
                      <a:pt x="1201" y="785"/>
                    </a:lnTo>
                    <a:lnTo>
                      <a:pt x="1204" y="730"/>
                    </a:lnTo>
                    <a:lnTo>
                      <a:pt x="1201" y="675"/>
                    </a:lnTo>
                    <a:lnTo>
                      <a:pt x="1191" y="623"/>
                    </a:lnTo>
                    <a:lnTo>
                      <a:pt x="1176" y="573"/>
                    </a:lnTo>
                    <a:lnTo>
                      <a:pt x="1156" y="525"/>
                    </a:lnTo>
                    <a:lnTo>
                      <a:pt x="1131" y="480"/>
                    </a:lnTo>
                    <a:lnTo>
                      <a:pt x="1101" y="438"/>
                    </a:lnTo>
                    <a:lnTo>
                      <a:pt x="1066" y="400"/>
                    </a:lnTo>
                    <a:lnTo>
                      <a:pt x="1028" y="366"/>
                    </a:lnTo>
                    <a:lnTo>
                      <a:pt x="986" y="336"/>
                    </a:lnTo>
                    <a:lnTo>
                      <a:pt x="941" y="311"/>
                    </a:lnTo>
                    <a:lnTo>
                      <a:pt x="893" y="291"/>
                    </a:lnTo>
                    <a:lnTo>
                      <a:pt x="842" y="277"/>
                    </a:lnTo>
                    <a:lnTo>
                      <a:pt x="789" y="267"/>
                    </a:lnTo>
                    <a:lnTo>
                      <a:pt x="734" y="264"/>
                    </a:lnTo>
                    <a:close/>
                    <a:moveTo>
                      <a:pt x="734" y="0"/>
                    </a:moveTo>
                    <a:lnTo>
                      <a:pt x="2161" y="0"/>
                    </a:lnTo>
                    <a:lnTo>
                      <a:pt x="2231" y="3"/>
                    </a:lnTo>
                    <a:lnTo>
                      <a:pt x="2300" y="14"/>
                    </a:lnTo>
                    <a:lnTo>
                      <a:pt x="2367" y="30"/>
                    </a:lnTo>
                    <a:lnTo>
                      <a:pt x="2431" y="51"/>
                    </a:lnTo>
                    <a:lnTo>
                      <a:pt x="2492" y="78"/>
                    </a:lnTo>
                    <a:lnTo>
                      <a:pt x="2551" y="111"/>
                    </a:lnTo>
                    <a:lnTo>
                      <a:pt x="2605" y="149"/>
                    </a:lnTo>
                    <a:lnTo>
                      <a:pt x="2657" y="191"/>
                    </a:lnTo>
                    <a:lnTo>
                      <a:pt x="2703" y="238"/>
                    </a:lnTo>
                    <a:lnTo>
                      <a:pt x="2745" y="289"/>
                    </a:lnTo>
                    <a:lnTo>
                      <a:pt x="2784" y="343"/>
                    </a:lnTo>
                    <a:lnTo>
                      <a:pt x="2817" y="400"/>
                    </a:lnTo>
                    <a:lnTo>
                      <a:pt x="2844" y="462"/>
                    </a:lnTo>
                    <a:lnTo>
                      <a:pt x="2866" y="525"/>
                    </a:lnTo>
                    <a:lnTo>
                      <a:pt x="2882" y="591"/>
                    </a:lnTo>
                    <a:lnTo>
                      <a:pt x="2892" y="659"/>
                    </a:lnTo>
                    <a:lnTo>
                      <a:pt x="2895" y="730"/>
                    </a:lnTo>
                    <a:lnTo>
                      <a:pt x="2892" y="801"/>
                    </a:lnTo>
                    <a:lnTo>
                      <a:pt x="2882" y="868"/>
                    </a:lnTo>
                    <a:lnTo>
                      <a:pt x="2866" y="935"/>
                    </a:lnTo>
                    <a:lnTo>
                      <a:pt x="2844" y="999"/>
                    </a:lnTo>
                    <a:lnTo>
                      <a:pt x="2817" y="1060"/>
                    </a:lnTo>
                    <a:lnTo>
                      <a:pt x="2784" y="1117"/>
                    </a:lnTo>
                    <a:lnTo>
                      <a:pt x="2745" y="1171"/>
                    </a:lnTo>
                    <a:lnTo>
                      <a:pt x="2704" y="1222"/>
                    </a:lnTo>
                    <a:lnTo>
                      <a:pt x="2657" y="1269"/>
                    </a:lnTo>
                    <a:lnTo>
                      <a:pt x="2605" y="1311"/>
                    </a:lnTo>
                    <a:lnTo>
                      <a:pt x="2551" y="1348"/>
                    </a:lnTo>
                    <a:lnTo>
                      <a:pt x="2492" y="1381"/>
                    </a:lnTo>
                    <a:lnTo>
                      <a:pt x="2431" y="1409"/>
                    </a:lnTo>
                    <a:lnTo>
                      <a:pt x="2367" y="1431"/>
                    </a:lnTo>
                    <a:lnTo>
                      <a:pt x="2301" y="1447"/>
                    </a:lnTo>
                    <a:lnTo>
                      <a:pt x="2231" y="1457"/>
                    </a:lnTo>
                    <a:lnTo>
                      <a:pt x="2161" y="1460"/>
                    </a:lnTo>
                    <a:lnTo>
                      <a:pt x="734" y="1460"/>
                    </a:lnTo>
                    <a:lnTo>
                      <a:pt x="664" y="1457"/>
                    </a:lnTo>
                    <a:lnTo>
                      <a:pt x="595" y="1447"/>
                    </a:lnTo>
                    <a:lnTo>
                      <a:pt x="528" y="1431"/>
                    </a:lnTo>
                    <a:lnTo>
                      <a:pt x="464" y="1409"/>
                    </a:lnTo>
                    <a:lnTo>
                      <a:pt x="403" y="1381"/>
                    </a:lnTo>
                    <a:lnTo>
                      <a:pt x="344" y="1348"/>
                    </a:lnTo>
                    <a:lnTo>
                      <a:pt x="290" y="1311"/>
                    </a:lnTo>
                    <a:lnTo>
                      <a:pt x="239" y="1269"/>
                    </a:lnTo>
                    <a:lnTo>
                      <a:pt x="192" y="1222"/>
                    </a:lnTo>
                    <a:lnTo>
                      <a:pt x="150" y="1171"/>
                    </a:lnTo>
                    <a:lnTo>
                      <a:pt x="111" y="1117"/>
                    </a:lnTo>
                    <a:lnTo>
                      <a:pt x="79" y="1060"/>
                    </a:lnTo>
                    <a:lnTo>
                      <a:pt x="51" y="999"/>
                    </a:lnTo>
                    <a:lnTo>
                      <a:pt x="29" y="935"/>
                    </a:lnTo>
                    <a:lnTo>
                      <a:pt x="13" y="868"/>
                    </a:lnTo>
                    <a:lnTo>
                      <a:pt x="3" y="801"/>
                    </a:lnTo>
                    <a:lnTo>
                      <a:pt x="0" y="730"/>
                    </a:lnTo>
                    <a:lnTo>
                      <a:pt x="3" y="659"/>
                    </a:lnTo>
                    <a:lnTo>
                      <a:pt x="13" y="591"/>
                    </a:lnTo>
                    <a:lnTo>
                      <a:pt x="29" y="525"/>
                    </a:lnTo>
                    <a:lnTo>
                      <a:pt x="51" y="462"/>
                    </a:lnTo>
                    <a:lnTo>
                      <a:pt x="79" y="400"/>
                    </a:lnTo>
                    <a:lnTo>
                      <a:pt x="111" y="343"/>
                    </a:lnTo>
                    <a:lnTo>
                      <a:pt x="150" y="289"/>
                    </a:lnTo>
                    <a:lnTo>
                      <a:pt x="192" y="238"/>
                    </a:lnTo>
                    <a:lnTo>
                      <a:pt x="239" y="191"/>
                    </a:lnTo>
                    <a:lnTo>
                      <a:pt x="290" y="149"/>
                    </a:lnTo>
                    <a:lnTo>
                      <a:pt x="344" y="111"/>
                    </a:lnTo>
                    <a:lnTo>
                      <a:pt x="403" y="78"/>
                    </a:lnTo>
                    <a:lnTo>
                      <a:pt x="464" y="51"/>
                    </a:lnTo>
                    <a:lnTo>
                      <a:pt x="528" y="30"/>
                    </a:lnTo>
                    <a:lnTo>
                      <a:pt x="595" y="14"/>
                    </a:lnTo>
                    <a:lnTo>
                      <a:pt x="664" y="3"/>
                    </a:lnTo>
                    <a:lnTo>
                      <a:pt x="734"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38" name="Freeform 357"/>
              <p:cNvSpPr>
                <a:spLocks noEditPoints="1"/>
              </p:cNvSpPr>
              <p:nvPr/>
            </p:nvSpPr>
            <p:spPr bwMode="auto">
              <a:xfrm>
                <a:off x="5889625" y="4211638"/>
                <a:ext cx="1531938" cy="773113"/>
              </a:xfrm>
              <a:custGeom>
                <a:avLst/>
                <a:gdLst>
                  <a:gd name="T0" fmla="*/ 2053 w 2895"/>
                  <a:gd name="T1" fmla="*/ 276 h 1460"/>
                  <a:gd name="T2" fmla="*/ 1910 w 2895"/>
                  <a:gd name="T3" fmla="*/ 337 h 1460"/>
                  <a:gd name="T4" fmla="*/ 1795 w 2895"/>
                  <a:gd name="T5" fmla="*/ 438 h 1460"/>
                  <a:gd name="T6" fmla="*/ 1719 w 2895"/>
                  <a:gd name="T7" fmla="*/ 572 h 1460"/>
                  <a:gd name="T8" fmla="*/ 1692 w 2895"/>
                  <a:gd name="T9" fmla="*/ 729 h 1460"/>
                  <a:gd name="T10" fmla="*/ 1719 w 2895"/>
                  <a:gd name="T11" fmla="*/ 887 h 1460"/>
                  <a:gd name="T12" fmla="*/ 1795 w 2895"/>
                  <a:gd name="T13" fmla="*/ 1020 h 1460"/>
                  <a:gd name="T14" fmla="*/ 1910 w 2895"/>
                  <a:gd name="T15" fmla="*/ 1122 h 1460"/>
                  <a:gd name="T16" fmla="*/ 2053 w 2895"/>
                  <a:gd name="T17" fmla="*/ 1183 h 1460"/>
                  <a:gd name="T18" fmla="*/ 2216 w 2895"/>
                  <a:gd name="T19" fmla="*/ 1192 h 1460"/>
                  <a:gd name="T20" fmla="*/ 2367 w 2895"/>
                  <a:gd name="T21" fmla="*/ 1148 h 1460"/>
                  <a:gd name="T22" fmla="*/ 2492 w 2895"/>
                  <a:gd name="T23" fmla="*/ 1059 h 1460"/>
                  <a:gd name="T24" fmla="*/ 2582 w 2895"/>
                  <a:gd name="T25" fmla="*/ 934 h 1460"/>
                  <a:gd name="T26" fmla="*/ 2627 w 2895"/>
                  <a:gd name="T27" fmla="*/ 784 h 1460"/>
                  <a:gd name="T28" fmla="*/ 2617 w 2895"/>
                  <a:gd name="T29" fmla="*/ 622 h 1460"/>
                  <a:gd name="T30" fmla="*/ 2557 w 2895"/>
                  <a:gd name="T31" fmla="*/ 480 h 1460"/>
                  <a:gd name="T32" fmla="*/ 2454 w 2895"/>
                  <a:gd name="T33" fmla="*/ 366 h 1460"/>
                  <a:gd name="T34" fmla="*/ 2319 w 2895"/>
                  <a:gd name="T35" fmla="*/ 291 h 1460"/>
                  <a:gd name="T36" fmla="*/ 2161 w 2895"/>
                  <a:gd name="T37" fmla="*/ 263 h 1460"/>
                  <a:gd name="T38" fmla="*/ 2232 w 2895"/>
                  <a:gd name="T39" fmla="*/ 3 h 1460"/>
                  <a:gd name="T40" fmla="*/ 2431 w 2895"/>
                  <a:gd name="T41" fmla="*/ 51 h 1460"/>
                  <a:gd name="T42" fmla="*/ 2606 w 2895"/>
                  <a:gd name="T43" fmla="*/ 149 h 1460"/>
                  <a:gd name="T44" fmla="*/ 2746 w 2895"/>
                  <a:gd name="T45" fmla="*/ 288 h 1460"/>
                  <a:gd name="T46" fmla="*/ 2844 w 2895"/>
                  <a:gd name="T47" fmla="*/ 461 h 1460"/>
                  <a:gd name="T48" fmla="*/ 2892 w 2895"/>
                  <a:gd name="T49" fmla="*/ 659 h 1460"/>
                  <a:gd name="T50" fmla="*/ 2883 w 2895"/>
                  <a:gd name="T51" fmla="*/ 868 h 1460"/>
                  <a:gd name="T52" fmla="*/ 2817 w 2895"/>
                  <a:gd name="T53" fmla="*/ 1059 h 1460"/>
                  <a:gd name="T54" fmla="*/ 2704 w 2895"/>
                  <a:gd name="T55" fmla="*/ 1222 h 1460"/>
                  <a:gd name="T56" fmla="*/ 2551 w 2895"/>
                  <a:gd name="T57" fmla="*/ 1348 h 1460"/>
                  <a:gd name="T58" fmla="*/ 2367 w 2895"/>
                  <a:gd name="T59" fmla="*/ 1430 h 1460"/>
                  <a:gd name="T60" fmla="*/ 2161 w 2895"/>
                  <a:gd name="T61" fmla="*/ 1460 h 1460"/>
                  <a:gd name="T62" fmla="*/ 596 w 2895"/>
                  <a:gd name="T63" fmla="*/ 1446 h 1460"/>
                  <a:gd name="T64" fmla="*/ 403 w 2895"/>
                  <a:gd name="T65" fmla="*/ 1381 h 1460"/>
                  <a:gd name="T66" fmla="*/ 240 w 2895"/>
                  <a:gd name="T67" fmla="*/ 1269 h 1460"/>
                  <a:gd name="T68" fmla="*/ 113 w 2895"/>
                  <a:gd name="T69" fmla="*/ 1117 h 1460"/>
                  <a:gd name="T70" fmla="*/ 29 w 2895"/>
                  <a:gd name="T71" fmla="*/ 934 h 1460"/>
                  <a:gd name="T72" fmla="*/ 0 w 2895"/>
                  <a:gd name="T73" fmla="*/ 729 h 1460"/>
                  <a:gd name="T74" fmla="*/ 29 w 2895"/>
                  <a:gd name="T75" fmla="*/ 524 h 1460"/>
                  <a:gd name="T76" fmla="*/ 113 w 2895"/>
                  <a:gd name="T77" fmla="*/ 342 h 1460"/>
                  <a:gd name="T78" fmla="*/ 240 w 2895"/>
                  <a:gd name="T79" fmla="*/ 191 h 1460"/>
                  <a:gd name="T80" fmla="*/ 403 w 2895"/>
                  <a:gd name="T81" fmla="*/ 79 h 1460"/>
                  <a:gd name="T82" fmla="*/ 596 w 2895"/>
                  <a:gd name="T83" fmla="*/ 13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95" h="1460">
                    <a:moveTo>
                      <a:pt x="2161" y="263"/>
                    </a:moveTo>
                    <a:lnTo>
                      <a:pt x="2106" y="266"/>
                    </a:lnTo>
                    <a:lnTo>
                      <a:pt x="2053" y="276"/>
                    </a:lnTo>
                    <a:lnTo>
                      <a:pt x="2003" y="291"/>
                    </a:lnTo>
                    <a:lnTo>
                      <a:pt x="1955" y="311"/>
                    </a:lnTo>
                    <a:lnTo>
                      <a:pt x="1910" y="337"/>
                    </a:lnTo>
                    <a:lnTo>
                      <a:pt x="1868" y="366"/>
                    </a:lnTo>
                    <a:lnTo>
                      <a:pt x="1830" y="400"/>
                    </a:lnTo>
                    <a:lnTo>
                      <a:pt x="1795" y="438"/>
                    </a:lnTo>
                    <a:lnTo>
                      <a:pt x="1765" y="480"/>
                    </a:lnTo>
                    <a:lnTo>
                      <a:pt x="1740" y="524"/>
                    </a:lnTo>
                    <a:lnTo>
                      <a:pt x="1719" y="572"/>
                    </a:lnTo>
                    <a:lnTo>
                      <a:pt x="1705" y="622"/>
                    </a:lnTo>
                    <a:lnTo>
                      <a:pt x="1695" y="675"/>
                    </a:lnTo>
                    <a:lnTo>
                      <a:pt x="1692" y="729"/>
                    </a:lnTo>
                    <a:lnTo>
                      <a:pt x="1695" y="784"/>
                    </a:lnTo>
                    <a:lnTo>
                      <a:pt x="1705" y="837"/>
                    </a:lnTo>
                    <a:lnTo>
                      <a:pt x="1719" y="887"/>
                    </a:lnTo>
                    <a:lnTo>
                      <a:pt x="1740" y="934"/>
                    </a:lnTo>
                    <a:lnTo>
                      <a:pt x="1765" y="979"/>
                    </a:lnTo>
                    <a:lnTo>
                      <a:pt x="1795" y="1020"/>
                    </a:lnTo>
                    <a:lnTo>
                      <a:pt x="1830" y="1059"/>
                    </a:lnTo>
                    <a:lnTo>
                      <a:pt x="1868" y="1093"/>
                    </a:lnTo>
                    <a:lnTo>
                      <a:pt x="1910" y="1122"/>
                    </a:lnTo>
                    <a:lnTo>
                      <a:pt x="1955" y="1148"/>
                    </a:lnTo>
                    <a:lnTo>
                      <a:pt x="2003" y="1168"/>
                    </a:lnTo>
                    <a:lnTo>
                      <a:pt x="2053" y="1183"/>
                    </a:lnTo>
                    <a:lnTo>
                      <a:pt x="2106" y="1192"/>
                    </a:lnTo>
                    <a:lnTo>
                      <a:pt x="2161" y="1196"/>
                    </a:lnTo>
                    <a:lnTo>
                      <a:pt x="2216" y="1192"/>
                    </a:lnTo>
                    <a:lnTo>
                      <a:pt x="2269" y="1183"/>
                    </a:lnTo>
                    <a:lnTo>
                      <a:pt x="2319" y="1168"/>
                    </a:lnTo>
                    <a:lnTo>
                      <a:pt x="2367" y="1148"/>
                    </a:lnTo>
                    <a:lnTo>
                      <a:pt x="2412" y="1122"/>
                    </a:lnTo>
                    <a:lnTo>
                      <a:pt x="2454" y="1093"/>
                    </a:lnTo>
                    <a:lnTo>
                      <a:pt x="2492" y="1059"/>
                    </a:lnTo>
                    <a:lnTo>
                      <a:pt x="2527" y="1020"/>
                    </a:lnTo>
                    <a:lnTo>
                      <a:pt x="2557" y="979"/>
                    </a:lnTo>
                    <a:lnTo>
                      <a:pt x="2582" y="934"/>
                    </a:lnTo>
                    <a:lnTo>
                      <a:pt x="2603" y="887"/>
                    </a:lnTo>
                    <a:lnTo>
                      <a:pt x="2617" y="837"/>
                    </a:lnTo>
                    <a:lnTo>
                      <a:pt x="2627" y="784"/>
                    </a:lnTo>
                    <a:lnTo>
                      <a:pt x="2630" y="729"/>
                    </a:lnTo>
                    <a:lnTo>
                      <a:pt x="2627" y="675"/>
                    </a:lnTo>
                    <a:lnTo>
                      <a:pt x="2617" y="622"/>
                    </a:lnTo>
                    <a:lnTo>
                      <a:pt x="2603" y="572"/>
                    </a:lnTo>
                    <a:lnTo>
                      <a:pt x="2582" y="524"/>
                    </a:lnTo>
                    <a:lnTo>
                      <a:pt x="2557" y="480"/>
                    </a:lnTo>
                    <a:lnTo>
                      <a:pt x="2527" y="438"/>
                    </a:lnTo>
                    <a:lnTo>
                      <a:pt x="2492" y="400"/>
                    </a:lnTo>
                    <a:lnTo>
                      <a:pt x="2454" y="366"/>
                    </a:lnTo>
                    <a:lnTo>
                      <a:pt x="2412" y="337"/>
                    </a:lnTo>
                    <a:lnTo>
                      <a:pt x="2367" y="311"/>
                    </a:lnTo>
                    <a:lnTo>
                      <a:pt x="2319" y="291"/>
                    </a:lnTo>
                    <a:lnTo>
                      <a:pt x="2269" y="276"/>
                    </a:lnTo>
                    <a:lnTo>
                      <a:pt x="2216" y="266"/>
                    </a:lnTo>
                    <a:lnTo>
                      <a:pt x="2161" y="263"/>
                    </a:lnTo>
                    <a:close/>
                    <a:moveTo>
                      <a:pt x="735" y="0"/>
                    </a:moveTo>
                    <a:lnTo>
                      <a:pt x="2161" y="0"/>
                    </a:lnTo>
                    <a:lnTo>
                      <a:pt x="2232" y="3"/>
                    </a:lnTo>
                    <a:lnTo>
                      <a:pt x="2301" y="13"/>
                    </a:lnTo>
                    <a:lnTo>
                      <a:pt x="2367" y="29"/>
                    </a:lnTo>
                    <a:lnTo>
                      <a:pt x="2431" y="51"/>
                    </a:lnTo>
                    <a:lnTo>
                      <a:pt x="2492" y="79"/>
                    </a:lnTo>
                    <a:lnTo>
                      <a:pt x="2551" y="110"/>
                    </a:lnTo>
                    <a:lnTo>
                      <a:pt x="2606" y="149"/>
                    </a:lnTo>
                    <a:lnTo>
                      <a:pt x="2657" y="191"/>
                    </a:lnTo>
                    <a:lnTo>
                      <a:pt x="2704" y="237"/>
                    </a:lnTo>
                    <a:lnTo>
                      <a:pt x="2746" y="288"/>
                    </a:lnTo>
                    <a:lnTo>
                      <a:pt x="2784" y="342"/>
                    </a:lnTo>
                    <a:lnTo>
                      <a:pt x="2817" y="400"/>
                    </a:lnTo>
                    <a:lnTo>
                      <a:pt x="2844" y="461"/>
                    </a:lnTo>
                    <a:lnTo>
                      <a:pt x="2867" y="524"/>
                    </a:lnTo>
                    <a:lnTo>
                      <a:pt x="2883" y="590"/>
                    </a:lnTo>
                    <a:lnTo>
                      <a:pt x="2892" y="659"/>
                    </a:lnTo>
                    <a:lnTo>
                      <a:pt x="2895" y="729"/>
                    </a:lnTo>
                    <a:lnTo>
                      <a:pt x="2892" y="799"/>
                    </a:lnTo>
                    <a:lnTo>
                      <a:pt x="2883" y="868"/>
                    </a:lnTo>
                    <a:lnTo>
                      <a:pt x="2867" y="934"/>
                    </a:lnTo>
                    <a:lnTo>
                      <a:pt x="2844" y="998"/>
                    </a:lnTo>
                    <a:lnTo>
                      <a:pt x="2817" y="1059"/>
                    </a:lnTo>
                    <a:lnTo>
                      <a:pt x="2784" y="1117"/>
                    </a:lnTo>
                    <a:lnTo>
                      <a:pt x="2746" y="1171"/>
                    </a:lnTo>
                    <a:lnTo>
                      <a:pt x="2704" y="1222"/>
                    </a:lnTo>
                    <a:lnTo>
                      <a:pt x="2657" y="1269"/>
                    </a:lnTo>
                    <a:lnTo>
                      <a:pt x="2606" y="1310"/>
                    </a:lnTo>
                    <a:lnTo>
                      <a:pt x="2551" y="1348"/>
                    </a:lnTo>
                    <a:lnTo>
                      <a:pt x="2492" y="1381"/>
                    </a:lnTo>
                    <a:lnTo>
                      <a:pt x="2431" y="1408"/>
                    </a:lnTo>
                    <a:lnTo>
                      <a:pt x="2367" y="1430"/>
                    </a:lnTo>
                    <a:lnTo>
                      <a:pt x="2301" y="1446"/>
                    </a:lnTo>
                    <a:lnTo>
                      <a:pt x="2232" y="1456"/>
                    </a:lnTo>
                    <a:lnTo>
                      <a:pt x="2161" y="1460"/>
                    </a:lnTo>
                    <a:lnTo>
                      <a:pt x="735" y="1460"/>
                    </a:lnTo>
                    <a:lnTo>
                      <a:pt x="664" y="1456"/>
                    </a:lnTo>
                    <a:lnTo>
                      <a:pt x="596" y="1446"/>
                    </a:lnTo>
                    <a:lnTo>
                      <a:pt x="529" y="1430"/>
                    </a:lnTo>
                    <a:lnTo>
                      <a:pt x="464" y="1408"/>
                    </a:lnTo>
                    <a:lnTo>
                      <a:pt x="403" y="1381"/>
                    </a:lnTo>
                    <a:lnTo>
                      <a:pt x="346" y="1348"/>
                    </a:lnTo>
                    <a:lnTo>
                      <a:pt x="290" y="1310"/>
                    </a:lnTo>
                    <a:lnTo>
                      <a:pt x="240" y="1269"/>
                    </a:lnTo>
                    <a:lnTo>
                      <a:pt x="193" y="1222"/>
                    </a:lnTo>
                    <a:lnTo>
                      <a:pt x="150" y="1171"/>
                    </a:lnTo>
                    <a:lnTo>
                      <a:pt x="113" y="1117"/>
                    </a:lnTo>
                    <a:lnTo>
                      <a:pt x="80" y="1059"/>
                    </a:lnTo>
                    <a:lnTo>
                      <a:pt x="52" y="998"/>
                    </a:lnTo>
                    <a:lnTo>
                      <a:pt x="29" y="934"/>
                    </a:lnTo>
                    <a:lnTo>
                      <a:pt x="13" y="868"/>
                    </a:lnTo>
                    <a:lnTo>
                      <a:pt x="4" y="799"/>
                    </a:lnTo>
                    <a:lnTo>
                      <a:pt x="0" y="729"/>
                    </a:lnTo>
                    <a:lnTo>
                      <a:pt x="4" y="659"/>
                    </a:lnTo>
                    <a:lnTo>
                      <a:pt x="13" y="590"/>
                    </a:lnTo>
                    <a:lnTo>
                      <a:pt x="29" y="524"/>
                    </a:lnTo>
                    <a:lnTo>
                      <a:pt x="52" y="461"/>
                    </a:lnTo>
                    <a:lnTo>
                      <a:pt x="80" y="400"/>
                    </a:lnTo>
                    <a:lnTo>
                      <a:pt x="113" y="342"/>
                    </a:lnTo>
                    <a:lnTo>
                      <a:pt x="150" y="288"/>
                    </a:lnTo>
                    <a:lnTo>
                      <a:pt x="193" y="237"/>
                    </a:lnTo>
                    <a:lnTo>
                      <a:pt x="240" y="191"/>
                    </a:lnTo>
                    <a:lnTo>
                      <a:pt x="290" y="149"/>
                    </a:lnTo>
                    <a:lnTo>
                      <a:pt x="346" y="110"/>
                    </a:lnTo>
                    <a:lnTo>
                      <a:pt x="403" y="79"/>
                    </a:lnTo>
                    <a:lnTo>
                      <a:pt x="464" y="51"/>
                    </a:lnTo>
                    <a:lnTo>
                      <a:pt x="529" y="29"/>
                    </a:lnTo>
                    <a:lnTo>
                      <a:pt x="596" y="13"/>
                    </a:lnTo>
                    <a:lnTo>
                      <a:pt x="664" y="3"/>
                    </a:lnTo>
                    <a:lnTo>
                      <a:pt x="735"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grpSp>
        <p:grpSp>
          <p:nvGrpSpPr>
            <p:cNvPr id="46" name="Group 45"/>
            <p:cNvGrpSpPr/>
            <p:nvPr/>
          </p:nvGrpSpPr>
          <p:grpSpPr>
            <a:xfrm>
              <a:off x="3757039" y="3558834"/>
              <a:ext cx="1965755" cy="1154885"/>
              <a:chOff x="3624344" y="4245353"/>
              <a:chExt cx="1965755" cy="1154885"/>
            </a:xfrm>
          </p:grpSpPr>
          <p:sp>
            <p:nvSpPr>
              <p:cNvPr id="47" name="TextBox 46"/>
              <p:cNvSpPr txBox="1"/>
              <p:nvPr/>
            </p:nvSpPr>
            <p:spPr>
              <a:xfrm>
                <a:off x="3918268" y="4245353"/>
                <a:ext cx="1384995" cy="276999"/>
              </a:xfrm>
              <a:prstGeom prst="rect">
                <a:avLst/>
              </a:prstGeom>
              <a:noFill/>
            </p:spPr>
            <p:txBody>
              <a:bodyPr wrap="none" lIns="0" tIns="0" rIns="0" bIns="0" rtlCol="0">
                <a:spAutoFit/>
              </a:bodyPr>
              <a:lstStyle/>
              <a:p>
                <a:pPr algn="ctr"/>
                <a:r>
                  <a:rPr lang="zh-CN" altLang="en-US" dirty="0">
                    <a:solidFill>
                      <a:srgbClr val="46525B"/>
                    </a:solidFill>
                    <a:cs typeface="+mn-ea"/>
                    <a:sym typeface="+mn-lt"/>
                  </a:rPr>
                  <a:t>点击编辑标题</a:t>
                </a:r>
                <a:endParaRPr lang="en-US" dirty="0">
                  <a:solidFill>
                    <a:srgbClr val="46525B"/>
                  </a:solidFill>
                  <a:cs typeface="+mn-ea"/>
                  <a:sym typeface="+mn-lt"/>
                </a:endParaRPr>
              </a:p>
            </p:txBody>
          </p:sp>
          <p:sp>
            <p:nvSpPr>
              <p:cNvPr id="48" name="TextBox 47"/>
              <p:cNvSpPr txBox="1"/>
              <p:nvPr/>
            </p:nvSpPr>
            <p:spPr>
              <a:xfrm flipH="1">
                <a:off x="3624344" y="4707741"/>
                <a:ext cx="1965755" cy="692497"/>
              </a:xfrm>
              <a:prstGeom prst="rect">
                <a:avLst/>
              </a:prstGeom>
              <a:noFill/>
            </p:spPr>
            <p:txBody>
              <a:bodyPr wrap="square" lIns="0" tIns="0" rIns="0" bIns="0" rtlCol="0">
                <a:spAutoFit/>
              </a:bodyPr>
              <a:lstStyle/>
              <a:p>
                <a:pPr algn="ctr">
                  <a:lnSpc>
                    <a:spcPct val="125000"/>
                  </a:lnSpc>
                </a:pPr>
                <a:r>
                  <a:rPr lang="zh-CN" altLang="en-US" sz="1200" dirty="0">
                    <a:solidFill>
                      <a:srgbClr val="46525B"/>
                    </a:solidFill>
                    <a:cs typeface="+mn-ea"/>
                    <a:sym typeface="+mn-lt"/>
                  </a:rPr>
                  <a:t>您的内容打在这里，或者通过复制您的文本后，在此框中选择粘贴，只保留</a:t>
                </a:r>
                <a:r>
                  <a:rPr lang="zh-CN" altLang="en-US" sz="1200">
                    <a:solidFill>
                      <a:srgbClr val="46525B"/>
                    </a:solidFill>
                    <a:cs typeface="+mn-ea"/>
                    <a:sym typeface="+mn-lt"/>
                  </a:rPr>
                  <a:t>文字。</a:t>
                </a:r>
                <a:endParaRPr lang="en-US" altLang="zh-CN" sz="1200" dirty="0">
                  <a:solidFill>
                    <a:srgbClr val="46525B"/>
                  </a:solidFill>
                  <a:cs typeface="+mn-ea"/>
                  <a:sym typeface="+mn-lt"/>
                </a:endParaRPr>
              </a:p>
            </p:txBody>
          </p:sp>
        </p:grpSp>
        <p:sp>
          <p:nvSpPr>
            <p:cNvPr id="56" name="Flowchart: Terminator 55"/>
            <p:cNvSpPr/>
            <p:nvPr/>
          </p:nvSpPr>
          <p:spPr>
            <a:xfrm>
              <a:off x="3900995" y="5182258"/>
              <a:ext cx="1677842" cy="479725"/>
            </a:xfrm>
            <a:prstGeom prst="flowChartTerminator">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a:cs typeface="+mn-ea"/>
                  <a:sym typeface="+mn-lt"/>
                </a:rPr>
                <a:t>READ MORE</a:t>
              </a:r>
              <a:endParaRPr lang="en-US" sz="1600">
                <a:cs typeface="+mn-ea"/>
                <a:sym typeface="+mn-lt"/>
              </a:endParaRPr>
            </a:p>
          </p:txBody>
        </p:sp>
      </p:grpSp>
      <p:grpSp>
        <p:nvGrpSpPr>
          <p:cNvPr id="7" name="组合 6"/>
          <p:cNvGrpSpPr/>
          <p:nvPr/>
        </p:nvGrpSpPr>
        <p:grpSpPr>
          <a:xfrm>
            <a:off x="6166239" y="2069199"/>
            <a:ext cx="2250831" cy="3785342"/>
            <a:chOff x="6166239" y="2069199"/>
            <a:chExt cx="2250831" cy="3785342"/>
          </a:xfrm>
        </p:grpSpPr>
        <p:sp>
          <p:nvSpPr>
            <p:cNvPr id="13" name="Rounded Rectangle 12"/>
            <p:cNvSpPr/>
            <p:nvPr/>
          </p:nvSpPr>
          <p:spPr>
            <a:xfrm>
              <a:off x="6166239" y="2557059"/>
              <a:ext cx="2250831" cy="3297482"/>
            </a:xfrm>
            <a:prstGeom prst="roundRect">
              <a:avLst>
                <a:gd name="adj" fmla="val 3736"/>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4" name="Rounded Rectangle 13"/>
            <p:cNvSpPr/>
            <p:nvPr/>
          </p:nvSpPr>
          <p:spPr>
            <a:xfrm rot="2700000">
              <a:off x="6803795" y="2069199"/>
              <a:ext cx="975721" cy="975721"/>
            </a:xfrm>
            <a:prstGeom prst="roundRect">
              <a:avLst>
                <a:gd name="adj" fmla="val 1783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cs typeface="+mn-ea"/>
                <a:sym typeface="+mn-lt"/>
              </a:endParaRPr>
            </a:p>
          </p:txBody>
        </p:sp>
        <p:grpSp>
          <p:nvGrpSpPr>
            <p:cNvPr id="27" name="Группа 74"/>
            <p:cNvGrpSpPr/>
            <p:nvPr/>
          </p:nvGrpSpPr>
          <p:grpSpPr>
            <a:xfrm>
              <a:off x="7094093" y="2366475"/>
              <a:ext cx="395122" cy="381168"/>
              <a:chOff x="5843588" y="3217863"/>
              <a:chExt cx="2562225" cy="2471738"/>
            </a:xfrm>
            <a:solidFill>
              <a:schemeClr val="bg1"/>
            </a:solidFill>
          </p:grpSpPr>
          <p:sp>
            <p:nvSpPr>
              <p:cNvPr id="28" name="Freeform 64"/>
              <p:cNvSpPr/>
              <p:nvPr/>
            </p:nvSpPr>
            <p:spPr bwMode="auto">
              <a:xfrm>
                <a:off x="7786688" y="3217863"/>
                <a:ext cx="619125" cy="622300"/>
              </a:xfrm>
              <a:custGeom>
                <a:avLst/>
                <a:gdLst>
                  <a:gd name="T0" fmla="*/ 340 w 781"/>
                  <a:gd name="T1" fmla="*/ 0 h 785"/>
                  <a:gd name="T2" fmla="*/ 340 w 781"/>
                  <a:gd name="T3" fmla="*/ 0 h 785"/>
                  <a:gd name="T4" fmla="*/ 363 w 781"/>
                  <a:gd name="T5" fmla="*/ 2 h 785"/>
                  <a:gd name="T6" fmla="*/ 386 w 781"/>
                  <a:gd name="T7" fmla="*/ 7 h 785"/>
                  <a:gd name="T8" fmla="*/ 408 w 781"/>
                  <a:gd name="T9" fmla="*/ 17 h 785"/>
                  <a:gd name="T10" fmla="*/ 429 w 781"/>
                  <a:gd name="T11" fmla="*/ 30 h 785"/>
                  <a:gd name="T12" fmla="*/ 448 w 781"/>
                  <a:gd name="T13" fmla="*/ 46 h 785"/>
                  <a:gd name="T14" fmla="*/ 737 w 781"/>
                  <a:gd name="T15" fmla="*/ 336 h 785"/>
                  <a:gd name="T16" fmla="*/ 755 w 781"/>
                  <a:gd name="T17" fmla="*/ 357 h 785"/>
                  <a:gd name="T18" fmla="*/ 768 w 781"/>
                  <a:gd name="T19" fmla="*/ 381 h 785"/>
                  <a:gd name="T20" fmla="*/ 777 w 781"/>
                  <a:gd name="T21" fmla="*/ 406 h 785"/>
                  <a:gd name="T22" fmla="*/ 781 w 781"/>
                  <a:gd name="T23" fmla="*/ 431 h 785"/>
                  <a:gd name="T24" fmla="*/ 781 w 781"/>
                  <a:gd name="T25" fmla="*/ 457 h 785"/>
                  <a:gd name="T26" fmla="*/ 777 w 781"/>
                  <a:gd name="T27" fmla="*/ 483 h 785"/>
                  <a:gd name="T28" fmla="*/ 768 w 781"/>
                  <a:gd name="T29" fmla="*/ 509 h 785"/>
                  <a:gd name="T30" fmla="*/ 755 w 781"/>
                  <a:gd name="T31" fmla="*/ 532 h 785"/>
                  <a:gd name="T32" fmla="*/ 737 w 781"/>
                  <a:gd name="T33" fmla="*/ 553 h 785"/>
                  <a:gd name="T34" fmla="*/ 505 w 781"/>
                  <a:gd name="T35" fmla="*/ 785 h 785"/>
                  <a:gd name="T36" fmla="*/ 0 w 781"/>
                  <a:gd name="T37" fmla="*/ 278 h 785"/>
                  <a:gd name="T38" fmla="*/ 232 w 781"/>
                  <a:gd name="T39" fmla="*/ 45 h 785"/>
                  <a:gd name="T40" fmla="*/ 251 w 781"/>
                  <a:gd name="T41" fmla="*/ 29 h 785"/>
                  <a:gd name="T42" fmla="*/ 271 w 781"/>
                  <a:gd name="T43" fmla="*/ 17 h 785"/>
                  <a:gd name="T44" fmla="*/ 293 w 781"/>
                  <a:gd name="T45" fmla="*/ 7 h 785"/>
                  <a:gd name="T46" fmla="*/ 316 w 781"/>
                  <a:gd name="T47" fmla="*/ 2 h 785"/>
                  <a:gd name="T48" fmla="*/ 340 w 781"/>
                  <a:gd name="T49" fmla="*/ 0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1" h="785">
                    <a:moveTo>
                      <a:pt x="340" y="0"/>
                    </a:moveTo>
                    <a:lnTo>
                      <a:pt x="340" y="0"/>
                    </a:lnTo>
                    <a:lnTo>
                      <a:pt x="363" y="2"/>
                    </a:lnTo>
                    <a:lnTo>
                      <a:pt x="386" y="7"/>
                    </a:lnTo>
                    <a:lnTo>
                      <a:pt x="408" y="17"/>
                    </a:lnTo>
                    <a:lnTo>
                      <a:pt x="429" y="30"/>
                    </a:lnTo>
                    <a:lnTo>
                      <a:pt x="448" y="46"/>
                    </a:lnTo>
                    <a:lnTo>
                      <a:pt x="737" y="336"/>
                    </a:lnTo>
                    <a:lnTo>
                      <a:pt x="755" y="357"/>
                    </a:lnTo>
                    <a:lnTo>
                      <a:pt x="768" y="381"/>
                    </a:lnTo>
                    <a:lnTo>
                      <a:pt x="777" y="406"/>
                    </a:lnTo>
                    <a:lnTo>
                      <a:pt x="781" y="431"/>
                    </a:lnTo>
                    <a:lnTo>
                      <a:pt x="781" y="457"/>
                    </a:lnTo>
                    <a:lnTo>
                      <a:pt x="777" y="483"/>
                    </a:lnTo>
                    <a:lnTo>
                      <a:pt x="768" y="509"/>
                    </a:lnTo>
                    <a:lnTo>
                      <a:pt x="755" y="532"/>
                    </a:lnTo>
                    <a:lnTo>
                      <a:pt x="737" y="553"/>
                    </a:lnTo>
                    <a:lnTo>
                      <a:pt x="505" y="785"/>
                    </a:lnTo>
                    <a:lnTo>
                      <a:pt x="0" y="278"/>
                    </a:lnTo>
                    <a:lnTo>
                      <a:pt x="232" y="45"/>
                    </a:lnTo>
                    <a:lnTo>
                      <a:pt x="251" y="29"/>
                    </a:lnTo>
                    <a:lnTo>
                      <a:pt x="271" y="17"/>
                    </a:lnTo>
                    <a:lnTo>
                      <a:pt x="293" y="7"/>
                    </a:lnTo>
                    <a:lnTo>
                      <a:pt x="316" y="2"/>
                    </a:lnTo>
                    <a:lnTo>
                      <a:pt x="340"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29" name="Freeform 65"/>
              <p:cNvSpPr/>
              <p:nvPr/>
            </p:nvSpPr>
            <p:spPr bwMode="auto">
              <a:xfrm>
                <a:off x="6596063" y="3522663"/>
                <a:ext cx="1504950" cy="1512888"/>
              </a:xfrm>
              <a:custGeom>
                <a:avLst/>
                <a:gdLst>
                  <a:gd name="T0" fmla="*/ 1391 w 1896"/>
                  <a:gd name="T1" fmla="*/ 0 h 1905"/>
                  <a:gd name="T2" fmla="*/ 1896 w 1896"/>
                  <a:gd name="T3" fmla="*/ 508 h 1905"/>
                  <a:gd name="T4" fmla="*/ 506 w 1896"/>
                  <a:gd name="T5" fmla="*/ 1905 h 1905"/>
                  <a:gd name="T6" fmla="*/ 0 w 1896"/>
                  <a:gd name="T7" fmla="*/ 1398 h 1905"/>
                  <a:gd name="T8" fmla="*/ 1391 w 1896"/>
                  <a:gd name="T9" fmla="*/ 0 h 1905"/>
                </a:gdLst>
                <a:ahLst/>
                <a:cxnLst>
                  <a:cxn ang="0">
                    <a:pos x="T0" y="T1"/>
                  </a:cxn>
                  <a:cxn ang="0">
                    <a:pos x="T2" y="T3"/>
                  </a:cxn>
                  <a:cxn ang="0">
                    <a:pos x="T4" y="T5"/>
                  </a:cxn>
                  <a:cxn ang="0">
                    <a:pos x="T6" y="T7"/>
                  </a:cxn>
                  <a:cxn ang="0">
                    <a:pos x="T8" y="T9"/>
                  </a:cxn>
                </a:cxnLst>
                <a:rect l="0" t="0" r="r" b="b"/>
                <a:pathLst>
                  <a:path w="1896" h="1905">
                    <a:moveTo>
                      <a:pt x="1391" y="0"/>
                    </a:moveTo>
                    <a:lnTo>
                      <a:pt x="1896" y="508"/>
                    </a:lnTo>
                    <a:lnTo>
                      <a:pt x="506" y="1905"/>
                    </a:lnTo>
                    <a:lnTo>
                      <a:pt x="0" y="1398"/>
                    </a:lnTo>
                    <a:lnTo>
                      <a:pt x="1391"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30" name="Freeform 66"/>
              <p:cNvSpPr/>
              <p:nvPr/>
            </p:nvSpPr>
            <p:spPr bwMode="auto">
              <a:xfrm>
                <a:off x="6424613" y="4719638"/>
                <a:ext cx="485775" cy="488950"/>
              </a:xfrm>
              <a:custGeom>
                <a:avLst/>
                <a:gdLst>
                  <a:gd name="T0" fmla="*/ 108 w 613"/>
                  <a:gd name="T1" fmla="*/ 0 h 615"/>
                  <a:gd name="T2" fmla="*/ 613 w 613"/>
                  <a:gd name="T3" fmla="*/ 507 h 615"/>
                  <a:gd name="T4" fmla="*/ 0 w 613"/>
                  <a:gd name="T5" fmla="*/ 615 h 615"/>
                  <a:gd name="T6" fmla="*/ 108 w 613"/>
                  <a:gd name="T7" fmla="*/ 0 h 615"/>
                </a:gdLst>
                <a:ahLst/>
                <a:cxnLst>
                  <a:cxn ang="0">
                    <a:pos x="T0" y="T1"/>
                  </a:cxn>
                  <a:cxn ang="0">
                    <a:pos x="T2" y="T3"/>
                  </a:cxn>
                  <a:cxn ang="0">
                    <a:pos x="T4" y="T5"/>
                  </a:cxn>
                  <a:cxn ang="0">
                    <a:pos x="T6" y="T7"/>
                  </a:cxn>
                </a:cxnLst>
                <a:rect l="0" t="0" r="r" b="b"/>
                <a:pathLst>
                  <a:path w="613" h="615">
                    <a:moveTo>
                      <a:pt x="108" y="0"/>
                    </a:moveTo>
                    <a:lnTo>
                      <a:pt x="613" y="507"/>
                    </a:lnTo>
                    <a:lnTo>
                      <a:pt x="0" y="615"/>
                    </a:lnTo>
                    <a:lnTo>
                      <a:pt x="108"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31" name="Freeform 67"/>
              <p:cNvSpPr/>
              <p:nvPr/>
            </p:nvSpPr>
            <p:spPr bwMode="auto">
              <a:xfrm>
                <a:off x="5843588" y="3640138"/>
                <a:ext cx="2036762" cy="2049463"/>
              </a:xfrm>
              <a:custGeom>
                <a:avLst/>
                <a:gdLst>
                  <a:gd name="T0" fmla="*/ 213 w 2566"/>
                  <a:gd name="T1" fmla="*/ 0 h 2582"/>
                  <a:gd name="T2" fmla="*/ 2007 w 2566"/>
                  <a:gd name="T3" fmla="*/ 0 h 2582"/>
                  <a:gd name="T4" fmla="*/ 1675 w 2566"/>
                  <a:gd name="T5" fmla="*/ 333 h 2582"/>
                  <a:gd name="T6" fmla="*/ 331 w 2566"/>
                  <a:gd name="T7" fmla="*/ 333 h 2582"/>
                  <a:gd name="T8" fmla="*/ 331 w 2566"/>
                  <a:gd name="T9" fmla="*/ 2250 h 2582"/>
                  <a:gd name="T10" fmla="*/ 2235 w 2566"/>
                  <a:gd name="T11" fmla="*/ 2250 h 2582"/>
                  <a:gd name="T12" fmla="*/ 2235 w 2566"/>
                  <a:gd name="T13" fmla="*/ 1160 h 2582"/>
                  <a:gd name="T14" fmla="*/ 2566 w 2566"/>
                  <a:gd name="T15" fmla="*/ 829 h 2582"/>
                  <a:gd name="T16" fmla="*/ 2566 w 2566"/>
                  <a:gd name="T17" fmla="*/ 2368 h 2582"/>
                  <a:gd name="T18" fmla="*/ 2564 w 2566"/>
                  <a:gd name="T19" fmla="*/ 2402 h 2582"/>
                  <a:gd name="T20" fmla="*/ 2555 w 2566"/>
                  <a:gd name="T21" fmla="*/ 2435 h 2582"/>
                  <a:gd name="T22" fmla="*/ 2542 w 2566"/>
                  <a:gd name="T23" fmla="*/ 2466 h 2582"/>
                  <a:gd name="T24" fmla="*/ 2525 w 2566"/>
                  <a:gd name="T25" fmla="*/ 2495 h 2582"/>
                  <a:gd name="T26" fmla="*/ 2504 w 2566"/>
                  <a:gd name="T27" fmla="*/ 2520 h 2582"/>
                  <a:gd name="T28" fmla="*/ 2478 w 2566"/>
                  <a:gd name="T29" fmla="*/ 2541 h 2582"/>
                  <a:gd name="T30" fmla="*/ 2450 w 2566"/>
                  <a:gd name="T31" fmla="*/ 2558 h 2582"/>
                  <a:gd name="T32" fmla="*/ 2419 w 2566"/>
                  <a:gd name="T33" fmla="*/ 2571 h 2582"/>
                  <a:gd name="T34" fmla="*/ 2386 w 2566"/>
                  <a:gd name="T35" fmla="*/ 2579 h 2582"/>
                  <a:gd name="T36" fmla="*/ 2352 w 2566"/>
                  <a:gd name="T37" fmla="*/ 2582 h 2582"/>
                  <a:gd name="T38" fmla="*/ 213 w 2566"/>
                  <a:gd name="T39" fmla="*/ 2582 h 2582"/>
                  <a:gd name="T40" fmla="*/ 179 w 2566"/>
                  <a:gd name="T41" fmla="*/ 2579 h 2582"/>
                  <a:gd name="T42" fmla="*/ 146 w 2566"/>
                  <a:gd name="T43" fmla="*/ 2571 h 2582"/>
                  <a:gd name="T44" fmla="*/ 116 w 2566"/>
                  <a:gd name="T45" fmla="*/ 2558 h 2582"/>
                  <a:gd name="T46" fmla="*/ 88 w 2566"/>
                  <a:gd name="T47" fmla="*/ 2541 h 2582"/>
                  <a:gd name="T48" fmla="*/ 63 w 2566"/>
                  <a:gd name="T49" fmla="*/ 2520 h 2582"/>
                  <a:gd name="T50" fmla="*/ 41 w 2566"/>
                  <a:gd name="T51" fmla="*/ 2495 h 2582"/>
                  <a:gd name="T52" fmla="*/ 24 w 2566"/>
                  <a:gd name="T53" fmla="*/ 2466 h 2582"/>
                  <a:gd name="T54" fmla="*/ 11 w 2566"/>
                  <a:gd name="T55" fmla="*/ 2435 h 2582"/>
                  <a:gd name="T56" fmla="*/ 3 w 2566"/>
                  <a:gd name="T57" fmla="*/ 2402 h 2582"/>
                  <a:gd name="T58" fmla="*/ 0 w 2566"/>
                  <a:gd name="T59" fmla="*/ 2368 h 2582"/>
                  <a:gd name="T60" fmla="*/ 0 w 2566"/>
                  <a:gd name="T61" fmla="*/ 216 h 2582"/>
                  <a:gd name="T62" fmla="*/ 3 w 2566"/>
                  <a:gd name="T63" fmla="*/ 180 h 2582"/>
                  <a:gd name="T64" fmla="*/ 11 w 2566"/>
                  <a:gd name="T65" fmla="*/ 147 h 2582"/>
                  <a:gd name="T66" fmla="*/ 24 w 2566"/>
                  <a:gd name="T67" fmla="*/ 117 h 2582"/>
                  <a:gd name="T68" fmla="*/ 41 w 2566"/>
                  <a:gd name="T69" fmla="*/ 89 h 2582"/>
                  <a:gd name="T70" fmla="*/ 63 w 2566"/>
                  <a:gd name="T71" fmla="*/ 63 h 2582"/>
                  <a:gd name="T72" fmla="*/ 88 w 2566"/>
                  <a:gd name="T73" fmla="*/ 41 h 2582"/>
                  <a:gd name="T74" fmla="*/ 116 w 2566"/>
                  <a:gd name="T75" fmla="*/ 24 h 2582"/>
                  <a:gd name="T76" fmla="*/ 146 w 2566"/>
                  <a:gd name="T77" fmla="*/ 11 h 2582"/>
                  <a:gd name="T78" fmla="*/ 179 w 2566"/>
                  <a:gd name="T79" fmla="*/ 3 h 2582"/>
                  <a:gd name="T80" fmla="*/ 213 w 2566"/>
                  <a:gd name="T81" fmla="*/ 0 h 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6" h="2582">
                    <a:moveTo>
                      <a:pt x="213" y="0"/>
                    </a:moveTo>
                    <a:lnTo>
                      <a:pt x="2007" y="0"/>
                    </a:lnTo>
                    <a:lnTo>
                      <a:pt x="1675" y="333"/>
                    </a:lnTo>
                    <a:lnTo>
                      <a:pt x="331" y="333"/>
                    </a:lnTo>
                    <a:lnTo>
                      <a:pt x="331" y="2250"/>
                    </a:lnTo>
                    <a:lnTo>
                      <a:pt x="2235" y="2250"/>
                    </a:lnTo>
                    <a:lnTo>
                      <a:pt x="2235" y="1160"/>
                    </a:lnTo>
                    <a:lnTo>
                      <a:pt x="2566" y="829"/>
                    </a:lnTo>
                    <a:lnTo>
                      <a:pt x="2566" y="2368"/>
                    </a:lnTo>
                    <a:lnTo>
                      <a:pt x="2564" y="2402"/>
                    </a:lnTo>
                    <a:lnTo>
                      <a:pt x="2555" y="2435"/>
                    </a:lnTo>
                    <a:lnTo>
                      <a:pt x="2542" y="2466"/>
                    </a:lnTo>
                    <a:lnTo>
                      <a:pt x="2525" y="2495"/>
                    </a:lnTo>
                    <a:lnTo>
                      <a:pt x="2504" y="2520"/>
                    </a:lnTo>
                    <a:lnTo>
                      <a:pt x="2478" y="2541"/>
                    </a:lnTo>
                    <a:lnTo>
                      <a:pt x="2450" y="2558"/>
                    </a:lnTo>
                    <a:lnTo>
                      <a:pt x="2419" y="2571"/>
                    </a:lnTo>
                    <a:lnTo>
                      <a:pt x="2386" y="2579"/>
                    </a:lnTo>
                    <a:lnTo>
                      <a:pt x="2352" y="2582"/>
                    </a:lnTo>
                    <a:lnTo>
                      <a:pt x="213" y="2582"/>
                    </a:lnTo>
                    <a:lnTo>
                      <a:pt x="179" y="2579"/>
                    </a:lnTo>
                    <a:lnTo>
                      <a:pt x="146" y="2571"/>
                    </a:lnTo>
                    <a:lnTo>
                      <a:pt x="116" y="2558"/>
                    </a:lnTo>
                    <a:lnTo>
                      <a:pt x="88" y="2541"/>
                    </a:lnTo>
                    <a:lnTo>
                      <a:pt x="63" y="2520"/>
                    </a:lnTo>
                    <a:lnTo>
                      <a:pt x="41" y="2495"/>
                    </a:lnTo>
                    <a:lnTo>
                      <a:pt x="24" y="2466"/>
                    </a:lnTo>
                    <a:lnTo>
                      <a:pt x="11" y="2435"/>
                    </a:lnTo>
                    <a:lnTo>
                      <a:pt x="3" y="2402"/>
                    </a:lnTo>
                    <a:lnTo>
                      <a:pt x="0" y="2368"/>
                    </a:lnTo>
                    <a:lnTo>
                      <a:pt x="0" y="216"/>
                    </a:lnTo>
                    <a:lnTo>
                      <a:pt x="3" y="180"/>
                    </a:lnTo>
                    <a:lnTo>
                      <a:pt x="11" y="147"/>
                    </a:lnTo>
                    <a:lnTo>
                      <a:pt x="24" y="117"/>
                    </a:lnTo>
                    <a:lnTo>
                      <a:pt x="41" y="89"/>
                    </a:lnTo>
                    <a:lnTo>
                      <a:pt x="63" y="63"/>
                    </a:lnTo>
                    <a:lnTo>
                      <a:pt x="88" y="41"/>
                    </a:lnTo>
                    <a:lnTo>
                      <a:pt x="116" y="24"/>
                    </a:lnTo>
                    <a:lnTo>
                      <a:pt x="146" y="11"/>
                    </a:lnTo>
                    <a:lnTo>
                      <a:pt x="179" y="3"/>
                    </a:lnTo>
                    <a:lnTo>
                      <a:pt x="213"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grpSp>
        <p:grpSp>
          <p:nvGrpSpPr>
            <p:cNvPr id="49" name="Group 48"/>
            <p:cNvGrpSpPr/>
            <p:nvPr/>
          </p:nvGrpSpPr>
          <p:grpSpPr>
            <a:xfrm>
              <a:off x="6308776" y="3558834"/>
              <a:ext cx="1965755" cy="1154885"/>
              <a:chOff x="6640464" y="4245353"/>
              <a:chExt cx="1965755" cy="1154885"/>
            </a:xfrm>
          </p:grpSpPr>
          <p:sp>
            <p:nvSpPr>
              <p:cNvPr id="50" name="TextBox 49"/>
              <p:cNvSpPr txBox="1"/>
              <p:nvPr/>
            </p:nvSpPr>
            <p:spPr>
              <a:xfrm>
                <a:off x="6934387" y="4245353"/>
                <a:ext cx="1384995" cy="276999"/>
              </a:xfrm>
              <a:prstGeom prst="rect">
                <a:avLst/>
              </a:prstGeom>
              <a:noFill/>
            </p:spPr>
            <p:txBody>
              <a:bodyPr wrap="none" lIns="0" tIns="0" rIns="0" bIns="0" rtlCol="0">
                <a:spAutoFit/>
              </a:bodyPr>
              <a:lstStyle/>
              <a:p>
                <a:pPr algn="ctr"/>
                <a:r>
                  <a:rPr lang="zh-CN" altLang="en-US" dirty="0">
                    <a:solidFill>
                      <a:srgbClr val="46525B"/>
                    </a:solidFill>
                    <a:cs typeface="+mn-ea"/>
                    <a:sym typeface="+mn-lt"/>
                  </a:rPr>
                  <a:t>点击编辑标题</a:t>
                </a:r>
                <a:endParaRPr lang="en-US" altLang="zh-CN" dirty="0">
                  <a:solidFill>
                    <a:srgbClr val="46525B"/>
                  </a:solidFill>
                  <a:cs typeface="+mn-ea"/>
                  <a:sym typeface="+mn-lt"/>
                </a:endParaRPr>
              </a:p>
            </p:txBody>
          </p:sp>
          <p:sp>
            <p:nvSpPr>
              <p:cNvPr id="51" name="TextBox 50"/>
              <p:cNvSpPr txBox="1"/>
              <p:nvPr/>
            </p:nvSpPr>
            <p:spPr>
              <a:xfrm flipH="1">
                <a:off x="6640464" y="4707741"/>
                <a:ext cx="1965755" cy="692497"/>
              </a:xfrm>
              <a:prstGeom prst="rect">
                <a:avLst/>
              </a:prstGeom>
              <a:noFill/>
            </p:spPr>
            <p:txBody>
              <a:bodyPr wrap="square" lIns="0" tIns="0" rIns="0" bIns="0" rtlCol="0">
                <a:spAutoFit/>
              </a:bodyPr>
              <a:lstStyle/>
              <a:p>
                <a:pPr algn="ctr">
                  <a:lnSpc>
                    <a:spcPct val="125000"/>
                  </a:lnSpc>
                </a:pPr>
                <a:r>
                  <a:rPr lang="zh-CN" altLang="en-US" sz="1200" dirty="0">
                    <a:solidFill>
                      <a:srgbClr val="46525B"/>
                    </a:solidFill>
                    <a:cs typeface="+mn-ea"/>
                    <a:sym typeface="+mn-lt"/>
                  </a:rPr>
                  <a:t>您的内容打在这里，或者通过复制您的文本后，在此框中选择粘贴，只保留</a:t>
                </a:r>
                <a:r>
                  <a:rPr lang="zh-CN" altLang="en-US" sz="1200">
                    <a:solidFill>
                      <a:srgbClr val="46525B"/>
                    </a:solidFill>
                    <a:cs typeface="+mn-ea"/>
                    <a:sym typeface="+mn-lt"/>
                  </a:rPr>
                  <a:t>文字。</a:t>
                </a:r>
                <a:endParaRPr lang="en-US" altLang="zh-CN" sz="1200" dirty="0">
                  <a:solidFill>
                    <a:srgbClr val="46525B"/>
                  </a:solidFill>
                  <a:cs typeface="+mn-ea"/>
                  <a:sym typeface="+mn-lt"/>
                </a:endParaRPr>
              </a:p>
            </p:txBody>
          </p:sp>
        </p:grpSp>
        <p:sp>
          <p:nvSpPr>
            <p:cNvPr id="57" name="Flowchart: Terminator 56"/>
            <p:cNvSpPr/>
            <p:nvPr/>
          </p:nvSpPr>
          <p:spPr>
            <a:xfrm>
              <a:off x="6452732" y="5182258"/>
              <a:ext cx="1677842" cy="479725"/>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a:cs typeface="+mn-ea"/>
                  <a:sym typeface="+mn-lt"/>
                </a:rPr>
                <a:t>READ MORE</a:t>
              </a:r>
              <a:endParaRPr lang="en-US" sz="1600">
                <a:cs typeface="+mn-ea"/>
                <a:sym typeface="+mn-lt"/>
              </a:endParaRPr>
            </a:p>
          </p:txBody>
        </p:sp>
      </p:grpSp>
      <p:grpSp>
        <p:nvGrpSpPr>
          <p:cNvPr id="10" name="组合 9"/>
          <p:cNvGrpSpPr/>
          <p:nvPr/>
        </p:nvGrpSpPr>
        <p:grpSpPr>
          <a:xfrm>
            <a:off x="8717624" y="2069199"/>
            <a:ext cx="2250831" cy="3785342"/>
            <a:chOff x="8717624" y="2069199"/>
            <a:chExt cx="2250831" cy="3785342"/>
          </a:xfrm>
        </p:grpSpPr>
        <p:sp>
          <p:nvSpPr>
            <p:cNvPr id="18" name="Rounded Rectangle 17"/>
            <p:cNvSpPr/>
            <p:nvPr/>
          </p:nvSpPr>
          <p:spPr>
            <a:xfrm>
              <a:off x="8717624" y="2557059"/>
              <a:ext cx="2250831" cy="3297482"/>
            </a:xfrm>
            <a:prstGeom prst="roundRect">
              <a:avLst>
                <a:gd name="adj" fmla="val 3736"/>
              </a:avLst>
            </a:prstGeom>
            <a:noFill/>
            <a:ln>
              <a:solidFill>
                <a:srgbClr val="4652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9" name="Rounded Rectangle 18"/>
            <p:cNvSpPr/>
            <p:nvPr/>
          </p:nvSpPr>
          <p:spPr>
            <a:xfrm rot="2700000">
              <a:off x="9355180" y="2069199"/>
              <a:ext cx="975721" cy="975721"/>
            </a:xfrm>
            <a:prstGeom prst="roundRect">
              <a:avLst>
                <a:gd name="adj" fmla="val 17839"/>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cs typeface="+mn-ea"/>
                <a:sym typeface="+mn-lt"/>
              </a:endParaRPr>
            </a:p>
          </p:txBody>
        </p:sp>
        <p:grpSp>
          <p:nvGrpSpPr>
            <p:cNvPr id="39" name="Группа 406"/>
            <p:cNvGrpSpPr/>
            <p:nvPr/>
          </p:nvGrpSpPr>
          <p:grpSpPr>
            <a:xfrm>
              <a:off x="9653296" y="2330086"/>
              <a:ext cx="379485" cy="387500"/>
              <a:chOff x="5853113" y="3217863"/>
              <a:chExt cx="2179638" cy="2225675"/>
            </a:xfrm>
            <a:solidFill>
              <a:schemeClr val="bg1"/>
            </a:solidFill>
          </p:grpSpPr>
          <p:sp>
            <p:nvSpPr>
              <p:cNvPr id="40" name="Freeform 362"/>
              <p:cNvSpPr>
                <a:spLocks noEditPoints="1"/>
              </p:cNvSpPr>
              <p:nvPr/>
            </p:nvSpPr>
            <p:spPr bwMode="auto">
              <a:xfrm>
                <a:off x="5924551" y="3779838"/>
                <a:ext cx="2035175" cy="1663700"/>
              </a:xfrm>
              <a:custGeom>
                <a:avLst/>
                <a:gdLst>
                  <a:gd name="T0" fmla="*/ 1378 w 3846"/>
                  <a:gd name="T1" fmla="*/ 963 h 3144"/>
                  <a:gd name="T2" fmla="*/ 1347 w 3846"/>
                  <a:gd name="T3" fmla="*/ 995 h 3144"/>
                  <a:gd name="T4" fmla="*/ 446 w 3846"/>
                  <a:gd name="T5" fmla="*/ 2705 h 3144"/>
                  <a:gd name="T6" fmla="*/ 3400 w 3846"/>
                  <a:gd name="T7" fmla="*/ 1826 h 3144"/>
                  <a:gd name="T8" fmla="*/ 2482 w 3846"/>
                  <a:gd name="T9" fmla="*/ 979 h 3144"/>
                  <a:gd name="T10" fmla="*/ 1378 w 3846"/>
                  <a:gd name="T11" fmla="*/ 963 h 3144"/>
                  <a:gd name="T12" fmla="*/ 1555 w 3846"/>
                  <a:gd name="T13" fmla="*/ 4 h 3144"/>
                  <a:gd name="T14" fmla="*/ 1618 w 3846"/>
                  <a:gd name="T15" fmla="*/ 31 h 3144"/>
                  <a:gd name="T16" fmla="*/ 1667 w 3846"/>
                  <a:gd name="T17" fmla="*/ 79 h 3144"/>
                  <a:gd name="T18" fmla="*/ 1694 w 3846"/>
                  <a:gd name="T19" fmla="*/ 141 h 3144"/>
                  <a:gd name="T20" fmla="*/ 1696 w 3846"/>
                  <a:gd name="T21" fmla="*/ 523 h 3144"/>
                  <a:gd name="T22" fmla="*/ 2150 w 3846"/>
                  <a:gd name="T23" fmla="*/ 177 h 3144"/>
                  <a:gd name="T24" fmla="*/ 2163 w 3846"/>
                  <a:gd name="T25" fmla="*/ 108 h 3144"/>
                  <a:gd name="T26" fmla="*/ 2201 w 3846"/>
                  <a:gd name="T27" fmla="*/ 52 h 3144"/>
                  <a:gd name="T28" fmla="*/ 2258 w 3846"/>
                  <a:gd name="T29" fmla="*/ 15 h 3144"/>
                  <a:gd name="T30" fmla="*/ 2328 w 3846"/>
                  <a:gd name="T31" fmla="*/ 0 h 3144"/>
                  <a:gd name="T32" fmla="*/ 2397 w 3846"/>
                  <a:gd name="T33" fmla="*/ 15 h 3144"/>
                  <a:gd name="T34" fmla="*/ 2453 w 3846"/>
                  <a:gd name="T35" fmla="*/ 52 h 3144"/>
                  <a:gd name="T36" fmla="*/ 2491 w 3846"/>
                  <a:gd name="T37" fmla="*/ 108 h 3144"/>
                  <a:gd name="T38" fmla="*/ 2506 w 3846"/>
                  <a:gd name="T39" fmla="*/ 177 h 3144"/>
                  <a:gd name="T40" fmla="*/ 2581 w 3846"/>
                  <a:gd name="T41" fmla="*/ 523 h 3144"/>
                  <a:gd name="T42" fmla="*/ 2625 w 3846"/>
                  <a:gd name="T43" fmla="*/ 533 h 3144"/>
                  <a:gd name="T44" fmla="*/ 2672 w 3846"/>
                  <a:gd name="T45" fmla="*/ 558 h 3144"/>
                  <a:gd name="T46" fmla="*/ 2715 w 3846"/>
                  <a:gd name="T47" fmla="*/ 590 h 3144"/>
                  <a:gd name="T48" fmla="*/ 2754 w 3846"/>
                  <a:gd name="T49" fmla="*/ 625 h 3144"/>
                  <a:gd name="T50" fmla="*/ 2784 w 3846"/>
                  <a:gd name="T51" fmla="*/ 654 h 3144"/>
                  <a:gd name="T52" fmla="*/ 2801 w 3846"/>
                  <a:gd name="T53" fmla="*/ 671 h 3144"/>
                  <a:gd name="T54" fmla="*/ 3778 w 3846"/>
                  <a:gd name="T55" fmla="*/ 1573 h 3144"/>
                  <a:gd name="T56" fmla="*/ 3812 w 3846"/>
                  <a:gd name="T57" fmla="*/ 1614 h 3144"/>
                  <a:gd name="T58" fmla="*/ 3836 w 3846"/>
                  <a:gd name="T59" fmla="*/ 1665 h 3144"/>
                  <a:gd name="T60" fmla="*/ 3846 w 3846"/>
                  <a:gd name="T61" fmla="*/ 1713 h 3144"/>
                  <a:gd name="T62" fmla="*/ 3842 w 3846"/>
                  <a:gd name="T63" fmla="*/ 2870 h 3144"/>
                  <a:gd name="T64" fmla="*/ 3815 w 3846"/>
                  <a:gd name="T65" fmla="*/ 2958 h 3144"/>
                  <a:gd name="T66" fmla="*/ 3765 w 3846"/>
                  <a:gd name="T67" fmla="*/ 3034 h 3144"/>
                  <a:gd name="T68" fmla="*/ 3696 w 3846"/>
                  <a:gd name="T69" fmla="*/ 3093 h 3144"/>
                  <a:gd name="T70" fmla="*/ 3612 w 3846"/>
                  <a:gd name="T71" fmla="*/ 3131 h 3144"/>
                  <a:gd name="T72" fmla="*/ 3518 w 3846"/>
                  <a:gd name="T73" fmla="*/ 3144 h 3144"/>
                  <a:gd name="T74" fmla="*/ 280 w 3846"/>
                  <a:gd name="T75" fmla="*/ 3142 h 3144"/>
                  <a:gd name="T76" fmla="*/ 191 w 3846"/>
                  <a:gd name="T77" fmla="*/ 3115 h 3144"/>
                  <a:gd name="T78" fmla="*/ 114 w 3846"/>
                  <a:gd name="T79" fmla="*/ 3066 h 3144"/>
                  <a:gd name="T80" fmla="*/ 53 w 3846"/>
                  <a:gd name="T81" fmla="*/ 2998 h 3144"/>
                  <a:gd name="T82" fmla="*/ 15 w 3846"/>
                  <a:gd name="T83" fmla="*/ 2915 h 3144"/>
                  <a:gd name="T84" fmla="*/ 0 w 3846"/>
                  <a:gd name="T85" fmla="*/ 2822 h 3144"/>
                  <a:gd name="T86" fmla="*/ 3 w 3846"/>
                  <a:gd name="T87" fmla="*/ 1690 h 3144"/>
                  <a:gd name="T88" fmla="*/ 21 w 3846"/>
                  <a:gd name="T89" fmla="*/ 1640 h 3144"/>
                  <a:gd name="T90" fmla="*/ 50 w 3846"/>
                  <a:gd name="T91" fmla="*/ 1592 h 3144"/>
                  <a:gd name="T92" fmla="*/ 1043 w 3846"/>
                  <a:gd name="T93" fmla="*/ 674 h 3144"/>
                  <a:gd name="T94" fmla="*/ 1051 w 3846"/>
                  <a:gd name="T95" fmla="*/ 665 h 3144"/>
                  <a:gd name="T96" fmla="*/ 1076 w 3846"/>
                  <a:gd name="T97" fmla="*/ 641 h 3144"/>
                  <a:gd name="T98" fmla="*/ 1109 w 3846"/>
                  <a:gd name="T99" fmla="*/ 607 h 3144"/>
                  <a:gd name="T100" fmla="*/ 1153 w 3846"/>
                  <a:gd name="T101" fmla="*/ 573 h 3144"/>
                  <a:gd name="T102" fmla="*/ 1197 w 3846"/>
                  <a:gd name="T103" fmla="*/ 543 h 3144"/>
                  <a:gd name="T104" fmla="*/ 1243 w 3846"/>
                  <a:gd name="T105" fmla="*/ 526 h 3144"/>
                  <a:gd name="T106" fmla="*/ 1340 w 3846"/>
                  <a:gd name="T107" fmla="*/ 523 h 3144"/>
                  <a:gd name="T108" fmla="*/ 1344 w 3846"/>
                  <a:gd name="T109" fmla="*/ 141 h 3144"/>
                  <a:gd name="T110" fmla="*/ 1371 w 3846"/>
                  <a:gd name="T111" fmla="*/ 79 h 3144"/>
                  <a:gd name="T112" fmla="*/ 1418 w 3846"/>
                  <a:gd name="T113" fmla="*/ 31 h 3144"/>
                  <a:gd name="T114" fmla="*/ 1482 w 3846"/>
                  <a:gd name="T115" fmla="*/ 4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46" h="3144">
                    <a:moveTo>
                      <a:pt x="1378" y="963"/>
                    </a:moveTo>
                    <a:lnTo>
                      <a:pt x="1378" y="963"/>
                    </a:lnTo>
                    <a:lnTo>
                      <a:pt x="1363" y="982"/>
                    </a:lnTo>
                    <a:lnTo>
                      <a:pt x="1347" y="995"/>
                    </a:lnTo>
                    <a:lnTo>
                      <a:pt x="446" y="1826"/>
                    </a:lnTo>
                    <a:lnTo>
                      <a:pt x="446" y="2705"/>
                    </a:lnTo>
                    <a:lnTo>
                      <a:pt x="3400" y="2705"/>
                    </a:lnTo>
                    <a:lnTo>
                      <a:pt x="3400" y="1826"/>
                    </a:lnTo>
                    <a:lnTo>
                      <a:pt x="2499" y="995"/>
                    </a:lnTo>
                    <a:lnTo>
                      <a:pt x="2482" y="979"/>
                    </a:lnTo>
                    <a:lnTo>
                      <a:pt x="2468" y="963"/>
                    </a:lnTo>
                    <a:lnTo>
                      <a:pt x="1378" y="963"/>
                    </a:lnTo>
                    <a:close/>
                    <a:moveTo>
                      <a:pt x="1518" y="0"/>
                    </a:moveTo>
                    <a:lnTo>
                      <a:pt x="1555" y="4"/>
                    </a:lnTo>
                    <a:lnTo>
                      <a:pt x="1588" y="15"/>
                    </a:lnTo>
                    <a:lnTo>
                      <a:pt x="1618" y="31"/>
                    </a:lnTo>
                    <a:lnTo>
                      <a:pt x="1645" y="52"/>
                    </a:lnTo>
                    <a:lnTo>
                      <a:pt x="1667" y="79"/>
                    </a:lnTo>
                    <a:lnTo>
                      <a:pt x="1683" y="108"/>
                    </a:lnTo>
                    <a:lnTo>
                      <a:pt x="1694" y="141"/>
                    </a:lnTo>
                    <a:lnTo>
                      <a:pt x="1696" y="177"/>
                    </a:lnTo>
                    <a:lnTo>
                      <a:pt x="1696" y="523"/>
                    </a:lnTo>
                    <a:lnTo>
                      <a:pt x="2150" y="523"/>
                    </a:lnTo>
                    <a:lnTo>
                      <a:pt x="2150" y="177"/>
                    </a:lnTo>
                    <a:lnTo>
                      <a:pt x="2152" y="141"/>
                    </a:lnTo>
                    <a:lnTo>
                      <a:pt x="2163" y="108"/>
                    </a:lnTo>
                    <a:lnTo>
                      <a:pt x="2179" y="79"/>
                    </a:lnTo>
                    <a:lnTo>
                      <a:pt x="2201" y="52"/>
                    </a:lnTo>
                    <a:lnTo>
                      <a:pt x="2228" y="31"/>
                    </a:lnTo>
                    <a:lnTo>
                      <a:pt x="2258" y="15"/>
                    </a:lnTo>
                    <a:lnTo>
                      <a:pt x="2291" y="4"/>
                    </a:lnTo>
                    <a:lnTo>
                      <a:pt x="2328" y="0"/>
                    </a:lnTo>
                    <a:lnTo>
                      <a:pt x="2363" y="4"/>
                    </a:lnTo>
                    <a:lnTo>
                      <a:pt x="2397" y="15"/>
                    </a:lnTo>
                    <a:lnTo>
                      <a:pt x="2428" y="31"/>
                    </a:lnTo>
                    <a:lnTo>
                      <a:pt x="2453" y="52"/>
                    </a:lnTo>
                    <a:lnTo>
                      <a:pt x="2475" y="79"/>
                    </a:lnTo>
                    <a:lnTo>
                      <a:pt x="2491" y="108"/>
                    </a:lnTo>
                    <a:lnTo>
                      <a:pt x="2502" y="141"/>
                    </a:lnTo>
                    <a:lnTo>
                      <a:pt x="2506" y="177"/>
                    </a:lnTo>
                    <a:lnTo>
                      <a:pt x="2506" y="523"/>
                    </a:lnTo>
                    <a:lnTo>
                      <a:pt x="2581" y="523"/>
                    </a:lnTo>
                    <a:lnTo>
                      <a:pt x="2603" y="526"/>
                    </a:lnTo>
                    <a:lnTo>
                      <a:pt x="2625" y="533"/>
                    </a:lnTo>
                    <a:lnTo>
                      <a:pt x="2648" y="543"/>
                    </a:lnTo>
                    <a:lnTo>
                      <a:pt x="2672" y="558"/>
                    </a:lnTo>
                    <a:lnTo>
                      <a:pt x="2693" y="573"/>
                    </a:lnTo>
                    <a:lnTo>
                      <a:pt x="2715" y="590"/>
                    </a:lnTo>
                    <a:lnTo>
                      <a:pt x="2737" y="607"/>
                    </a:lnTo>
                    <a:lnTo>
                      <a:pt x="2754" y="625"/>
                    </a:lnTo>
                    <a:lnTo>
                      <a:pt x="2770" y="641"/>
                    </a:lnTo>
                    <a:lnTo>
                      <a:pt x="2784" y="654"/>
                    </a:lnTo>
                    <a:lnTo>
                      <a:pt x="2795" y="665"/>
                    </a:lnTo>
                    <a:lnTo>
                      <a:pt x="2801" y="671"/>
                    </a:lnTo>
                    <a:lnTo>
                      <a:pt x="2803" y="674"/>
                    </a:lnTo>
                    <a:lnTo>
                      <a:pt x="3778" y="1573"/>
                    </a:lnTo>
                    <a:lnTo>
                      <a:pt x="3796" y="1592"/>
                    </a:lnTo>
                    <a:lnTo>
                      <a:pt x="3812" y="1614"/>
                    </a:lnTo>
                    <a:lnTo>
                      <a:pt x="3825" y="1640"/>
                    </a:lnTo>
                    <a:lnTo>
                      <a:pt x="3836" y="1665"/>
                    </a:lnTo>
                    <a:lnTo>
                      <a:pt x="3843" y="1690"/>
                    </a:lnTo>
                    <a:lnTo>
                      <a:pt x="3846" y="1713"/>
                    </a:lnTo>
                    <a:lnTo>
                      <a:pt x="3846" y="2822"/>
                    </a:lnTo>
                    <a:lnTo>
                      <a:pt x="3842" y="2870"/>
                    </a:lnTo>
                    <a:lnTo>
                      <a:pt x="3831" y="2915"/>
                    </a:lnTo>
                    <a:lnTo>
                      <a:pt x="3815" y="2958"/>
                    </a:lnTo>
                    <a:lnTo>
                      <a:pt x="3792" y="2998"/>
                    </a:lnTo>
                    <a:lnTo>
                      <a:pt x="3765" y="3034"/>
                    </a:lnTo>
                    <a:lnTo>
                      <a:pt x="3732" y="3066"/>
                    </a:lnTo>
                    <a:lnTo>
                      <a:pt x="3696" y="3093"/>
                    </a:lnTo>
                    <a:lnTo>
                      <a:pt x="3655" y="3115"/>
                    </a:lnTo>
                    <a:lnTo>
                      <a:pt x="3612" y="3131"/>
                    </a:lnTo>
                    <a:lnTo>
                      <a:pt x="3566" y="3142"/>
                    </a:lnTo>
                    <a:lnTo>
                      <a:pt x="3518" y="3144"/>
                    </a:lnTo>
                    <a:lnTo>
                      <a:pt x="328" y="3144"/>
                    </a:lnTo>
                    <a:lnTo>
                      <a:pt x="280" y="3142"/>
                    </a:lnTo>
                    <a:lnTo>
                      <a:pt x="234" y="3131"/>
                    </a:lnTo>
                    <a:lnTo>
                      <a:pt x="191" y="3115"/>
                    </a:lnTo>
                    <a:lnTo>
                      <a:pt x="150" y="3093"/>
                    </a:lnTo>
                    <a:lnTo>
                      <a:pt x="114" y="3066"/>
                    </a:lnTo>
                    <a:lnTo>
                      <a:pt x="81" y="3034"/>
                    </a:lnTo>
                    <a:lnTo>
                      <a:pt x="53" y="2998"/>
                    </a:lnTo>
                    <a:lnTo>
                      <a:pt x="31" y="2958"/>
                    </a:lnTo>
                    <a:lnTo>
                      <a:pt x="15" y="2915"/>
                    </a:lnTo>
                    <a:lnTo>
                      <a:pt x="4" y="2870"/>
                    </a:lnTo>
                    <a:lnTo>
                      <a:pt x="0" y="2822"/>
                    </a:lnTo>
                    <a:lnTo>
                      <a:pt x="0" y="1713"/>
                    </a:lnTo>
                    <a:lnTo>
                      <a:pt x="3" y="1690"/>
                    </a:lnTo>
                    <a:lnTo>
                      <a:pt x="10" y="1665"/>
                    </a:lnTo>
                    <a:lnTo>
                      <a:pt x="21" y="1640"/>
                    </a:lnTo>
                    <a:lnTo>
                      <a:pt x="34" y="1614"/>
                    </a:lnTo>
                    <a:lnTo>
                      <a:pt x="50" y="1592"/>
                    </a:lnTo>
                    <a:lnTo>
                      <a:pt x="69" y="1573"/>
                    </a:lnTo>
                    <a:lnTo>
                      <a:pt x="1043" y="674"/>
                    </a:lnTo>
                    <a:lnTo>
                      <a:pt x="1046" y="671"/>
                    </a:lnTo>
                    <a:lnTo>
                      <a:pt x="1051" y="665"/>
                    </a:lnTo>
                    <a:lnTo>
                      <a:pt x="1062" y="654"/>
                    </a:lnTo>
                    <a:lnTo>
                      <a:pt x="1076" y="641"/>
                    </a:lnTo>
                    <a:lnTo>
                      <a:pt x="1092" y="625"/>
                    </a:lnTo>
                    <a:lnTo>
                      <a:pt x="1109" y="607"/>
                    </a:lnTo>
                    <a:lnTo>
                      <a:pt x="1131" y="590"/>
                    </a:lnTo>
                    <a:lnTo>
                      <a:pt x="1153" y="573"/>
                    </a:lnTo>
                    <a:lnTo>
                      <a:pt x="1174" y="558"/>
                    </a:lnTo>
                    <a:lnTo>
                      <a:pt x="1197" y="543"/>
                    </a:lnTo>
                    <a:lnTo>
                      <a:pt x="1221" y="533"/>
                    </a:lnTo>
                    <a:lnTo>
                      <a:pt x="1243" y="526"/>
                    </a:lnTo>
                    <a:lnTo>
                      <a:pt x="1265" y="523"/>
                    </a:lnTo>
                    <a:lnTo>
                      <a:pt x="1340" y="523"/>
                    </a:lnTo>
                    <a:lnTo>
                      <a:pt x="1340" y="177"/>
                    </a:lnTo>
                    <a:lnTo>
                      <a:pt x="1344" y="141"/>
                    </a:lnTo>
                    <a:lnTo>
                      <a:pt x="1355" y="108"/>
                    </a:lnTo>
                    <a:lnTo>
                      <a:pt x="1371" y="79"/>
                    </a:lnTo>
                    <a:lnTo>
                      <a:pt x="1393" y="52"/>
                    </a:lnTo>
                    <a:lnTo>
                      <a:pt x="1418" y="31"/>
                    </a:lnTo>
                    <a:lnTo>
                      <a:pt x="1449" y="15"/>
                    </a:lnTo>
                    <a:lnTo>
                      <a:pt x="1482" y="4"/>
                    </a:lnTo>
                    <a:lnTo>
                      <a:pt x="1518"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41" name="Freeform 363"/>
              <p:cNvSpPr/>
              <p:nvPr/>
            </p:nvSpPr>
            <p:spPr bwMode="auto">
              <a:xfrm>
                <a:off x="5853113" y="3217863"/>
                <a:ext cx="2179638" cy="838200"/>
              </a:xfrm>
              <a:custGeom>
                <a:avLst/>
                <a:gdLst>
                  <a:gd name="T0" fmla="*/ 2783 w 4119"/>
                  <a:gd name="T1" fmla="*/ 0 h 1584"/>
                  <a:gd name="T2" fmla="*/ 2990 w 4119"/>
                  <a:gd name="T3" fmla="*/ 16 h 1584"/>
                  <a:gd name="T4" fmla="*/ 3187 w 4119"/>
                  <a:gd name="T5" fmla="*/ 61 h 1584"/>
                  <a:gd name="T6" fmla="*/ 3372 w 4119"/>
                  <a:gd name="T7" fmla="*/ 134 h 1584"/>
                  <a:gd name="T8" fmla="*/ 3540 w 4119"/>
                  <a:gd name="T9" fmla="*/ 231 h 1584"/>
                  <a:gd name="T10" fmla="*/ 3693 w 4119"/>
                  <a:gd name="T11" fmla="*/ 353 h 1584"/>
                  <a:gd name="T12" fmla="*/ 3826 w 4119"/>
                  <a:gd name="T13" fmla="*/ 494 h 1584"/>
                  <a:gd name="T14" fmla="*/ 3937 w 4119"/>
                  <a:gd name="T15" fmla="*/ 654 h 1584"/>
                  <a:gd name="T16" fmla="*/ 4025 w 4119"/>
                  <a:gd name="T17" fmla="*/ 828 h 1584"/>
                  <a:gd name="T18" fmla="*/ 4084 w 4119"/>
                  <a:gd name="T19" fmla="*/ 1016 h 1584"/>
                  <a:gd name="T20" fmla="*/ 4115 w 4119"/>
                  <a:gd name="T21" fmla="*/ 1216 h 1584"/>
                  <a:gd name="T22" fmla="*/ 4119 w 4119"/>
                  <a:gd name="T23" fmla="*/ 1495 h 1584"/>
                  <a:gd name="T24" fmla="*/ 4107 w 4119"/>
                  <a:gd name="T25" fmla="*/ 1540 h 1584"/>
                  <a:gd name="T26" fmla="*/ 4074 w 4119"/>
                  <a:gd name="T27" fmla="*/ 1572 h 1584"/>
                  <a:gd name="T28" fmla="*/ 4029 w 4119"/>
                  <a:gd name="T29" fmla="*/ 1584 h 1584"/>
                  <a:gd name="T30" fmla="*/ 3168 w 4119"/>
                  <a:gd name="T31" fmla="*/ 1580 h 1584"/>
                  <a:gd name="T32" fmla="*/ 3096 w 4119"/>
                  <a:gd name="T33" fmla="*/ 1554 h 1584"/>
                  <a:gd name="T34" fmla="*/ 3038 w 4119"/>
                  <a:gd name="T35" fmla="*/ 1506 h 1584"/>
                  <a:gd name="T36" fmla="*/ 2999 w 4119"/>
                  <a:gd name="T37" fmla="*/ 1442 h 1584"/>
                  <a:gd name="T38" fmla="*/ 2986 w 4119"/>
                  <a:gd name="T39" fmla="*/ 1365 h 1584"/>
                  <a:gd name="T40" fmla="*/ 2982 w 4119"/>
                  <a:gd name="T41" fmla="*/ 872 h 1584"/>
                  <a:gd name="T42" fmla="*/ 2955 w 4119"/>
                  <a:gd name="T43" fmla="*/ 801 h 1584"/>
                  <a:gd name="T44" fmla="*/ 2906 w 4119"/>
                  <a:gd name="T45" fmla="*/ 744 h 1584"/>
                  <a:gd name="T46" fmla="*/ 2840 w 4119"/>
                  <a:gd name="T47" fmla="*/ 705 h 1584"/>
                  <a:gd name="T48" fmla="*/ 2763 w 4119"/>
                  <a:gd name="T49" fmla="*/ 692 h 1584"/>
                  <a:gd name="T50" fmla="*/ 1317 w 4119"/>
                  <a:gd name="T51" fmla="*/ 696 h 1584"/>
                  <a:gd name="T52" fmla="*/ 1245 w 4119"/>
                  <a:gd name="T53" fmla="*/ 721 h 1584"/>
                  <a:gd name="T54" fmla="*/ 1187 w 4119"/>
                  <a:gd name="T55" fmla="*/ 771 h 1584"/>
                  <a:gd name="T56" fmla="*/ 1148 w 4119"/>
                  <a:gd name="T57" fmla="*/ 835 h 1584"/>
                  <a:gd name="T58" fmla="*/ 1134 w 4119"/>
                  <a:gd name="T59" fmla="*/ 912 h 1584"/>
                  <a:gd name="T60" fmla="*/ 1130 w 4119"/>
                  <a:gd name="T61" fmla="*/ 1405 h 1584"/>
                  <a:gd name="T62" fmla="*/ 1103 w 4119"/>
                  <a:gd name="T63" fmla="*/ 1475 h 1584"/>
                  <a:gd name="T64" fmla="*/ 1055 w 4119"/>
                  <a:gd name="T65" fmla="*/ 1533 h 1584"/>
                  <a:gd name="T66" fmla="*/ 990 w 4119"/>
                  <a:gd name="T67" fmla="*/ 1571 h 1584"/>
                  <a:gd name="T68" fmla="*/ 912 w 4119"/>
                  <a:gd name="T69" fmla="*/ 1584 h 1584"/>
                  <a:gd name="T70" fmla="*/ 67 w 4119"/>
                  <a:gd name="T71" fmla="*/ 1582 h 1584"/>
                  <a:gd name="T72" fmla="*/ 27 w 4119"/>
                  <a:gd name="T73" fmla="*/ 1558 h 1584"/>
                  <a:gd name="T74" fmla="*/ 4 w 4119"/>
                  <a:gd name="T75" fmla="*/ 1519 h 1584"/>
                  <a:gd name="T76" fmla="*/ 0 w 4119"/>
                  <a:gd name="T77" fmla="*/ 1318 h 1584"/>
                  <a:gd name="T78" fmla="*/ 16 w 4119"/>
                  <a:gd name="T79" fmla="*/ 1114 h 1584"/>
                  <a:gd name="T80" fmla="*/ 62 w 4119"/>
                  <a:gd name="T81" fmla="*/ 921 h 1584"/>
                  <a:gd name="T82" fmla="*/ 136 w 4119"/>
                  <a:gd name="T83" fmla="*/ 739 h 1584"/>
                  <a:gd name="T84" fmla="*/ 236 w 4119"/>
                  <a:gd name="T85" fmla="*/ 571 h 1584"/>
                  <a:gd name="T86" fmla="*/ 357 w 4119"/>
                  <a:gd name="T87" fmla="*/ 420 h 1584"/>
                  <a:gd name="T88" fmla="*/ 500 w 4119"/>
                  <a:gd name="T89" fmla="*/ 290 h 1584"/>
                  <a:gd name="T90" fmla="*/ 662 w 4119"/>
                  <a:gd name="T91" fmla="*/ 179 h 1584"/>
                  <a:gd name="T92" fmla="*/ 839 w 4119"/>
                  <a:gd name="T93" fmla="*/ 94 h 1584"/>
                  <a:gd name="T94" fmla="*/ 1031 w 4119"/>
                  <a:gd name="T95" fmla="*/ 34 h 1584"/>
                  <a:gd name="T96" fmla="*/ 1232 w 4119"/>
                  <a:gd name="T97" fmla="*/ 4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9" h="1584">
                    <a:moveTo>
                      <a:pt x="1337" y="0"/>
                    </a:moveTo>
                    <a:lnTo>
                      <a:pt x="2783" y="0"/>
                    </a:lnTo>
                    <a:lnTo>
                      <a:pt x="2888" y="4"/>
                    </a:lnTo>
                    <a:lnTo>
                      <a:pt x="2990" y="16"/>
                    </a:lnTo>
                    <a:lnTo>
                      <a:pt x="3090" y="34"/>
                    </a:lnTo>
                    <a:lnTo>
                      <a:pt x="3187" y="61"/>
                    </a:lnTo>
                    <a:lnTo>
                      <a:pt x="3281" y="94"/>
                    </a:lnTo>
                    <a:lnTo>
                      <a:pt x="3372" y="134"/>
                    </a:lnTo>
                    <a:lnTo>
                      <a:pt x="3458" y="179"/>
                    </a:lnTo>
                    <a:lnTo>
                      <a:pt x="3540" y="231"/>
                    </a:lnTo>
                    <a:lnTo>
                      <a:pt x="3620" y="290"/>
                    </a:lnTo>
                    <a:lnTo>
                      <a:pt x="3693" y="353"/>
                    </a:lnTo>
                    <a:lnTo>
                      <a:pt x="3763" y="420"/>
                    </a:lnTo>
                    <a:lnTo>
                      <a:pt x="3826" y="494"/>
                    </a:lnTo>
                    <a:lnTo>
                      <a:pt x="3884" y="571"/>
                    </a:lnTo>
                    <a:lnTo>
                      <a:pt x="3937" y="654"/>
                    </a:lnTo>
                    <a:lnTo>
                      <a:pt x="3984" y="739"/>
                    </a:lnTo>
                    <a:lnTo>
                      <a:pt x="4025" y="828"/>
                    </a:lnTo>
                    <a:lnTo>
                      <a:pt x="4057" y="921"/>
                    </a:lnTo>
                    <a:lnTo>
                      <a:pt x="4084" y="1016"/>
                    </a:lnTo>
                    <a:lnTo>
                      <a:pt x="4104" y="1114"/>
                    </a:lnTo>
                    <a:lnTo>
                      <a:pt x="4115" y="1216"/>
                    </a:lnTo>
                    <a:lnTo>
                      <a:pt x="4119" y="1318"/>
                    </a:lnTo>
                    <a:lnTo>
                      <a:pt x="4119" y="1495"/>
                    </a:lnTo>
                    <a:lnTo>
                      <a:pt x="4116" y="1519"/>
                    </a:lnTo>
                    <a:lnTo>
                      <a:pt x="4107" y="1540"/>
                    </a:lnTo>
                    <a:lnTo>
                      <a:pt x="4093" y="1558"/>
                    </a:lnTo>
                    <a:lnTo>
                      <a:pt x="4074" y="1572"/>
                    </a:lnTo>
                    <a:lnTo>
                      <a:pt x="4053" y="1582"/>
                    </a:lnTo>
                    <a:lnTo>
                      <a:pt x="4029" y="1584"/>
                    </a:lnTo>
                    <a:lnTo>
                      <a:pt x="3208" y="1584"/>
                    </a:lnTo>
                    <a:lnTo>
                      <a:pt x="3168" y="1580"/>
                    </a:lnTo>
                    <a:lnTo>
                      <a:pt x="3130" y="1571"/>
                    </a:lnTo>
                    <a:lnTo>
                      <a:pt x="3096" y="1554"/>
                    </a:lnTo>
                    <a:lnTo>
                      <a:pt x="3064" y="1533"/>
                    </a:lnTo>
                    <a:lnTo>
                      <a:pt x="3038" y="1506"/>
                    </a:lnTo>
                    <a:lnTo>
                      <a:pt x="3015" y="1475"/>
                    </a:lnTo>
                    <a:lnTo>
                      <a:pt x="2999" y="1442"/>
                    </a:lnTo>
                    <a:lnTo>
                      <a:pt x="2988" y="1405"/>
                    </a:lnTo>
                    <a:lnTo>
                      <a:pt x="2986" y="1365"/>
                    </a:lnTo>
                    <a:lnTo>
                      <a:pt x="2986" y="912"/>
                    </a:lnTo>
                    <a:lnTo>
                      <a:pt x="2982" y="872"/>
                    </a:lnTo>
                    <a:lnTo>
                      <a:pt x="2972" y="835"/>
                    </a:lnTo>
                    <a:lnTo>
                      <a:pt x="2955" y="801"/>
                    </a:lnTo>
                    <a:lnTo>
                      <a:pt x="2933" y="771"/>
                    </a:lnTo>
                    <a:lnTo>
                      <a:pt x="2906" y="744"/>
                    </a:lnTo>
                    <a:lnTo>
                      <a:pt x="2875" y="721"/>
                    </a:lnTo>
                    <a:lnTo>
                      <a:pt x="2840" y="705"/>
                    </a:lnTo>
                    <a:lnTo>
                      <a:pt x="2803" y="696"/>
                    </a:lnTo>
                    <a:lnTo>
                      <a:pt x="2763" y="692"/>
                    </a:lnTo>
                    <a:lnTo>
                      <a:pt x="1357" y="692"/>
                    </a:lnTo>
                    <a:lnTo>
                      <a:pt x="1317" y="696"/>
                    </a:lnTo>
                    <a:lnTo>
                      <a:pt x="1280" y="705"/>
                    </a:lnTo>
                    <a:lnTo>
                      <a:pt x="1245" y="721"/>
                    </a:lnTo>
                    <a:lnTo>
                      <a:pt x="1214" y="744"/>
                    </a:lnTo>
                    <a:lnTo>
                      <a:pt x="1187" y="771"/>
                    </a:lnTo>
                    <a:lnTo>
                      <a:pt x="1165" y="801"/>
                    </a:lnTo>
                    <a:lnTo>
                      <a:pt x="1148" y="835"/>
                    </a:lnTo>
                    <a:lnTo>
                      <a:pt x="1138" y="872"/>
                    </a:lnTo>
                    <a:lnTo>
                      <a:pt x="1134" y="912"/>
                    </a:lnTo>
                    <a:lnTo>
                      <a:pt x="1134" y="1365"/>
                    </a:lnTo>
                    <a:lnTo>
                      <a:pt x="1130" y="1405"/>
                    </a:lnTo>
                    <a:lnTo>
                      <a:pt x="1121" y="1442"/>
                    </a:lnTo>
                    <a:lnTo>
                      <a:pt x="1103" y="1475"/>
                    </a:lnTo>
                    <a:lnTo>
                      <a:pt x="1082" y="1506"/>
                    </a:lnTo>
                    <a:lnTo>
                      <a:pt x="1055" y="1533"/>
                    </a:lnTo>
                    <a:lnTo>
                      <a:pt x="1024" y="1554"/>
                    </a:lnTo>
                    <a:lnTo>
                      <a:pt x="990" y="1571"/>
                    </a:lnTo>
                    <a:lnTo>
                      <a:pt x="952" y="1580"/>
                    </a:lnTo>
                    <a:lnTo>
                      <a:pt x="912" y="1584"/>
                    </a:lnTo>
                    <a:lnTo>
                      <a:pt x="91" y="1584"/>
                    </a:lnTo>
                    <a:lnTo>
                      <a:pt x="67" y="1582"/>
                    </a:lnTo>
                    <a:lnTo>
                      <a:pt x="46" y="1572"/>
                    </a:lnTo>
                    <a:lnTo>
                      <a:pt x="27" y="1558"/>
                    </a:lnTo>
                    <a:lnTo>
                      <a:pt x="13" y="1540"/>
                    </a:lnTo>
                    <a:lnTo>
                      <a:pt x="4" y="1519"/>
                    </a:lnTo>
                    <a:lnTo>
                      <a:pt x="0" y="1495"/>
                    </a:lnTo>
                    <a:lnTo>
                      <a:pt x="0" y="1318"/>
                    </a:lnTo>
                    <a:lnTo>
                      <a:pt x="4" y="1216"/>
                    </a:lnTo>
                    <a:lnTo>
                      <a:pt x="16" y="1114"/>
                    </a:lnTo>
                    <a:lnTo>
                      <a:pt x="36" y="1016"/>
                    </a:lnTo>
                    <a:lnTo>
                      <a:pt x="62" y="921"/>
                    </a:lnTo>
                    <a:lnTo>
                      <a:pt x="95" y="828"/>
                    </a:lnTo>
                    <a:lnTo>
                      <a:pt x="136" y="739"/>
                    </a:lnTo>
                    <a:lnTo>
                      <a:pt x="183" y="654"/>
                    </a:lnTo>
                    <a:lnTo>
                      <a:pt x="236" y="571"/>
                    </a:lnTo>
                    <a:lnTo>
                      <a:pt x="294" y="494"/>
                    </a:lnTo>
                    <a:lnTo>
                      <a:pt x="357" y="420"/>
                    </a:lnTo>
                    <a:lnTo>
                      <a:pt x="427" y="353"/>
                    </a:lnTo>
                    <a:lnTo>
                      <a:pt x="500" y="290"/>
                    </a:lnTo>
                    <a:lnTo>
                      <a:pt x="580" y="231"/>
                    </a:lnTo>
                    <a:lnTo>
                      <a:pt x="662" y="179"/>
                    </a:lnTo>
                    <a:lnTo>
                      <a:pt x="749" y="134"/>
                    </a:lnTo>
                    <a:lnTo>
                      <a:pt x="839" y="94"/>
                    </a:lnTo>
                    <a:lnTo>
                      <a:pt x="933" y="61"/>
                    </a:lnTo>
                    <a:lnTo>
                      <a:pt x="1031" y="34"/>
                    </a:lnTo>
                    <a:lnTo>
                      <a:pt x="1129" y="16"/>
                    </a:lnTo>
                    <a:lnTo>
                      <a:pt x="1232" y="4"/>
                    </a:lnTo>
                    <a:lnTo>
                      <a:pt x="1337"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42" name="Freeform 364"/>
              <p:cNvSpPr>
                <a:spLocks noEditPoints="1"/>
              </p:cNvSpPr>
              <p:nvPr/>
            </p:nvSpPr>
            <p:spPr bwMode="auto">
              <a:xfrm>
                <a:off x="6583363" y="4408488"/>
                <a:ext cx="719138" cy="709612"/>
              </a:xfrm>
              <a:custGeom>
                <a:avLst/>
                <a:gdLst>
                  <a:gd name="T0" fmla="*/ 646 w 1360"/>
                  <a:gd name="T1" fmla="*/ 510 h 1341"/>
                  <a:gd name="T2" fmla="*/ 587 w 1360"/>
                  <a:gd name="T3" fmla="*/ 534 h 1341"/>
                  <a:gd name="T4" fmla="*/ 542 w 1360"/>
                  <a:gd name="T5" fmla="*/ 578 h 1341"/>
                  <a:gd name="T6" fmla="*/ 517 w 1360"/>
                  <a:gd name="T7" fmla="*/ 636 h 1341"/>
                  <a:gd name="T8" fmla="*/ 517 w 1360"/>
                  <a:gd name="T9" fmla="*/ 703 h 1341"/>
                  <a:gd name="T10" fmla="*/ 542 w 1360"/>
                  <a:gd name="T11" fmla="*/ 761 h 1341"/>
                  <a:gd name="T12" fmla="*/ 587 w 1360"/>
                  <a:gd name="T13" fmla="*/ 805 h 1341"/>
                  <a:gd name="T14" fmla="*/ 646 w 1360"/>
                  <a:gd name="T15" fmla="*/ 831 h 1341"/>
                  <a:gd name="T16" fmla="*/ 714 w 1360"/>
                  <a:gd name="T17" fmla="*/ 831 h 1341"/>
                  <a:gd name="T18" fmla="*/ 773 w 1360"/>
                  <a:gd name="T19" fmla="*/ 805 h 1341"/>
                  <a:gd name="T20" fmla="*/ 818 w 1360"/>
                  <a:gd name="T21" fmla="*/ 761 h 1341"/>
                  <a:gd name="T22" fmla="*/ 842 w 1360"/>
                  <a:gd name="T23" fmla="*/ 703 h 1341"/>
                  <a:gd name="T24" fmla="*/ 842 w 1360"/>
                  <a:gd name="T25" fmla="*/ 636 h 1341"/>
                  <a:gd name="T26" fmla="*/ 818 w 1360"/>
                  <a:gd name="T27" fmla="*/ 578 h 1341"/>
                  <a:gd name="T28" fmla="*/ 773 w 1360"/>
                  <a:gd name="T29" fmla="*/ 534 h 1341"/>
                  <a:gd name="T30" fmla="*/ 714 w 1360"/>
                  <a:gd name="T31" fmla="*/ 510 h 1341"/>
                  <a:gd name="T32" fmla="*/ 680 w 1360"/>
                  <a:gd name="T33" fmla="*/ 0 h 1341"/>
                  <a:gd name="T34" fmla="*/ 826 w 1360"/>
                  <a:gd name="T35" fmla="*/ 14 h 1341"/>
                  <a:gd name="T36" fmla="*/ 961 w 1360"/>
                  <a:gd name="T37" fmla="*/ 58 h 1341"/>
                  <a:gd name="T38" fmla="*/ 1082 w 1360"/>
                  <a:gd name="T39" fmla="*/ 129 h 1341"/>
                  <a:gd name="T40" fmla="*/ 1185 w 1360"/>
                  <a:gd name="T41" fmla="*/ 221 h 1341"/>
                  <a:gd name="T42" fmla="*/ 1267 w 1360"/>
                  <a:gd name="T43" fmla="*/ 331 h 1341"/>
                  <a:gd name="T44" fmla="*/ 1325 w 1360"/>
                  <a:gd name="T45" fmla="*/ 458 h 1341"/>
                  <a:gd name="T46" fmla="*/ 1356 w 1360"/>
                  <a:gd name="T47" fmla="*/ 596 h 1341"/>
                  <a:gd name="T48" fmla="*/ 1356 w 1360"/>
                  <a:gd name="T49" fmla="*/ 743 h 1341"/>
                  <a:gd name="T50" fmla="*/ 1325 w 1360"/>
                  <a:gd name="T51" fmla="*/ 881 h 1341"/>
                  <a:gd name="T52" fmla="*/ 1267 w 1360"/>
                  <a:gd name="T53" fmla="*/ 1008 h 1341"/>
                  <a:gd name="T54" fmla="*/ 1185 w 1360"/>
                  <a:gd name="T55" fmla="*/ 1120 h 1341"/>
                  <a:gd name="T56" fmla="*/ 1082 w 1360"/>
                  <a:gd name="T57" fmla="*/ 1212 h 1341"/>
                  <a:gd name="T58" fmla="*/ 961 w 1360"/>
                  <a:gd name="T59" fmla="*/ 1281 h 1341"/>
                  <a:gd name="T60" fmla="*/ 826 w 1360"/>
                  <a:gd name="T61" fmla="*/ 1325 h 1341"/>
                  <a:gd name="T62" fmla="*/ 680 w 1360"/>
                  <a:gd name="T63" fmla="*/ 1341 h 1341"/>
                  <a:gd name="T64" fmla="*/ 534 w 1360"/>
                  <a:gd name="T65" fmla="*/ 1325 h 1341"/>
                  <a:gd name="T66" fmla="*/ 399 w 1360"/>
                  <a:gd name="T67" fmla="*/ 1281 h 1341"/>
                  <a:gd name="T68" fmla="*/ 279 w 1360"/>
                  <a:gd name="T69" fmla="*/ 1212 h 1341"/>
                  <a:gd name="T70" fmla="*/ 175 w 1360"/>
                  <a:gd name="T71" fmla="*/ 1120 h 1341"/>
                  <a:gd name="T72" fmla="*/ 93 w 1360"/>
                  <a:gd name="T73" fmla="*/ 1008 h 1341"/>
                  <a:gd name="T74" fmla="*/ 35 w 1360"/>
                  <a:gd name="T75" fmla="*/ 881 h 1341"/>
                  <a:gd name="T76" fmla="*/ 4 w 1360"/>
                  <a:gd name="T77" fmla="*/ 743 h 1341"/>
                  <a:gd name="T78" fmla="*/ 4 w 1360"/>
                  <a:gd name="T79" fmla="*/ 596 h 1341"/>
                  <a:gd name="T80" fmla="*/ 35 w 1360"/>
                  <a:gd name="T81" fmla="*/ 458 h 1341"/>
                  <a:gd name="T82" fmla="*/ 93 w 1360"/>
                  <a:gd name="T83" fmla="*/ 331 h 1341"/>
                  <a:gd name="T84" fmla="*/ 175 w 1360"/>
                  <a:gd name="T85" fmla="*/ 221 h 1341"/>
                  <a:gd name="T86" fmla="*/ 279 w 1360"/>
                  <a:gd name="T87" fmla="*/ 129 h 1341"/>
                  <a:gd name="T88" fmla="*/ 399 w 1360"/>
                  <a:gd name="T89" fmla="*/ 58 h 1341"/>
                  <a:gd name="T90" fmla="*/ 534 w 1360"/>
                  <a:gd name="T91" fmla="*/ 14 h 1341"/>
                  <a:gd name="T92" fmla="*/ 680 w 1360"/>
                  <a:gd name="T93" fmla="*/ 0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0" h="1341">
                    <a:moveTo>
                      <a:pt x="680" y="506"/>
                    </a:moveTo>
                    <a:lnTo>
                      <a:pt x="646" y="510"/>
                    </a:lnTo>
                    <a:lnTo>
                      <a:pt x="615" y="519"/>
                    </a:lnTo>
                    <a:lnTo>
                      <a:pt x="587" y="534"/>
                    </a:lnTo>
                    <a:lnTo>
                      <a:pt x="563" y="554"/>
                    </a:lnTo>
                    <a:lnTo>
                      <a:pt x="542" y="578"/>
                    </a:lnTo>
                    <a:lnTo>
                      <a:pt x="528" y="606"/>
                    </a:lnTo>
                    <a:lnTo>
                      <a:pt x="517" y="636"/>
                    </a:lnTo>
                    <a:lnTo>
                      <a:pt x="514" y="670"/>
                    </a:lnTo>
                    <a:lnTo>
                      <a:pt x="517" y="703"/>
                    </a:lnTo>
                    <a:lnTo>
                      <a:pt x="528" y="734"/>
                    </a:lnTo>
                    <a:lnTo>
                      <a:pt x="542" y="761"/>
                    </a:lnTo>
                    <a:lnTo>
                      <a:pt x="563" y="785"/>
                    </a:lnTo>
                    <a:lnTo>
                      <a:pt x="587" y="805"/>
                    </a:lnTo>
                    <a:lnTo>
                      <a:pt x="615" y="820"/>
                    </a:lnTo>
                    <a:lnTo>
                      <a:pt x="646" y="831"/>
                    </a:lnTo>
                    <a:lnTo>
                      <a:pt x="680" y="833"/>
                    </a:lnTo>
                    <a:lnTo>
                      <a:pt x="714" y="831"/>
                    </a:lnTo>
                    <a:lnTo>
                      <a:pt x="745" y="820"/>
                    </a:lnTo>
                    <a:lnTo>
                      <a:pt x="773" y="805"/>
                    </a:lnTo>
                    <a:lnTo>
                      <a:pt x="797" y="785"/>
                    </a:lnTo>
                    <a:lnTo>
                      <a:pt x="818" y="761"/>
                    </a:lnTo>
                    <a:lnTo>
                      <a:pt x="832" y="734"/>
                    </a:lnTo>
                    <a:lnTo>
                      <a:pt x="842" y="703"/>
                    </a:lnTo>
                    <a:lnTo>
                      <a:pt x="846" y="670"/>
                    </a:lnTo>
                    <a:lnTo>
                      <a:pt x="842" y="636"/>
                    </a:lnTo>
                    <a:lnTo>
                      <a:pt x="832" y="606"/>
                    </a:lnTo>
                    <a:lnTo>
                      <a:pt x="818" y="578"/>
                    </a:lnTo>
                    <a:lnTo>
                      <a:pt x="797" y="554"/>
                    </a:lnTo>
                    <a:lnTo>
                      <a:pt x="773" y="534"/>
                    </a:lnTo>
                    <a:lnTo>
                      <a:pt x="745" y="519"/>
                    </a:lnTo>
                    <a:lnTo>
                      <a:pt x="714" y="510"/>
                    </a:lnTo>
                    <a:lnTo>
                      <a:pt x="680" y="506"/>
                    </a:lnTo>
                    <a:close/>
                    <a:moveTo>
                      <a:pt x="680" y="0"/>
                    </a:moveTo>
                    <a:lnTo>
                      <a:pt x="754" y="2"/>
                    </a:lnTo>
                    <a:lnTo>
                      <a:pt x="826" y="14"/>
                    </a:lnTo>
                    <a:lnTo>
                      <a:pt x="895" y="33"/>
                    </a:lnTo>
                    <a:lnTo>
                      <a:pt x="961" y="58"/>
                    </a:lnTo>
                    <a:lnTo>
                      <a:pt x="1023" y="90"/>
                    </a:lnTo>
                    <a:lnTo>
                      <a:pt x="1082" y="129"/>
                    </a:lnTo>
                    <a:lnTo>
                      <a:pt x="1136" y="171"/>
                    </a:lnTo>
                    <a:lnTo>
                      <a:pt x="1185" y="221"/>
                    </a:lnTo>
                    <a:lnTo>
                      <a:pt x="1229" y="274"/>
                    </a:lnTo>
                    <a:lnTo>
                      <a:pt x="1267" y="331"/>
                    </a:lnTo>
                    <a:lnTo>
                      <a:pt x="1299" y="393"/>
                    </a:lnTo>
                    <a:lnTo>
                      <a:pt x="1325" y="458"/>
                    </a:lnTo>
                    <a:lnTo>
                      <a:pt x="1344" y="526"/>
                    </a:lnTo>
                    <a:lnTo>
                      <a:pt x="1356" y="596"/>
                    </a:lnTo>
                    <a:lnTo>
                      <a:pt x="1360" y="670"/>
                    </a:lnTo>
                    <a:lnTo>
                      <a:pt x="1356" y="743"/>
                    </a:lnTo>
                    <a:lnTo>
                      <a:pt x="1344" y="813"/>
                    </a:lnTo>
                    <a:lnTo>
                      <a:pt x="1325" y="881"/>
                    </a:lnTo>
                    <a:lnTo>
                      <a:pt x="1299" y="947"/>
                    </a:lnTo>
                    <a:lnTo>
                      <a:pt x="1267" y="1008"/>
                    </a:lnTo>
                    <a:lnTo>
                      <a:pt x="1229" y="1066"/>
                    </a:lnTo>
                    <a:lnTo>
                      <a:pt x="1185" y="1120"/>
                    </a:lnTo>
                    <a:lnTo>
                      <a:pt x="1136" y="1168"/>
                    </a:lnTo>
                    <a:lnTo>
                      <a:pt x="1082" y="1212"/>
                    </a:lnTo>
                    <a:lnTo>
                      <a:pt x="1023" y="1249"/>
                    </a:lnTo>
                    <a:lnTo>
                      <a:pt x="961" y="1281"/>
                    </a:lnTo>
                    <a:lnTo>
                      <a:pt x="895" y="1306"/>
                    </a:lnTo>
                    <a:lnTo>
                      <a:pt x="826" y="1325"/>
                    </a:lnTo>
                    <a:lnTo>
                      <a:pt x="754" y="1337"/>
                    </a:lnTo>
                    <a:lnTo>
                      <a:pt x="680" y="1341"/>
                    </a:lnTo>
                    <a:lnTo>
                      <a:pt x="606" y="1337"/>
                    </a:lnTo>
                    <a:lnTo>
                      <a:pt x="534" y="1325"/>
                    </a:lnTo>
                    <a:lnTo>
                      <a:pt x="465" y="1306"/>
                    </a:lnTo>
                    <a:lnTo>
                      <a:pt x="399" y="1281"/>
                    </a:lnTo>
                    <a:lnTo>
                      <a:pt x="337" y="1249"/>
                    </a:lnTo>
                    <a:lnTo>
                      <a:pt x="279" y="1212"/>
                    </a:lnTo>
                    <a:lnTo>
                      <a:pt x="225" y="1168"/>
                    </a:lnTo>
                    <a:lnTo>
                      <a:pt x="175" y="1120"/>
                    </a:lnTo>
                    <a:lnTo>
                      <a:pt x="132" y="1066"/>
                    </a:lnTo>
                    <a:lnTo>
                      <a:pt x="93" y="1008"/>
                    </a:lnTo>
                    <a:lnTo>
                      <a:pt x="61" y="947"/>
                    </a:lnTo>
                    <a:lnTo>
                      <a:pt x="35" y="881"/>
                    </a:lnTo>
                    <a:lnTo>
                      <a:pt x="16" y="813"/>
                    </a:lnTo>
                    <a:lnTo>
                      <a:pt x="4" y="743"/>
                    </a:lnTo>
                    <a:lnTo>
                      <a:pt x="0" y="670"/>
                    </a:lnTo>
                    <a:lnTo>
                      <a:pt x="4" y="596"/>
                    </a:lnTo>
                    <a:lnTo>
                      <a:pt x="16" y="526"/>
                    </a:lnTo>
                    <a:lnTo>
                      <a:pt x="35" y="458"/>
                    </a:lnTo>
                    <a:lnTo>
                      <a:pt x="61" y="393"/>
                    </a:lnTo>
                    <a:lnTo>
                      <a:pt x="93" y="331"/>
                    </a:lnTo>
                    <a:lnTo>
                      <a:pt x="132" y="274"/>
                    </a:lnTo>
                    <a:lnTo>
                      <a:pt x="175" y="221"/>
                    </a:lnTo>
                    <a:lnTo>
                      <a:pt x="225" y="171"/>
                    </a:lnTo>
                    <a:lnTo>
                      <a:pt x="279" y="129"/>
                    </a:lnTo>
                    <a:lnTo>
                      <a:pt x="337" y="90"/>
                    </a:lnTo>
                    <a:lnTo>
                      <a:pt x="399" y="58"/>
                    </a:lnTo>
                    <a:lnTo>
                      <a:pt x="465" y="33"/>
                    </a:lnTo>
                    <a:lnTo>
                      <a:pt x="534" y="14"/>
                    </a:lnTo>
                    <a:lnTo>
                      <a:pt x="606" y="2"/>
                    </a:lnTo>
                    <a:lnTo>
                      <a:pt x="680"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grpSp>
        <p:grpSp>
          <p:nvGrpSpPr>
            <p:cNvPr id="52" name="Group 51"/>
            <p:cNvGrpSpPr/>
            <p:nvPr/>
          </p:nvGrpSpPr>
          <p:grpSpPr>
            <a:xfrm>
              <a:off x="8860022" y="3558834"/>
              <a:ext cx="1965755" cy="1154885"/>
              <a:chOff x="9497242" y="4245353"/>
              <a:chExt cx="1965755" cy="1154885"/>
            </a:xfrm>
          </p:grpSpPr>
          <p:sp>
            <p:nvSpPr>
              <p:cNvPr id="53" name="TextBox 52"/>
              <p:cNvSpPr txBox="1"/>
              <p:nvPr/>
            </p:nvSpPr>
            <p:spPr>
              <a:xfrm>
                <a:off x="9791164" y="4245353"/>
                <a:ext cx="1384995" cy="276999"/>
              </a:xfrm>
              <a:prstGeom prst="rect">
                <a:avLst/>
              </a:prstGeom>
              <a:noFill/>
            </p:spPr>
            <p:txBody>
              <a:bodyPr wrap="none" lIns="0" tIns="0" rIns="0" bIns="0" rtlCol="0">
                <a:spAutoFit/>
              </a:bodyPr>
              <a:lstStyle/>
              <a:p>
                <a:pPr algn="ctr"/>
                <a:r>
                  <a:rPr lang="zh-CN" altLang="en-US" dirty="0">
                    <a:solidFill>
                      <a:srgbClr val="46525B"/>
                    </a:solidFill>
                    <a:cs typeface="+mn-ea"/>
                    <a:sym typeface="+mn-lt"/>
                  </a:rPr>
                  <a:t>点击编辑标题</a:t>
                </a:r>
                <a:endParaRPr lang="en-US" dirty="0">
                  <a:solidFill>
                    <a:srgbClr val="46525B"/>
                  </a:solidFill>
                  <a:cs typeface="+mn-ea"/>
                  <a:sym typeface="+mn-lt"/>
                </a:endParaRPr>
              </a:p>
            </p:txBody>
          </p:sp>
          <p:sp>
            <p:nvSpPr>
              <p:cNvPr id="54" name="TextBox 53"/>
              <p:cNvSpPr txBox="1"/>
              <p:nvPr/>
            </p:nvSpPr>
            <p:spPr>
              <a:xfrm flipH="1">
                <a:off x="9497242" y="4707741"/>
                <a:ext cx="1965755" cy="692497"/>
              </a:xfrm>
              <a:prstGeom prst="rect">
                <a:avLst/>
              </a:prstGeom>
              <a:noFill/>
            </p:spPr>
            <p:txBody>
              <a:bodyPr wrap="square" lIns="0" tIns="0" rIns="0" bIns="0" rtlCol="0">
                <a:spAutoFit/>
              </a:bodyPr>
              <a:lstStyle/>
              <a:p>
                <a:pPr algn="ctr">
                  <a:lnSpc>
                    <a:spcPct val="125000"/>
                  </a:lnSpc>
                </a:pPr>
                <a:r>
                  <a:rPr lang="zh-CN" altLang="en-US" sz="1200" dirty="0">
                    <a:solidFill>
                      <a:srgbClr val="46525B"/>
                    </a:solidFill>
                    <a:cs typeface="+mn-ea"/>
                    <a:sym typeface="+mn-lt"/>
                  </a:rPr>
                  <a:t>您的内容打在这里，或者通过复制您的文本后，在此框中选择粘贴，只保留文字。</a:t>
                </a:r>
                <a:endParaRPr lang="en-US" altLang="zh-CN" sz="1200" dirty="0">
                  <a:solidFill>
                    <a:srgbClr val="46525B"/>
                  </a:solidFill>
                  <a:cs typeface="+mn-ea"/>
                  <a:sym typeface="+mn-lt"/>
                </a:endParaRPr>
              </a:p>
            </p:txBody>
          </p:sp>
        </p:grpSp>
        <p:sp>
          <p:nvSpPr>
            <p:cNvPr id="58" name="Flowchart: Terminator 57"/>
            <p:cNvSpPr/>
            <p:nvPr/>
          </p:nvSpPr>
          <p:spPr>
            <a:xfrm>
              <a:off x="9003978" y="5182258"/>
              <a:ext cx="1677842" cy="479725"/>
            </a:xfrm>
            <a:prstGeom prst="flowChartTerminator">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a:cs typeface="+mn-ea"/>
                  <a:sym typeface="+mn-lt"/>
                </a:rPr>
                <a:t>READ MORE</a:t>
              </a:r>
              <a:endParaRPr lang="en-US" sz="160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32" presetClass="emph" presetSubtype="0" fill="hold" nodeType="afterEffect">
                                  <p:stCondLst>
                                    <p:cond delay="0"/>
                                  </p:stCondLst>
                                  <p:childTnLst>
                                    <p:animRot by="120000">
                                      <p:cBhvr>
                                        <p:cTn id="19" dur="100" fill="hold">
                                          <p:stCondLst>
                                            <p:cond delay="0"/>
                                          </p:stCondLst>
                                        </p:cTn>
                                        <p:tgtEl>
                                          <p:spTgt spid="5"/>
                                        </p:tgtEl>
                                        <p:attrNameLst>
                                          <p:attrName>r</p:attrName>
                                        </p:attrNameLst>
                                      </p:cBhvr>
                                    </p:animRot>
                                    <p:animRot by="-240000">
                                      <p:cBhvr>
                                        <p:cTn id="20" dur="200" fill="hold">
                                          <p:stCondLst>
                                            <p:cond delay="200"/>
                                          </p:stCondLst>
                                        </p:cTn>
                                        <p:tgtEl>
                                          <p:spTgt spid="5"/>
                                        </p:tgtEl>
                                        <p:attrNameLst>
                                          <p:attrName>r</p:attrName>
                                        </p:attrNameLst>
                                      </p:cBhvr>
                                    </p:animRot>
                                    <p:animRot by="240000">
                                      <p:cBhvr>
                                        <p:cTn id="21" dur="200" fill="hold">
                                          <p:stCondLst>
                                            <p:cond delay="400"/>
                                          </p:stCondLst>
                                        </p:cTn>
                                        <p:tgtEl>
                                          <p:spTgt spid="5"/>
                                        </p:tgtEl>
                                        <p:attrNameLst>
                                          <p:attrName>r</p:attrName>
                                        </p:attrNameLst>
                                      </p:cBhvr>
                                    </p:animRot>
                                    <p:animRot by="-240000">
                                      <p:cBhvr>
                                        <p:cTn id="22" dur="200" fill="hold">
                                          <p:stCondLst>
                                            <p:cond delay="600"/>
                                          </p:stCondLst>
                                        </p:cTn>
                                        <p:tgtEl>
                                          <p:spTgt spid="5"/>
                                        </p:tgtEl>
                                        <p:attrNameLst>
                                          <p:attrName>r</p:attrName>
                                        </p:attrNameLst>
                                      </p:cBhvr>
                                    </p:animRot>
                                    <p:animRot by="120000">
                                      <p:cBhvr>
                                        <p:cTn id="23" dur="200" fill="hold">
                                          <p:stCondLst>
                                            <p:cond delay="800"/>
                                          </p:stCondLst>
                                        </p:cTn>
                                        <p:tgtEl>
                                          <p:spTgt spid="5"/>
                                        </p:tgtEl>
                                        <p:attrNameLst>
                                          <p:attrName>r</p:attrName>
                                        </p:attrNameLst>
                                      </p:cBhvr>
                                    </p:animRot>
                                  </p:childTnLst>
                                </p:cTn>
                              </p:par>
                              <p:par>
                                <p:cTn id="24" presetID="32" presetClass="emph" presetSubtype="0" fill="hold" nodeType="withEffect">
                                  <p:stCondLst>
                                    <p:cond delay="0"/>
                                  </p:stCondLst>
                                  <p:childTnLst>
                                    <p:animRot by="120000">
                                      <p:cBhvr>
                                        <p:cTn id="25" dur="100" fill="hold">
                                          <p:stCondLst>
                                            <p:cond delay="0"/>
                                          </p:stCondLst>
                                        </p:cTn>
                                        <p:tgtEl>
                                          <p:spTgt spid="6"/>
                                        </p:tgtEl>
                                        <p:attrNameLst>
                                          <p:attrName>r</p:attrName>
                                        </p:attrNameLst>
                                      </p:cBhvr>
                                    </p:animRot>
                                    <p:animRot by="-240000">
                                      <p:cBhvr>
                                        <p:cTn id="26" dur="200" fill="hold">
                                          <p:stCondLst>
                                            <p:cond delay="200"/>
                                          </p:stCondLst>
                                        </p:cTn>
                                        <p:tgtEl>
                                          <p:spTgt spid="6"/>
                                        </p:tgtEl>
                                        <p:attrNameLst>
                                          <p:attrName>r</p:attrName>
                                        </p:attrNameLst>
                                      </p:cBhvr>
                                    </p:animRot>
                                    <p:animRot by="240000">
                                      <p:cBhvr>
                                        <p:cTn id="27" dur="200" fill="hold">
                                          <p:stCondLst>
                                            <p:cond delay="400"/>
                                          </p:stCondLst>
                                        </p:cTn>
                                        <p:tgtEl>
                                          <p:spTgt spid="6"/>
                                        </p:tgtEl>
                                        <p:attrNameLst>
                                          <p:attrName>r</p:attrName>
                                        </p:attrNameLst>
                                      </p:cBhvr>
                                    </p:animRot>
                                    <p:animRot by="-240000">
                                      <p:cBhvr>
                                        <p:cTn id="28" dur="200" fill="hold">
                                          <p:stCondLst>
                                            <p:cond delay="600"/>
                                          </p:stCondLst>
                                        </p:cTn>
                                        <p:tgtEl>
                                          <p:spTgt spid="6"/>
                                        </p:tgtEl>
                                        <p:attrNameLst>
                                          <p:attrName>r</p:attrName>
                                        </p:attrNameLst>
                                      </p:cBhvr>
                                    </p:animRot>
                                    <p:animRot by="120000">
                                      <p:cBhvr>
                                        <p:cTn id="29" dur="200" fill="hold">
                                          <p:stCondLst>
                                            <p:cond delay="800"/>
                                          </p:stCondLst>
                                        </p:cTn>
                                        <p:tgtEl>
                                          <p:spTgt spid="6"/>
                                        </p:tgtEl>
                                        <p:attrNameLst>
                                          <p:attrName>r</p:attrName>
                                        </p:attrNameLst>
                                      </p:cBhvr>
                                    </p:animRot>
                                  </p:childTnLst>
                                </p:cTn>
                              </p:par>
                              <p:par>
                                <p:cTn id="30" presetID="32" presetClass="emph" presetSubtype="0" fill="hold" nodeType="withEffect">
                                  <p:stCondLst>
                                    <p:cond delay="0"/>
                                  </p:stCondLst>
                                  <p:childTnLst>
                                    <p:animRot by="120000">
                                      <p:cBhvr>
                                        <p:cTn id="31" dur="100" fill="hold">
                                          <p:stCondLst>
                                            <p:cond delay="0"/>
                                          </p:stCondLst>
                                        </p:cTn>
                                        <p:tgtEl>
                                          <p:spTgt spid="7"/>
                                        </p:tgtEl>
                                        <p:attrNameLst>
                                          <p:attrName>r</p:attrName>
                                        </p:attrNameLst>
                                      </p:cBhvr>
                                    </p:animRot>
                                    <p:animRot by="-240000">
                                      <p:cBhvr>
                                        <p:cTn id="32" dur="200" fill="hold">
                                          <p:stCondLst>
                                            <p:cond delay="200"/>
                                          </p:stCondLst>
                                        </p:cTn>
                                        <p:tgtEl>
                                          <p:spTgt spid="7"/>
                                        </p:tgtEl>
                                        <p:attrNameLst>
                                          <p:attrName>r</p:attrName>
                                        </p:attrNameLst>
                                      </p:cBhvr>
                                    </p:animRot>
                                    <p:animRot by="240000">
                                      <p:cBhvr>
                                        <p:cTn id="33" dur="200" fill="hold">
                                          <p:stCondLst>
                                            <p:cond delay="400"/>
                                          </p:stCondLst>
                                        </p:cTn>
                                        <p:tgtEl>
                                          <p:spTgt spid="7"/>
                                        </p:tgtEl>
                                        <p:attrNameLst>
                                          <p:attrName>r</p:attrName>
                                        </p:attrNameLst>
                                      </p:cBhvr>
                                    </p:animRot>
                                    <p:animRot by="-240000">
                                      <p:cBhvr>
                                        <p:cTn id="34" dur="200" fill="hold">
                                          <p:stCondLst>
                                            <p:cond delay="600"/>
                                          </p:stCondLst>
                                        </p:cTn>
                                        <p:tgtEl>
                                          <p:spTgt spid="7"/>
                                        </p:tgtEl>
                                        <p:attrNameLst>
                                          <p:attrName>r</p:attrName>
                                        </p:attrNameLst>
                                      </p:cBhvr>
                                    </p:animRot>
                                    <p:animRot by="120000">
                                      <p:cBhvr>
                                        <p:cTn id="35" dur="200" fill="hold">
                                          <p:stCondLst>
                                            <p:cond delay="800"/>
                                          </p:stCondLst>
                                        </p:cTn>
                                        <p:tgtEl>
                                          <p:spTgt spid="7"/>
                                        </p:tgtEl>
                                        <p:attrNameLst>
                                          <p:attrName>r</p:attrName>
                                        </p:attrNameLst>
                                      </p:cBhvr>
                                    </p:animRot>
                                  </p:childTnLst>
                                </p:cTn>
                              </p:par>
                              <p:par>
                                <p:cTn id="36" presetID="32" presetClass="emph" presetSubtype="0" fill="hold" nodeType="withEffect">
                                  <p:stCondLst>
                                    <p:cond delay="0"/>
                                  </p:stCondLst>
                                  <p:childTnLst>
                                    <p:animRot by="120000">
                                      <p:cBhvr>
                                        <p:cTn id="37" dur="100" fill="hold">
                                          <p:stCondLst>
                                            <p:cond delay="0"/>
                                          </p:stCondLst>
                                        </p:cTn>
                                        <p:tgtEl>
                                          <p:spTgt spid="10"/>
                                        </p:tgtEl>
                                        <p:attrNameLst>
                                          <p:attrName>r</p:attrName>
                                        </p:attrNameLst>
                                      </p:cBhvr>
                                    </p:animRot>
                                    <p:animRot by="-240000">
                                      <p:cBhvr>
                                        <p:cTn id="38" dur="200" fill="hold">
                                          <p:stCondLst>
                                            <p:cond delay="200"/>
                                          </p:stCondLst>
                                        </p:cTn>
                                        <p:tgtEl>
                                          <p:spTgt spid="10"/>
                                        </p:tgtEl>
                                        <p:attrNameLst>
                                          <p:attrName>r</p:attrName>
                                        </p:attrNameLst>
                                      </p:cBhvr>
                                    </p:animRot>
                                    <p:animRot by="240000">
                                      <p:cBhvr>
                                        <p:cTn id="39" dur="200" fill="hold">
                                          <p:stCondLst>
                                            <p:cond delay="400"/>
                                          </p:stCondLst>
                                        </p:cTn>
                                        <p:tgtEl>
                                          <p:spTgt spid="10"/>
                                        </p:tgtEl>
                                        <p:attrNameLst>
                                          <p:attrName>r</p:attrName>
                                        </p:attrNameLst>
                                      </p:cBhvr>
                                    </p:animRot>
                                    <p:animRot by="-240000">
                                      <p:cBhvr>
                                        <p:cTn id="40" dur="200" fill="hold">
                                          <p:stCondLst>
                                            <p:cond delay="600"/>
                                          </p:stCondLst>
                                        </p:cTn>
                                        <p:tgtEl>
                                          <p:spTgt spid="10"/>
                                        </p:tgtEl>
                                        <p:attrNameLst>
                                          <p:attrName>r</p:attrName>
                                        </p:attrNameLst>
                                      </p:cBhvr>
                                    </p:animRot>
                                    <p:animRot by="120000">
                                      <p:cBhvr>
                                        <p:cTn id="41"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占位符 21"/>
          <p:cNvPicPr>
            <a:picLocks noGrp="1" noChangeAspect="1"/>
          </p:cNvPicPr>
          <p:nvPr>
            <p:ph type="pic" sz="quarter" idx="10"/>
          </p:nvPr>
        </p:nvPicPr>
        <p:blipFill rotWithShape="1">
          <a:blip r:embed="rId1" cstate="print">
            <a:extLst>
              <a:ext uri="{28A0092B-C50C-407E-A947-70E740481C1C}">
                <a14:useLocalDpi xmlns:a14="http://schemas.microsoft.com/office/drawing/2010/main" val="0"/>
              </a:ext>
            </a:extLst>
          </a:blip>
          <a:srcRect t="52170"/>
          <a:stretch>
            <a:fillRect/>
          </a:stretch>
        </p:blipFill>
        <p:spPr>
          <a:xfrm>
            <a:off x="-26786" y="1399331"/>
            <a:ext cx="12218786" cy="3896570"/>
          </a:xfrm>
        </p:spPr>
      </p:pic>
      <p:sp>
        <p:nvSpPr>
          <p:cNvPr id="4" name="Flowchart: Process 3"/>
          <p:cNvSpPr/>
          <p:nvPr/>
        </p:nvSpPr>
        <p:spPr>
          <a:xfrm>
            <a:off x="6096000" y="0"/>
            <a:ext cx="6096000" cy="6858000"/>
          </a:xfrm>
          <a:prstGeom prst="flowChartProcess">
            <a:avLst/>
          </a:prstGeom>
          <a:solidFill>
            <a:srgbClr val="46525B">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8" name="TextBox 7"/>
          <p:cNvSpPr txBox="1"/>
          <p:nvPr/>
        </p:nvSpPr>
        <p:spPr>
          <a:xfrm flipH="1">
            <a:off x="6924174" y="4714846"/>
            <a:ext cx="4857750" cy="1569660"/>
          </a:xfrm>
          <a:prstGeom prst="rect">
            <a:avLst/>
          </a:prstGeom>
          <a:noFill/>
        </p:spPr>
        <p:txBody>
          <a:bodyPr wrap="square" lIns="0" tIns="0" rIns="0" bIns="0" rtlCol="0">
            <a:spAutoFit/>
          </a:bodyPr>
          <a:lstStyle/>
          <a:p>
            <a:pPr>
              <a:lnSpc>
                <a:spcPct val="150000"/>
              </a:lnSpc>
            </a:pPr>
            <a:r>
              <a:rPr lang="zh-CN" altLang="en-US" sz="1200" dirty="0">
                <a:solidFill>
                  <a:schemeClr val="bg1"/>
                </a:solidFill>
                <a:cs typeface="+mn-ea"/>
                <a:sym typeface="+mn-lt"/>
              </a:rPr>
              <a:t>您的内容打在这里，或者通过复制您的文本后，在此框中选择粘贴，只保留文字。您的内容打在这里，或者通过复制您的文本后，在此框中选择粘贴，只保留文字。您的内容打在这里，或者通过复制您的文本后，在此框中选择粘贴，只保留文字。</a:t>
            </a:r>
            <a:endParaRPr lang="en-US" altLang="zh-CN" sz="1200" dirty="0">
              <a:solidFill>
                <a:schemeClr val="bg1"/>
              </a:solidFill>
              <a:cs typeface="+mn-ea"/>
              <a:sym typeface="+mn-lt"/>
            </a:endParaRPr>
          </a:p>
          <a:p>
            <a:pPr>
              <a:lnSpc>
                <a:spcPct val="125000"/>
              </a:lnSpc>
            </a:pPr>
            <a:endParaRPr lang="en-US" altLang="zh-CN" sz="1200" dirty="0">
              <a:solidFill>
                <a:schemeClr val="bg1"/>
              </a:solidFill>
              <a:cs typeface="+mn-ea"/>
              <a:sym typeface="+mn-lt"/>
            </a:endParaRPr>
          </a:p>
          <a:p>
            <a:pPr>
              <a:lnSpc>
                <a:spcPct val="125000"/>
              </a:lnSpc>
            </a:pPr>
            <a:endParaRPr lang="en-US" altLang="zh-CN" sz="1200" dirty="0">
              <a:solidFill>
                <a:schemeClr val="bg1"/>
              </a:solidFill>
              <a:cs typeface="+mn-ea"/>
              <a:sym typeface="+mn-lt"/>
            </a:endParaRPr>
          </a:p>
        </p:txBody>
      </p:sp>
      <p:grpSp>
        <p:nvGrpSpPr>
          <p:cNvPr id="26" name="组合 25"/>
          <p:cNvGrpSpPr/>
          <p:nvPr/>
        </p:nvGrpSpPr>
        <p:grpSpPr>
          <a:xfrm>
            <a:off x="628650" y="2581275"/>
            <a:ext cx="6800850" cy="1714500"/>
            <a:chOff x="628650" y="2581275"/>
            <a:chExt cx="6800850" cy="1714500"/>
          </a:xfrm>
        </p:grpSpPr>
        <p:sp>
          <p:nvSpPr>
            <p:cNvPr id="5" name="Flowchart: Process 4"/>
            <p:cNvSpPr/>
            <p:nvPr/>
          </p:nvSpPr>
          <p:spPr>
            <a:xfrm>
              <a:off x="628650" y="2581275"/>
              <a:ext cx="6800850" cy="1714500"/>
            </a:xfrm>
            <a:prstGeom prst="flowChartProcess">
              <a:avLst/>
            </a:prstGeom>
            <a:solidFill>
              <a:schemeClr val="bg1"/>
            </a:solidFill>
            <a:ln>
              <a:noFill/>
            </a:ln>
            <a:effectLst>
              <a:outerShdw blurRad="7239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grpSp>
          <p:nvGrpSpPr>
            <p:cNvPr id="9" name="Группа 398"/>
            <p:cNvGrpSpPr/>
            <p:nvPr/>
          </p:nvGrpSpPr>
          <p:grpSpPr>
            <a:xfrm>
              <a:off x="903251" y="3236854"/>
              <a:ext cx="433291" cy="500502"/>
              <a:chOff x="5886450" y="3211513"/>
              <a:chExt cx="1535113" cy="1773238"/>
            </a:xfrm>
            <a:solidFill>
              <a:schemeClr val="accent4"/>
            </a:solidFill>
          </p:grpSpPr>
          <p:sp>
            <p:nvSpPr>
              <p:cNvPr id="10" name="Freeform 356"/>
              <p:cNvSpPr>
                <a:spLocks noEditPoints="1"/>
              </p:cNvSpPr>
              <p:nvPr/>
            </p:nvSpPr>
            <p:spPr bwMode="auto">
              <a:xfrm>
                <a:off x="5886450" y="3211513"/>
                <a:ext cx="1531938" cy="773113"/>
              </a:xfrm>
              <a:custGeom>
                <a:avLst/>
                <a:gdLst>
                  <a:gd name="T0" fmla="*/ 628 w 2895"/>
                  <a:gd name="T1" fmla="*/ 277 h 1460"/>
                  <a:gd name="T2" fmla="*/ 483 w 2895"/>
                  <a:gd name="T3" fmla="*/ 336 h 1460"/>
                  <a:gd name="T4" fmla="*/ 369 w 2895"/>
                  <a:gd name="T5" fmla="*/ 438 h 1460"/>
                  <a:gd name="T6" fmla="*/ 293 w 2895"/>
                  <a:gd name="T7" fmla="*/ 573 h 1460"/>
                  <a:gd name="T8" fmla="*/ 266 w 2895"/>
                  <a:gd name="T9" fmla="*/ 730 h 1460"/>
                  <a:gd name="T10" fmla="*/ 293 w 2895"/>
                  <a:gd name="T11" fmla="*/ 888 h 1460"/>
                  <a:gd name="T12" fmla="*/ 369 w 2895"/>
                  <a:gd name="T13" fmla="*/ 1021 h 1460"/>
                  <a:gd name="T14" fmla="*/ 483 w 2895"/>
                  <a:gd name="T15" fmla="*/ 1123 h 1460"/>
                  <a:gd name="T16" fmla="*/ 628 w 2895"/>
                  <a:gd name="T17" fmla="*/ 1184 h 1460"/>
                  <a:gd name="T18" fmla="*/ 789 w 2895"/>
                  <a:gd name="T19" fmla="*/ 1193 h 1460"/>
                  <a:gd name="T20" fmla="*/ 941 w 2895"/>
                  <a:gd name="T21" fmla="*/ 1149 h 1460"/>
                  <a:gd name="T22" fmla="*/ 1066 w 2895"/>
                  <a:gd name="T23" fmla="*/ 1060 h 1460"/>
                  <a:gd name="T24" fmla="*/ 1156 w 2895"/>
                  <a:gd name="T25" fmla="*/ 935 h 1460"/>
                  <a:gd name="T26" fmla="*/ 1201 w 2895"/>
                  <a:gd name="T27" fmla="*/ 785 h 1460"/>
                  <a:gd name="T28" fmla="*/ 1191 w 2895"/>
                  <a:gd name="T29" fmla="*/ 623 h 1460"/>
                  <a:gd name="T30" fmla="*/ 1131 w 2895"/>
                  <a:gd name="T31" fmla="*/ 480 h 1460"/>
                  <a:gd name="T32" fmla="*/ 1028 w 2895"/>
                  <a:gd name="T33" fmla="*/ 366 h 1460"/>
                  <a:gd name="T34" fmla="*/ 893 w 2895"/>
                  <a:gd name="T35" fmla="*/ 291 h 1460"/>
                  <a:gd name="T36" fmla="*/ 734 w 2895"/>
                  <a:gd name="T37" fmla="*/ 264 h 1460"/>
                  <a:gd name="T38" fmla="*/ 2231 w 2895"/>
                  <a:gd name="T39" fmla="*/ 3 h 1460"/>
                  <a:gd name="T40" fmla="*/ 2431 w 2895"/>
                  <a:gd name="T41" fmla="*/ 51 h 1460"/>
                  <a:gd name="T42" fmla="*/ 2605 w 2895"/>
                  <a:gd name="T43" fmla="*/ 149 h 1460"/>
                  <a:gd name="T44" fmla="*/ 2745 w 2895"/>
                  <a:gd name="T45" fmla="*/ 289 h 1460"/>
                  <a:gd name="T46" fmla="*/ 2844 w 2895"/>
                  <a:gd name="T47" fmla="*/ 462 h 1460"/>
                  <a:gd name="T48" fmla="*/ 2892 w 2895"/>
                  <a:gd name="T49" fmla="*/ 659 h 1460"/>
                  <a:gd name="T50" fmla="*/ 2882 w 2895"/>
                  <a:gd name="T51" fmla="*/ 868 h 1460"/>
                  <a:gd name="T52" fmla="*/ 2817 w 2895"/>
                  <a:gd name="T53" fmla="*/ 1060 h 1460"/>
                  <a:gd name="T54" fmla="*/ 2704 w 2895"/>
                  <a:gd name="T55" fmla="*/ 1222 h 1460"/>
                  <a:gd name="T56" fmla="*/ 2551 w 2895"/>
                  <a:gd name="T57" fmla="*/ 1348 h 1460"/>
                  <a:gd name="T58" fmla="*/ 2367 w 2895"/>
                  <a:gd name="T59" fmla="*/ 1431 h 1460"/>
                  <a:gd name="T60" fmla="*/ 2161 w 2895"/>
                  <a:gd name="T61" fmla="*/ 1460 h 1460"/>
                  <a:gd name="T62" fmla="*/ 595 w 2895"/>
                  <a:gd name="T63" fmla="*/ 1447 h 1460"/>
                  <a:gd name="T64" fmla="*/ 403 w 2895"/>
                  <a:gd name="T65" fmla="*/ 1381 h 1460"/>
                  <a:gd name="T66" fmla="*/ 239 w 2895"/>
                  <a:gd name="T67" fmla="*/ 1269 h 1460"/>
                  <a:gd name="T68" fmla="*/ 111 w 2895"/>
                  <a:gd name="T69" fmla="*/ 1117 h 1460"/>
                  <a:gd name="T70" fmla="*/ 29 w 2895"/>
                  <a:gd name="T71" fmla="*/ 935 h 1460"/>
                  <a:gd name="T72" fmla="*/ 0 w 2895"/>
                  <a:gd name="T73" fmla="*/ 730 h 1460"/>
                  <a:gd name="T74" fmla="*/ 29 w 2895"/>
                  <a:gd name="T75" fmla="*/ 525 h 1460"/>
                  <a:gd name="T76" fmla="*/ 111 w 2895"/>
                  <a:gd name="T77" fmla="*/ 343 h 1460"/>
                  <a:gd name="T78" fmla="*/ 239 w 2895"/>
                  <a:gd name="T79" fmla="*/ 191 h 1460"/>
                  <a:gd name="T80" fmla="*/ 403 w 2895"/>
                  <a:gd name="T81" fmla="*/ 78 h 1460"/>
                  <a:gd name="T82" fmla="*/ 595 w 2895"/>
                  <a:gd name="T83" fmla="*/ 14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95" h="1460">
                    <a:moveTo>
                      <a:pt x="734" y="264"/>
                    </a:moveTo>
                    <a:lnTo>
                      <a:pt x="680" y="267"/>
                    </a:lnTo>
                    <a:lnTo>
                      <a:pt x="628" y="277"/>
                    </a:lnTo>
                    <a:lnTo>
                      <a:pt x="576" y="291"/>
                    </a:lnTo>
                    <a:lnTo>
                      <a:pt x="528" y="311"/>
                    </a:lnTo>
                    <a:lnTo>
                      <a:pt x="483" y="336"/>
                    </a:lnTo>
                    <a:lnTo>
                      <a:pt x="442" y="366"/>
                    </a:lnTo>
                    <a:lnTo>
                      <a:pt x="403" y="400"/>
                    </a:lnTo>
                    <a:lnTo>
                      <a:pt x="369" y="438"/>
                    </a:lnTo>
                    <a:lnTo>
                      <a:pt x="339" y="480"/>
                    </a:lnTo>
                    <a:lnTo>
                      <a:pt x="313" y="525"/>
                    </a:lnTo>
                    <a:lnTo>
                      <a:pt x="293" y="573"/>
                    </a:lnTo>
                    <a:lnTo>
                      <a:pt x="278" y="623"/>
                    </a:lnTo>
                    <a:lnTo>
                      <a:pt x="269" y="675"/>
                    </a:lnTo>
                    <a:lnTo>
                      <a:pt x="266" y="730"/>
                    </a:lnTo>
                    <a:lnTo>
                      <a:pt x="269" y="785"/>
                    </a:lnTo>
                    <a:lnTo>
                      <a:pt x="278" y="837"/>
                    </a:lnTo>
                    <a:lnTo>
                      <a:pt x="293" y="888"/>
                    </a:lnTo>
                    <a:lnTo>
                      <a:pt x="313" y="935"/>
                    </a:lnTo>
                    <a:lnTo>
                      <a:pt x="339" y="980"/>
                    </a:lnTo>
                    <a:lnTo>
                      <a:pt x="369" y="1021"/>
                    </a:lnTo>
                    <a:lnTo>
                      <a:pt x="403" y="1060"/>
                    </a:lnTo>
                    <a:lnTo>
                      <a:pt x="442" y="1094"/>
                    </a:lnTo>
                    <a:lnTo>
                      <a:pt x="483" y="1123"/>
                    </a:lnTo>
                    <a:lnTo>
                      <a:pt x="528" y="1149"/>
                    </a:lnTo>
                    <a:lnTo>
                      <a:pt x="576" y="1169"/>
                    </a:lnTo>
                    <a:lnTo>
                      <a:pt x="628" y="1184"/>
                    </a:lnTo>
                    <a:lnTo>
                      <a:pt x="680" y="1193"/>
                    </a:lnTo>
                    <a:lnTo>
                      <a:pt x="734" y="1196"/>
                    </a:lnTo>
                    <a:lnTo>
                      <a:pt x="789" y="1193"/>
                    </a:lnTo>
                    <a:lnTo>
                      <a:pt x="842" y="1184"/>
                    </a:lnTo>
                    <a:lnTo>
                      <a:pt x="893" y="1169"/>
                    </a:lnTo>
                    <a:lnTo>
                      <a:pt x="941" y="1149"/>
                    </a:lnTo>
                    <a:lnTo>
                      <a:pt x="986" y="1123"/>
                    </a:lnTo>
                    <a:lnTo>
                      <a:pt x="1028" y="1094"/>
                    </a:lnTo>
                    <a:lnTo>
                      <a:pt x="1066" y="1060"/>
                    </a:lnTo>
                    <a:lnTo>
                      <a:pt x="1101" y="1021"/>
                    </a:lnTo>
                    <a:lnTo>
                      <a:pt x="1131" y="980"/>
                    </a:lnTo>
                    <a:lnTo>
                      <a:pt x="1156" y="935"/>
                    </a:lnTo>
                    <a:lnTo>
                      <a:pt x="1176" y="888"/>
                    </a:lnTo>
                    <a:lnTo>
                      <a:pt x="1191" y="837"/>
                    </a:lnTo>
                    <a:lnTo>
                      <a:pt x="1201" y="785"/>
                    </a:lnTo>
                    <a:lnTo>
                      <a:pt x="1204" y="730"/>
                    </a:lnTo>
                    <a:lnTo>
                      <a:pt x="1201" y="675"/>
                    </a:lnTo>
                    <a:lnTo>
                      <a:pt x="1191" y="623"/>
                    </a:lnTo>
                    <a:lnTo>
                      <a:pt x="1176" y="573"/>
                    </a:lnTo>
                    <a:lnTo>
                      <a:pt x="1156" y="525"/>
                    </a:lnTo>
                    <a:lnTo>
                      <a:pt x="1131" y="480"/>
                    </a:lnTo>
                    <a:lnTo>
                      <a:pt x="1101" y="438"/>
                    </a:lnTo>
                    <a:lnTo>
                      <a:pt x="1066" y="400"/>
                    </a:lnTo>
                    <a:lnTo>
                      <a:pt x="1028" y="366"/>
                    </a:lnTo>
                    <a:lnTo>
                      <a:pt x="986" y="336"/>
                    </a:lnTo>
                    <a:lnTo>
                      <a:pt x="941" y="311"/>
                    </a:lnTo>
                    <a:lnTo>
                      <a:pt x="893" y="291"/>
                    </a:lnTo>
                    <a:lnTo>
                      <a:pt x="842" y="277"/>
                    </a:lnTo>
                    <a:lnTo>
                      <a:pt x="789" y="267"/>
                    </a:lnTo>
                    <a:lnTo>
                      <a:pt x="734" y="264"/>
                    </a:lnTo>
                    <a:close/>
                    <a:moveTo>
                      <a:pt x="734" y="0"/>
                    </a:moveTo>
                    <a:lnTo>
                      <a:pt x="2161" y="0"/>
                    </a:lnTo>
                    <a:lnTo>
                      <a:pt x="2231" y="3"/>
                    </a:lnTo>
                    <a:lnTo>
                      <a:pt x="2300" y="14"/>
                    </a:lnTo>
                    <a:lnTo>
                      <a:pt x="2367" y="30"/>
                    </a:lnTo>
                    <a:lnTo>
                      <a:pt x="2431" y="51"/>
                    </a:lnTo>
                    <a:lnTo>
                      <a:pt x="2492" y="78"/>
                    </a:lnTo>
                    <a:lnTo>
                      <a:pt x="2551" y="111"/>
                    </a:lnTo>
                    <a:lnTo>
                      <a:pt x="2605" y="149"/>
                    </a:lnTo>
                    <a:lnTo>
                      <a:pt x="2657" y="191"/>
                    </a:lnTo>
                    <a:lnTo>
                      <a:pt x="2703" y="238"/>
                    </a:lnTo>
                    <a:lnTo>
                      <a:pt x="2745" y="289"/>
                    </a:lnTo>
                    <a:lnTo>
                      <a:pt x="2784" y="343"/>
                    </a:lnTo>
                    <a:lnTo>
                      <a:pt x="2817" y="400"/>
                    </a:lnTo>
                    <a:lnTo>
                      <a:pt x="2844" y="462"/>
                    </a:lnTo>
                    <a:lnTo>
                      <a:pt x="2866" y="525"/>
                    </a:lnTo>
                    <a:lnTo>
                      <a:pt x="2882" y="591"/>
                    </a:lnTo>
                    <a:lnTo>
                      <a:pt x="2892" y="659"/>
                    </a:lnTo>
                    <a:lnTo>
                      <a:pt x="2895" y="730"/>
                    </a:lnTo>
                    <a:lnTo>
                      <a:pt x="2892" y="801"/>
                    </a:lnTo>
                    <a:lnTo>
                      <a:pt x="2882" y="868"/>
                    </a:lnTo>
                    <a:lnTo>
                      <a:pt x="2866" y="935"/>
                    </a:lnTo>
                    <a:lnTo>
                      <a:pt x="2844" y="999"/>
                    </a:lnTo>
                    <a:lnTo>
                      <a:pt x="2817" y="1060"/>
                    </a:lnTo>
                    <a:lnTo>
                      <a:pt x="2784" y="1117"/>
                    </a:lnTo>
                    <a:lnTo>
                      <a:pt x="2745" y="1171"/>
                    </a:lnTo>
                    <a:lnTo>
                      <a:pt x="2704" y="1222"/>
                    </a:lnTo>
                    <a:lnTo>
                      <a:pt x="2657" y="1269"/>
                    </a:lnTo>
                    <a:lnTo>
                      <a:pt x="2605" y="1311"/>
                    </a:lnTo>
                    <a:lnTo>
                      <a:pt x="2551" y="1348"/>
                    </a:lnTo>
                    <a:lnTo>
                      <a:pt x="2492" y="1381"/>
                    </a:lnTo>
                    <a:lnTo>
                      <a:pt x="2431" y="1409"/>
                    </a:lnTo>
                    <a:lnTo>
                      <a:pt x="2367" y="1431"/>
                    </a:lnTo>
                    <a:lnTo>
                      <a:pt x="2301" y="1447"/>
                    </a:lnTo>
                    <a:lnTo>
                      <a:pt x="2231" y="1457"/>
                    </a:lnTo>
                    <a:lnTo>
                      <a:pt x="2161" y="1460"/>
                    </a:lnTo>
                    <a:lnTo>
                      <a:pt x="734" y="1460"/>
                    </a:lnTo>
                    <a:lnTo>
                      <a:pt x="664" y="1457"/>
                    </a:lnTo>
                    <a:lnTo>
                      <a:pt x="595" y="1447"/>
                    </a:lnTo>
                    <a:lnTo>
                      <a:pt x="528" y="1431"/>
                    </a:lnTo>
                    <a:lnTo>
                      <a:pt x="464" y="1409"/>
                    </a:lnTo>
                    <a:lnTo>
                      <a:pt x="403" y="1381"/>
                    </a:lnTo>
                    <a:lnTo>
                      <a:pt x="344" y="1348"/>
                    </a:lnTo>
                    <a:lnTo>
                      <a:pt x="290" y="1311"/>
                    </a:lnTo>
                    <a:lnTo>
                      <a:pt x="239" y="1269"/>
                    </a:lnTo>
                    <a:lnTo>
                      <a:pt x="192" y="1222"/>
                    </a:lnTo>
                    <a:lnTo>
                      <a:pt x="150" y="1171"/>
                    </a:lnTo>
                    <a:lnTo>
                      <a:pt x="111" y="1117"/>
                    </a:lnTo>
                    <a:lnTo>
                      <a:pt x="79" y="1060"/>
                    </a:lnTo>
                    <a:lnTo>
                      <a:pt x="51" y="999"/>
                    </a:lnTo>
                    <a:lnTo>
                      <a:pt x="29" y="935"/>
                    </a:lnTo>
                    <a:lnTo>
                      <a:pt x="13" y="868"/>
                    </a:lnTo>
                    <a:lnTo>
                      <a:pt x="3" y="801"/>
                    </a:lnTo>
                    <a:lnTo>
                      <a:pt x="0" y="730"/>
                    </a:lnTo>
                    <a:lnTo>
                      <a:pt x="3" y="659"/>
                    </a:lnTo>
                    <a:lnTo>
                      <a:pt x="13" y="591"/>
                    </a:lnTo>
                    <a:lnTo>
                      <a:pt x="29" y="525"/>
                    </a:lnTo>
                    <a:lnTo>
                      <a:pt x="51" y="462"/>
                    </a:lnTo>
                    <a:lnTo>
                      <a:pt x="79" y="400"/>
                    </a:lnTo>
                    <a:lnTo>
                      <a:pt x="111" y="343"/>
                    </a:lnTo>
                    <a:lnTo>
                      <a:pt x="150" y="289"/>
                    </a:lnTo>
                    <a:lnTo>
                      <a:pt x="192" y="238"/>
                    </a:lnTo>
                    <a:lnTo>
                      <a:pt x="239" y="191"/>
                    </a:lnTo>
                    <a:lnTo>
                      <a:pt x="290" y="149"/>
                    </a:lnTo>
                    <a:lnTo>
                      <a:pt x="344" y="111"/>
                    </a:lnTo>
                    <a:lnTo>
                      <a:pt x="403" y="78"/>
                    </a:lnTo>
                    <a:lnTo>
                      <a:pt x="464" y="51"/>
                    </a:lnTo>
                    <a:lnTo>
                      <a:pt x="528" y="30"/>
                    </a:lnTo>
                    <a:lnTo>
                      <a:pt x="595" y="14"/>
                    </a:lnTo>
                    <a:lnTo>
                      <a:pt x="664" y="3"/>
                    </a:lnTo>
                    <a:lnTo>
                      <a:pt x="734" y="0"/>
                    </a:lnTo>
                    <a:close/>
                  </a:path>
                </a:pathLst>
              </a:custGeom>
              <a:solidFill>
                <a:srgbClr val="FFC000"/>
              </a:solid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11" name="Freeform 357"/>
              <p:cNvSpPr>
                <a:spLocks noEditPoints="1"/>
              </p:cNvSpPr>
              <p:nvPr/>
            </p:nvSpPr>
            <p:spPr bwMode="auto">
              <a:xfrm>
                <a:off x="5889625" y="4211638"/>
                <a:ext cx="1531938" cy="773113"/>
              </a:xfrm>
              <a:custGeom>
                <a:avLst/>
                <a:gdLst>
                  <a:gd name="T0" fmla="*/ 2053 w 2895"/>
                  <a:gd name="T1" fmla="*/ 276 h 1460"/>
                  <a:gd name="T2" fmla="*/ 1910 w 2895"/>
                  <a:gd name="T3" fmla="*/ 337 h 1460"/>
                  <a:gd name="T4" fmla="*/ 1795 w 2895"/>
                  <a:gd name="T5" fmla="*/ 438 h 1460"/>
                  <a:gd name="T6" fmla="*/ 1719 w 2895"/>
                  <a:gd name="T7" fmla="*/ 572 h 1460"/>
                  <a:gd name="T8" fmla="*/ 1692 w 2895"/>
                  <a:gd name="T9" fmla="*/ 729 h 1460"/>
                  <a:gd name="T10" fmla="*/ 1719 w 2895"/>
                  <a:gd name="T11" fmla="*/ 887 h 1460"/>
                  <a:gd name="T12" fmla="*/ 1795 w 2895"/>
                  <a:gd name="T13" fmla="*/ 1020 h 1460"/>
                  <a:gd name="T14" fmla="*/ 1910 w 2895"/>
                  <a:gd name="T15" fmla="*/ 1122 h 1460"/>
                  <a:gd name="T16" fmla="*/ 2053 w 2895"/>
                  <a:gd name="T17" fmla="*/ 1183 h 1460"/>
                  <a:gd name="T18" fmla="*/ 2216 w 2895"/>
                  <a:gd name="T19" fmla="*/ 1192 h 1460"/>
                  <a:gd name="T20" fmla="*/ 2367 w 2895"/>
                  <a:gd name="T21" fmla="*/ 1148 h 1460"/>
                  <a:gd name="T22" fmla="*/ 2492 w 2895"/>
                  <a:gd name="T23" fmla="*/ 1059 h 1460"/>
                  <a:gd name="T24" fmla="*/ 2582 w 2895"/>
                  <a:gd name="T25" fmla="*/ 934 h 1460"/>
                  <a:gd name="T26" fmla="*/ 2627 w 2895"/>
                  <a:gd name="T27" fmla="*/ 784 h 1460"/>
                  <a:gd name="T28" fmla="*/ 2617 w 2895"/>
                  <a:gd name="T29" fmla="*/ 622 h 1460"/>
                  <a:gd name="T30" fmla="*/ 2557 w 2895"/>
                  <a:gd name="T31" fmla="*/ 480 h 1460"/>
                  <a:gd name="T32" fmla="*/ 2454 w 2895"/>
                  <a:gd name="T33" fmla="*/ 366 h 1460"/>
                  <a:gd name="T34" fmla="*/ 2319 w 2895"/>
                  <a:gd name="T35" fmla="*/ 291 h 1460"/>
                  <a:gd name="T36" fmla="*/ 2161 w 2895"/>
                  <a:gd name="T37" fmla="*/ 263 h 1460"/>
                  <a:gd name="T38" fmla="*/ 2232 w 2895"/>
                  <a:gd name="T39" fmla="*/ 3 h 1460"/>
                  <a:gd name="T40" fmla="*/ 2431 w 2895"/>
                  <a:gd name="T41" fmla="*/ 51 h 1460"/>
                  <a:gd name="T42" fmla="*/ 2606 w 2895"/>
                  <a:gd name="T43" fmla="*/ 149 h 1460"/>
                  <a:gd name="T44" fmla="*/ 2746 w 2895"/>
                  <a:gd name="T45" fmla="*/ 288 h 1460"/>
                  <a:gd name="T46" fmla="*/ 2844 w 2895"/>
                  <a:gd name="T47" fmla="*/ 461 h 1460"/>
                  <a:gd name="T48" fmla="*/ 2892 w 2895"/>
                  <a:gd name="T49" fmla="*/ 659 h 1460"/>
                  <a:gd name="T50" fmla="*/ 2883 w 2895"/>
                  <a:gd name="T51" fmla="*/ 868 h 1460"/>
                  <a:gd name="T52" fmla="*/ 2817 w 2895"/>
                  <a:gd name="T53" fmla="*/ 1059 h 1460"/>
                  <a:gd name="T54" fmla="*/ 2704 w 2895"/>
                  <a:gd name="T55" fmla="*/ 1222 h 1460"/>
                  <a:gd name="T56" fmla="*/ 2551 w 2895"/>
                  <a:gd name="T57" fmla="*/ 1348 h 1460"/>
                  <a:gd name="T58" fmla="*/ 2367 w 2895"/>
                  <a:gd name="T59" fmla="*/ 1430 h 1460"/>
                  <a:gd name="T60" fmla="*/ 2161 w 2895"/>
                  <a:gd name="T61" fmla="*/ 1460 h 1460"/>
                  <a:gd name="T62" fmla="*/ 596 w 2895"/>
                  <a:gd name="T63" fmla="*/ 1446 h 1460"/>
                  <a:gd name="T64" fmla="*/ 403 w 2895"/>
                  <a:gd name="T65" fmla="*/ 1381 h 1460"/>
                  <a:gd name="T66" fmla="*/ 240 w 2895"/>
                  <a:gd name="T67" fmla="*/ 1269 h 1460"/>
                  <a:gd name="T68" fmla="*/ 113 w 2895"/>
                  <a:gd name="T69" fmla="*/ 1117 h 1460"/>
                  <a:gd name="T70" fmla="*/ 29 w 2895"/>
                  <a:gd name="T71" fmla="*/ 934 h 1460"/>
                  <a:gd name="T72" fmla="*/ 0 w 2895"/>
                  <a:gd name="T73" fmla="*/ 729 h 1460"/>
                  <a:gd name="T74" fmla="*/ 29 w 2895"/>
                  <a:gd name="T75" fmla="*/ 524 h 1460"/>
                  <a:gd name="T76" fmla="*/ 113 w 2895"/>
                  <a:gd name="T77" fmla="*/ 342 h 1460"/>
                  <a:gd name="T78" fmla="*/ 240 w 2895"/>
                  <a:gd name="T79" fmla="*/ 191 h 1460"/>
                  <a:gd name="T80" fmla="*/ 403 w 2895"/>
                  <a:gd name="T81" fmla="*/ 79 h 1460"/>
                  <a:gd name="T82" fmla="*/ 596 w 2895"/>
                  <a:gd name="T83" fmla="*/ 13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95" h="1460">
                    <a:moveTo>
                      <a:pt x="2161" y="263"/>
                    </a:moveTo>
                    <a:lnTo>
                      <a:pt x="2106" y="266"/>
                    </a:lnTo>
                    <a:lnTo>
                      <a:pt x="2053" y="276"/>
                    </a:lnTo>
                    <a:lnTo>
                      <a:pt x="2003" y="291"/>
                    </a:lnTo>
                    <a:lnTo>
                      <a:pt x="1955" y="311"/>
                    </a:lnTo>
                    <a:lnTo>
                      <a:pt x="1910" y="337"/>
                    </a:lnTo>
                    <a:lnTo>
                      <a:pt x="1868" y="366"/>
                    </a:lnTo>
                    <a:lnTo>
                      <a:pt x="1830" y="400"/>
                    </a:lnTo>
                    <a:lnTo>
                      <a:pt x="1795" y="438"/>
                    </a:lnTo>
                    <a:lnTo>
                      <a:pt x="1765" y="480"/>
                    </a:lnTo>
                    <a:lnTo>
                      <a:pt x="1740" y="524"/>
                    </a:lnTo>
                    <a:lnTo>
                      <a:pt x="1719" y="572"/>
                    </a:lnTo>
                    <a:lnTo>
                      <a:pt x="1705" y="622"/>
                    </a:lnTo>
                    <a:lnTo>
                      <a:pt x="1695" y="675"/>
                    </a:lnTo>
                    <a:lnTo>
                      <a:pt x="1692" y="729"/>
                    </a:lnTo>
                    <a:lnTo>
                      <a:pt x="1695" y="784"/>
                    </a:lnTo>
                    <a:lnTo>
                      <a:pt x="1705" y="837"/>
                    </a:lnTo>
                    <a:lnTo>
                      <a:pt x="1719" y="887"/>
                    </a:lnTo>
                    <a:lnTo>
                      <a:pt x="1740" y="934"/>
                    </a:lnTo>
                    <a:lnTo>
                      <a:pt x="1765" y="979"/>
                    </a:lnTo>
                    <a:lnTo>
                      <a:pt x="1795" y="1020"/>
                    </a:lnTo>
                    <a:lnTo>
                      <a:pt x="1830" y="1059"/>
                    </a:lnTo>
                    <a:lnTo>
                      <a:pt x="1868" y="1093"/>
                    </a:lnTo>
                    <a:lnTo>
                      <a:pt x="1910" y="1122"/>
                    </a:lnTo>
                    <a:lnTo>
                      <a:pt x="1955" y="1148"/>
                    </a:lnTo>
                    <a:lnTo>
                      <a:pt x="2003" y="1168"/>
                    </a:lnTo>
                    <a:lnTo>
                      <a:pt x="2053" y="1183"/>
                    </a:lnTo>
                    <a:lnTo>
                      <a:pt x="2106" y="1192"/>
                    </a:lnTo>
                    <a:lnTo>
                      <a:pt x="2161" y="1196"/>
                    </a:lnTo>
                    <a:lnTo>
                      <a:pt x="2216" y="1192"/>
                    </a:lnTo>
                    <a:lnTo>
                      <a:pt x="2269" y="1183"/>
                    </a:lnTo>
                    <a:lnTo>
                      <a:pt x="2319" y="1168"/>
                    </a:lnTo>
                    <a:lnTo>
                      <a:pt x="2367" y="1148"/>
                    </a:lnTo>
                    <a:lnTo>
                      <a:pt x="2412" y="1122"/>
                    </a:lnTo>
                    <a:lnTo>
                      <a:pt x="2454" y="1093"/>
                    </a:lnTo>
                    <a:lnTo>
                      <a:pt x="2492" y="1059"/>
                    </a:lnTo>
                    <a:lnTo>
                      <a:pt x="2527" y="1020"/>
                    </a:lnTo>
                    <a:lnTo>
                      <a:pt x="2557" y="979"/>
                    </a:lnTo>
                    <a:lnTo>
                      <a:pt x="2582" y="934"/>
                    </a:lnTo>
                    <a:lnTo>
                      <a:pt x="2603" y="887"/>
                    </a:lnTo>
                    <a:lnTo>
                      <a:pt x="2617" y="837"/>
                    </a:lnTo>
                    <a:lnTo>
                      <a:pt x="2627" y="784"/>
                    </a:lnTo>
                    <a:lnTo>
                      <a:pt x="2630" y="729"/>
                    </a:lnTo>
                    <a:lnTo>
                      <a:pt x="2627" y="675"/>
                    </a:lnTo>
                    <a:lnTo>
                      <a:pt x="2617" y="622"/>
                    </a:lnTo>
                    <a:lnTo>
                      <a:pt x="2603" y="572"/>
                    </a:lnTo>
                    <a:lnTo>
                      <a:pt x="2582" y="524"/>
                    </a:lnTo>
                    <a:lnTo>
                      <a:pt x="2557" y="480"/>
                    </a:lnTo>
                    <a:lnTo>
                      <a:pt x="2527" y="438"/>
                    </a:lnTo>
                    <a:lnTo>
                      <a:pt x="2492" y="400"/>
                    </a:lnTo>
                    <a:lnTo>
                      <a:pt x="2454" y="366"/>
                    </a:lnTo>
                    <a:lnTo>
                      <a:pt x="2412" y="337"/>
                    </a:lnTo>
                    <a:lnTo>
                      <a:pt x="2367" y="311"/>
                    </a:lnTo>
                    <a:lnTo>
                      <a:pt x="2319" y="291"/>
                    </a:lnTo>
                    <a:lnTo>
                      <a:pt x="2269" y="276"/>
                    </a:lnTo>
                    <a:lnTo>
                      <a:pt x="2216" y="266"/>
                    </a:lnTo>
                    <a:lnTo>
                      <a:pt x="2161" y="263"/>
                    </a:lnTo>
                    <a:close/>
                    <a:moveTo>
                      <a:pt x="735" y="0"/>
                    </a:moveTo>
                    <a:lnTo>
                      <a:pt x="2161" y="0"/>
                    </a:lnTo>
                    <a:lnTo>
                      <a:pt x="2232" y="3"/>
                    </a:lnTo>
                    <a:lnTo>
                      <a:pt x="2301" y="13"/>
                    </a:lnTo>
                    <a:lnTo>
                      <a:pt x="2367" y="29"/>
                    </a:lnTo>
                    <a:lnTo>
                      <a:pt x="2431" y="51"/>
                    </a:lnTo>
                    <a:lnTo>
                      <a:pt x="2492" y="79"/>
                    </a:lnTo>
                    <a:lnTo>
                      <a:pt x="2551" y="110"/>
                    </a:lnTo>
                    <a:lnTo>
                      <a:pt x="2606" y="149"/>
                    </a:lnTo>
                    <a:lnTo>
                      <a:pt x="2657" y="191"/>
                    </a:lnTo>
                    <a:lnTo>
                      <a:pt x="2704" y="237"/>
                    </a:lnTo>
                    <a:lnTo>
                      <a:pt x="2746" y="288"/>
                    </a:lnTo>
                    <a:lnTo>
                      <a:pt x="2784" y="342"/>
                    </a:lnTo>
                    <a:lnTo>
                      <a:pt x="2817" y="400"/>
                    </a:lnTo>
                    <a:lnTo>
                      <a:pt x="2844" y="461"/>
                    </a:lnTo>
                    <a:lnTo>
                      <a:pt x="2867" y="524"/>
                    </a:lnTo>
                    <a:lnTo>
                      <a:pt x="2883" y="590"/>
                    </a:lnTo>
                    <a:lnTo>
                      <a:pt x="2892" y="659"/>
                    </a:lnTo>
                    <a:lnTo>
                      <a:pt x="2895" y="729"/>
                    </a:lnTo>
                    <a:lnTo>
                      <a:pt x="2892" y="799"/>
                    </a:lnTo>
                    <a:lnTo>
                      <a:pt x="2883" y="868"/>
                    </a:lnTo>
                    <a:lnTo>
                      <a:pt x="2867" y="934"/>
                    </a:lnTo>
                    <a:lnTo>
                      <a:pt x="2844" y="998"/>
                    </a:lnTo>
                    <a:lnTo>
                      <a:pt x="2817" y="1059"/>
                    </a:lnTo>
                    <a:lnTo>
                      <a:pt x="2784" y="1117"/>
                    </a:lnTo>
                    <a:lnTo>
                      <a:pt x="2746" y="1171"/>
                    </a:lnTo>
                    <a:lnTo>
                      <a:pt x="2704" y="1222"/>
                    </a:lnTo>
                    <a:lnTo>
                      <a:pt x="2657" y="1269"/>
                    </a:lnTo>
                    <a:lnTo>
                      <a:pt x="2606" y="1310"/>
                    </a:lnTo>
                    <a:lnTo>
                      <a:pt x="2551" y="1348"/>
                    </a:lnTo>
                    <a:lnTo>
                      <a:pt x="2492" y="1381"/>
                    </a:lnTo>
                    <a:lnTo>
                      <a:pt x="2431" y="1408"/>
                    </a:lnTo>
                    <a:lnTo>
                      <a:pt x="2367" y="1430"/>
                    </a:lnTo>
                    <a:lnTo>
                      <a:pt x="2301" y="1446"/>
                    </a:lnTo>
                    <a:lnTo>
                      <a:pt x="2232" y="1456"/>
                    </a:lnTo>
                    <a:lnTo>
                      <a:pt x="2161" y="1460"/>
                    </a:lnTo>
                    <a:lnTo>
                      <a:pt x="735" y="1460"/>
                    </a:lnTo>
                    <a:lnTo>
                      <a:pt x="664" y="1456"/>
                    </a:lnTo>
                    <a:lnTo>
                      <a:pt x="596" y="1446"/>
                    </a:lnTo>
                    <a:lnTo>
                      <a:pt x="529" y="1430"/>
                    </a:lnTo>
                    <a:lnTo>
                      <a:pt x="464" y="1408"/>
                    </a:lnTo>
                    <a:lnTo>
                      <a:pt x="403" y="1381"/>
                    </a:lnTo>
                    <a:lnTo>
                      <a:pt x="346" y="1348"/>
                    </a:lnTo>
                    <a:lnTo>
                      <a:pt x="290" y="1310"/>
                    </a:lnTo>
                    <a:lnTo>
                      <a:pt x="240" y="1269"/>
                    </a:lnTo>
                    <a:lnTo>
                      <a:pt x="193" y="1222"/>
                    </a:lnTo>
                    <a:lnTo>
                      <a:pt x="150" y="1171"/>
                    </a:lnTo>
                    <a:lnTo>
                      <a:pt x="113" y="1117"/>
                    </a:lnTo>
                    <a:lnTo>
                      <a:pt x="80" y="1059"/>
                    </a:lnTo>
                    <a:lnTo>
                      <a:pt x="52" y="998"/>
                    </a:lnTo>
                    <a:lnTo>
                      <a:pt x="29" y="934"/>
                    </a:lnTo>
                    <a:lnTo>
                      <a:pt x="13" y="868"/>
                    </a:lnTo>
                    <a:lnTo>
                      <a:pt x="4" y="799"/>
                    </a:lnTo>
                    <a:lnTo>
                      <a:pt x="0" y="729"/>
                    </a:lnTo>
                    <a:lnTo>
                      <a:pt x="4" y="659"/>
                    </a:lnTo>
                    <a:lnTo>
                      <a:pt x="13" y="590"/>
                    </a:lnTo>
                    <a:lnTo>
                      <a:pt x="29" y="524"/>
                    </a:lnTo>
                    <a:lnTo>
                      <a:pt x="52" y="461"/>
                    </a:lnTo>
                    <a:lnTo>
                      <a:pt x="80" y="400"/>
                    </a:lnTo>
                    <a:lnTo>
                      <a:pt x="113" y="342"/>
                    </a:lnTo>
                    <a:lnTo>
                      <a:pt x="150" y="288"/>
                    </a:lnTo>
                    <a:lnTo>
                      <a:pt x="193" y="237"/>
                    </a:lnTo>
                    <a:lnTo>
                      <a:pt x="240" y="191"/>
                    </a:lnTo>
                    <a:lnTo>
                      <a:pt x="290" y="149"/>
                    </a:lnTo>
                    <a:lnTo>
                      <a:pt x="346" y="110"/>
                    </a:lnTo>
                    <a:lnTo>
                      <a:pt x="403" y="79"/>
                    </a:lnTo>
                    <a:lnTo>
                      <a:pt x="464" y="51"/>
                    </a:lnTo>
                    <a:lnTo>
                      <a:pt x="529" y="29"/>
                    </a:lnTo>
                    <a:lnTo>
                      <a:pt x="596" y="13"/>
                    </a:lnTo>
                    <a:lnTo>
                      <a:pt x="664" y="3"/>
                    </a:lnTo>
                    <a:lnTo>
                      <a:pt x="735" y="0"/>
                    </a:lnTo>
                    <a:close/>
                  </a:path>
                </a:pathLst>
              </a:custGeom>
              <a:solidFill>
                <a:srgbClr val="FFC000"/>
              </a:solidFill>
              <a:ln w="0">
                <a:noFill/>
                <a:prstDash val="solid"/>
                <a:round/>
              </a:ln>
            </p:spPr>
            <p:txBody>
              <a:bodyPr vert="horz" wrap="square" lIns="91440" tIns="45720" rIns="91440" bIns="45720" numCol="1" anchor="t" anchorCtr="0" compatLnSpc="1"/>
              <a:lstStyle/>
              <a:p>
                <a:endParaRPr lang="ru-RU">
                  <a:cs typeface="+mn-ea"/>
                  <a:sym typeface="+mn-lt"/>
                </a:endParaRPr>
              </a:p>
            </p:txBody>
          </p:sp>
        </p:grpSp>
        <p:grpSp>
          <p:nvGrpSpPr>
            <p:cNvPr id="12" name="Group 11"/>
            <p:cNvGrpSpPr/>
            <p:nvPr/>
          </p:nvGrpSpPr>
          <p:grpSpPr>
            <a:xfrm>
              <a:off x="1546246" y="3181118"/>
              <a:ext cx="2328882" cy="820596"/>
              <a:chOff x="6040677" y="4664875"/>
              <a:chExt cx="2328882" cy="820596"/>
            </a:xfrm>
          </p:grpSpPr>
          <p:sp>
            <p:nvSpPr>
              <p:cNvPr id="13" name="TextBox 12"/>
              <p:cNvSpPr txBox="1"/>
              <p:nvPr/>
            </p:nvSpPr>
            <p:spPr>
              <a:xfrm>
                <a:off x="6040677" y="4963790"/>
                <a:ext cx="2328882" cy="521681"/>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50000"/>
                  </a:lnSpc>
                </a:pPr>
                <a:r>
                  <a:rPr lang="zh-CN" altLang="en-US" sz="1200" dirty="0">
                    <a:solidFill>
                      <a:srgbClr val="46525B"/>
                    </a:solidFill>
                    <a:latin typeface="+mn-lt"/>
                    <a:cs typeface="+mn-ea"/>
                    <a:sym typeface="+mn-lt"/>
                  </a:rPr>
                  <a:t>您的内容打在这里，或者通过复制您的文本后，在此框中选择粘贴。</a:t>
                </a:r>
                <a:endParaRPr lang="en-US" sz="1200" dirty="0">
                  <a:solidFill>
                    <a:srgbClr val="46525B"/>
                  </a:solidFill>
                  <a:latin typeface="+mn-lt"/>
                  <a:cs typeface="+mn-ea"/>
                  <a:sym typeface="+mn-lt"/>
                </a:endParaRPr>
              </a:p>
            </p:txBody>
          </p:sp>
          <p:sp>
            <p:nvSpPr>
              <p:cNvPr id="14" name="TextBox 13"/>
              <p:cNvSpPr txBox="1"/>
              <p:nvPr/>
            </p:nvSpPr>
            <p:spPr>
              <a:xfrm>
                <a:off x="6043272" y="4664875"/>
                <a:ext cx="1852408" cy="246221"/>
              </a:xfrm>
              <a:prstGeom prst="rect">
                <a:avLst/>
              </a:prstGeom>
              <a:noFill/>
              <a:ln>
                <a:noFill/>
              </a:ln>
            </p:spPr>
            <p:txBody>
              <a:bodyPr wrap="square" lIns="0" tIns="0" rIns="0" bIns="0" rtlCol="0">
                <a:spAutoFit/>
              </a:bodyPr>
              <a:lstStyle/>
              <a:p>
                <a:r>
                  <a:rPr lang="zh-CN" altLang="en-US" sz="1600" b="1" dirty="0">
                    <a:solidFill>
                      <a:srgbClr val="46525B"/>
                    </a:solidFill>
                    <a:cs typeface="+mn-ea"/>
                    <a:sym typeface="+mn-lt"/>
                  </a:rPr>
                  <a:t>点击编辑标题</a:t>
                </a:r>
                <a:endParaRPr lang="en-US" sz="1600" b="1" dirty="0">
                  <a:solidFill>
                    <a:srgbClr val="46525B"/>
                  </a:solidFill>
                  <a:cs typeface="+mn-ea"/>
                  <a:sym typeface="+mn-lt"/>
                </a:endParaRPr>
              </a:p>
            </p:txBody>
          </p:sp>
        </p:grpSp>
        <p:sp>
          <p:nvSpPr>
            <p:cNvPr id="15" name="Freeform 291"/>
            <p:cNvSpPr>
              <a:spLocks noEditPoints="1"/>
            </p:cNvSpPr>
            <p:nvPr/>
          </p:nvSpPr>
          <p:spPr bwMode="auto">
            <a:xfrm>
              <a:off x="4188160" y="3236854"/>
              <a:ext cx="510748" cy="500502"/>
            </a:xfrm>
            <a:custGeom>
              <a:avLst/>
              <a:gdLst>
                <a:gd name="T0" fmla="*/ 2808 w 3290"/>
                <a:gd name="T1" fmla="*/ 2325 h 3224"/>
                <a:gd name="T2" fmla="*/ 1523 w 3290"/>
                <a:gd name="T3" fmla="*/ 2905 h 3224"/>
                <a:gd name="T4" fmla="*/ 1767 w 3290"/>
                <a:gd name="T5" fmla="*/ 2069 h 3224"/>
                <a:gd name="T6" fmla="*/ 482 w 3290"/>
                <a:gd name="T7" fmla="*/ 1522 h 3224"/>
                <a:gd name="T8" fmla="*/ 482 w 3290"/>
                <a:gd name="T9" fmla="*/ 1522 h 3224"/>
                <a:gd name="T10" fmla="*/ 2066 w 3290"/>
                <a:gd name="T11" fmla="*/ 269 h 3224"/>
                <a:gd name="T12" fmla="*/ 1936 w 3290"/>
                <a:gd name="T13" fmla="*/ 381 h 3224"/>
                <a:gd name="T14" fmla="*/ 1871 w 3290"/>
                <a:gd name="T15" fmla="*/ 522 h 3224"/>
                <a:gd name="T16" fmla="*/ 2034 w 3290"/>
                <a:gd name="T17" fmla="*/ 558 h 3224"/>
                <a:gd name="T18" fmla="*/ 2190 w 3290"/>
                <a:gd name="T19" fmla="*/ 520 h 3224"/>
                <a:gd name="T20" fmla="*/ 2256 w 3290"/>
                <a:gd name="T21" fmla="*/ 451 h 3224"/>
                <a:gd name="T22" fmla="*/ 2262 w 3290"/>
                <a:gd name="T23" fmla="*/ 357 h 3224"/>
                <a:gd name="T24" fmla="*/ 2206 w 3290"/>
                <a:gd name="T25" fmla="*/ 279 h 3224"/>
                <a:gd name="T26" fmla="*/ 1162 w 3290"/>
                <a:gd name="T27" fmla="*/ 255 h 3224"/>
                <a:gd name="T28" fmla="*/ 1067 w 3290"/>
                <a:gd name="T29" fmla="*/ 291 h 3224"/>
                <a:gd name="T30" fmla="*/ 1022 w 3290"/>
                <a:gd name="T31" fmla="*/ 381 h 3224"/>
                <a:gd name="T32" fmla="*/ 1046 w 3290"/>
                <a:gd name="T33" fmla="*/ 471 h 3224"/>
                <a:gd name="T34" fmla="*/ 1133 w 3290"/>
                <a:gd name="T35" fmla="*/ 533 h 3224"/>
                <a:gd name="T36" fmla="*/ 1304 w 3290"/>
                <a:gd name="T37" fmla="*/ 559 h 3224"/>
                <a:gd name="T38" fmla="*/ 1433 w 3290"/>
                <a:gd name="T39" fmla="*/ 495 h 3224"/>
                <a:gd name="T40" fmla="*/ 1323 w 3290"/>
                <a:gd name="T41" fmla="*/ 346 h 3224"/>
                <a:gd name="T42" fmla="*/ 1203 w 3290"/>
                <a:gd name="T43" fmla="*/ 262 h 3224"/>
                <a:gd name="T44" fmla="*/ 1162 w 3290"/>
                <a:gd name="T45" fmla="*/ 0 h 3224"/>
                <a:gd name="T46" fmla="*/ 1336 w 3290"/>
                <a:gd name="T47" fmla="*/ 40 h 3224"/>
                <a:gd name="T48" fmla="*/ 1496 w 3290"/>
                <a:gd name="T49" fmla="*/ 158 h 3224"/>
                <a:gd name="T50" fmla="*/ 1620 w 3290"/>
                <a:gd name="T51" fmla="*/ 311 h 3224"/>
                <a:gd name="T52" fmla="*/ 1728 w 3290"/>
                <a:gd name="T53" fmla="*/ 233 h 3224"/>
                <a:gd name="T54" fmla="*/ 1869 w 3290"/>
                <a:gd name="T55" fmla="*/ 92 h 3224"/>
                <a:gd name="T56" fmla="*/ 2039 w 3290"/>
                <a:gd name="T57" fmla="*/ 10 h 3224"/>
                <a:gd name="T58" fmla="*/ 2173 w 3290"/>
                <a:gd name="T59" fmla="*/ 2 h 3224"/>
                <a:gd name="T60" fmla="*/ 2338 w 3290"/>
                <a:gd name="T61" fmla="*/ 59 h 3224"/>
                <a:gd name="T62" fmla="*/ 2461 w 3290"/>
                <a:gd name="T63" fmla="*/ 181 h 3224"/>
                <a:gd name="T64" fmla="*/ 2521 w 3290"/>
                <a:gd name="T65" fmla="*/ 351 h 3224"/>
                <a:gd name="T66" fmla="*/ 2500 w 3290"/>
                <a:gd name="T67" fmla="*/ 525 h 3224"/>
                <a:gd name="T68" fmla="*/ 3188 w 3290"/>
                <a:gd name="T69" fmla="*/ 607 h 3224"/>
                <a:gd name="T70" fmla="*/ 3269 w 3290"/>
                <a:gd name="T71" fmla="*/ 660 h 3224"/>
                <a:gd name="T72" fmla="*/ 3290 w 3290"/>
                <a:gd name="T73" fmla="*/ 1394 h 3224"/>
                <a:gd name="T74" fmla="*/ 3252 w 3290"/>
                <a:gd name="T75" fmla="*/ 1485 h 3224"/>
                <a:gd name="T76" fmla="*/ 3163 w 3290"/>
                <a:gd name="T77" fmla="*/ 1522 h 3224"/>
                <a:gd name="T78" fmla="*/ 3117 w 3290"/>
                <a:gd name="T79" fmla="*/ 3049 h 3224"/>
                <a:gd name="T80" fmla="*/ 3043 w 3290"/>
                <a:gd name="T81" fmla="*/ 3164 h 3224"/>
                <a:gd name="T82" fmla="*/ 2918 w 3290"/>
                <a:gd name="T83" fmla="*/ 3222 h 3224"/>
                <a:gd name="T84" fmla="*/ 337 w 3290"/>
                <a:gd name="T85" fmla="*/ 3214 h 3224"/>
                <a:gd name="T86" fmla="*/ 223 w 3290"/>
                <a:gd name="T87" fmla="*/ 3139 h 3224"/>
                <a:gd name="T88" fmla="*/ 166 w 3290"/>
                <a:gd name="T89" fmla="*/ 3014 h 3224"/>
                <a:gd name="T90" fmla="*/ 103 w 3290"/>
                <a:gd name="T91" fmla="*/ 1519 h 3224"/>
                <a:gd name="T92" fmla="*/ 22 w 3290"/>
                <a:gd name="T93" fmla="*/ 1465 h 3224"/>
                <a:gd name="T94" fmla="*/ 0 w 3290"/>
                <a:gd name="T95" fmla="*/ 732 h 3224"/>
                <a:gd name="T96" fmla="*/ 38 w 3290"/>
                <a:gd name="T97" fmla="*/ 641 h 3224"/>
                <a:gd name="T98" fmla="*/ 128 w 3290"/>
                <a:gd name="T99" fmla="*/ 605 h 3224"/>
                <a:gd name="T100" fmla="*/ 778 w 3290"/>
                <a:gd name="T101" fmla="*/ 483 h 3224"/>
                <a:gd name="T102" fmla="*/ 777 w 3290"/>
                <a:gd name="T103" fmla="*/ 307 h 3224"/>
                <a:gd name="T104" fmla="*/ 855 w 3290"/>
                <a:gd name="T105" fmla="*/ 145 h 3224"/>
                <a:gd name="T106" fmla="*/ 991 w 3290"/>
                <a:gd name="T107" fmla="*/ 38 h 3224"/>
                <a:gd name="T108" fmla="*/ 1162 w 3290"/>
                <a:gd name="T109" fmla="*/ 0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90" h="3224">
                  <a:moveTo>
                    <a:pt x="1767" y="2325"/>
                  </a:moveTo>
                  <a:lnTo>
                    <a:pt x="1767" y="2905"/>
                  </a:lnTo>
                  <a:lnTo>
                    <a:pt x="2808" y="2905"/>
                  </a:lnTo>
                  <a:lnTo>
                    <a:pt x="2808" y="2325"/>
                  </a:lnTo>
                  <a:lnTo>
                    <a:pt x="1767" y="2325"/>
                  </a:lnTo>
                  <a:close/>
                  <a:moveTo>
                    <a:pt x="482" y="2325"/>
                  </a:moveTo>
                  <a:lnTo>
                    <a:pt x="482" y="2905"/>
                  </a:lnTo>
                  <a:lnTo>
                    <a:pt x="1523" y="2905"/>
                  </a:lnTo>
                  <a:lnTo>
                    <a:pt x="1523" y="2325"/>
                  </a:lnTo>
                  <a:lnTo>
                    <a:pt x="482" y="2325"/>
                  </a:lnTo>
                  <a:close/>
                  <a:moveTo>
                    <a:pt x="1767" y="1522"/>
                  </a:moveTo>
                  <a:lnTo>
                    <a:pt x="1767" y="2069"/>
                  </a:lnTo>
                  <a:lnTo>
                    <a:pt x="2808" y="2069"/>
                  </a:lnTo>
                  <a:lnTo>
                    <a:pt x="2808" y="1522"/>
                  </a:lnTo>
                  <a:lnTo>
                    <a:pt x="1767" y="1522"/>
                  </a:lnTo>
                  <a:close/>
                  <a:moveTo>
                    <a:pt x="482" y="1522"/>
                  </a:moveTo>
                  <a:lnTo>
                    <a:pt x="482" y="2069"/>
                  </a:lnTo>
                  <a:lnTo>
                    <a:pt x="1523" y="2069"/>
                  </a:lnTo>
                  <a:lnTo>
                    <a:pt x="1523" y="1522"/>
                  </a:lnTo>
                  <a:lnTo>
                    <a:pt x="482" y="1522"/>
                  </a:lnTo>
                  <a:close/>
                  <a:moveTo>
                    <a:pt x="2138" y="256"/>
                  </a:moveTo>
                  <a:lnTo>
                    <a:pt x="2114" y="256"/>
                  </a:lnTo>
                  <a:lnTo>
                    <a:pt x="2090" y="261"/>
                  </a:lnTo>
                  <a:lnTo>
                    <a:pt x="2066" y="269"/>
                  </a:lnTo>
                  <a:lnTo>
                    <a:pt x="2032" y="289"/>
                  </a:lnTo>
                  <a:lnTo>
                    <a:pt x="1999" y="316"/>
                  </a:lnTo>
                  <a:lnTo>
                    <a:pt x="1967" y="346"/>
                  </a:lnTo>
                  <a:lnTo>
                    <a:pt x="1936" y="381"/>
                  </a:lnTo>
                  <a:lnTo>
                    <a:pt x="1908" y="418"/>
                  </a:lnTo>
                  <a:lnTo>
                    <a:pt x="1881" y="455"/>
                  </a:lnTo>
                  <a:lnTo>
                    <a:pt x="1857" y="495"/>
                  </a:lnTo>
                  <a:lnTo>
                    <a:pt x="1871" y="522"/>
                  </a:lnTo>
                  <a:lnTo>
                    <a:pt x="1881" y="552"/>
                  </a:lnTo>
                  <a:lnTo>
                    <a:pt x="1933" y="557"/>
                  </a:lnTo>
                  <a:lnTo>
                    <a:pt x="1986" y="559"/>
                  </a:lnTo>
                  <a:lnTo>
                    <a:pt x="2034" y="558"/>
                  </a:lnTo>
                  <a:lnTo>
                    <a:pt x="2078" y="553"/>
                  </a:lnTo>
                  <a:lnTo>
                    <a:pt x="2119" y="545"/>
                  </a:lnTo>
                  <a:lnTo>
                    <a:pt x="2157" y="533"/>
                  </a:lnTo>
                  <a:lnTo>
                    <a:pt x="2190" y="520"/>
                  </a:lnTo>
                  <a:lnTo>
                    <a:pt x="2212" y="507"/>
                  </a:lnTo>
                  <a:lnTo>
                    <a:pt x="2230" y="491"/>
                  </a:lnTo>
                  <a:lnTo>
                    <a:pt x="2245" y="471"/>
                  </a:lnTo>
                  <a:lnTo>
                    <a:pt x="2256" y="451"/>
                  </a:lnTo>
                  <a:lnTo>
                    <a:pt x="2263" y="428"/>
                  </a:lnTo>
                  <a:lnTo>
                    <a:pt x="2268" y="404"/>
                  </a:lnTo>
                  <a:lnTo>
                    <a:pt x="2268" y="381"/>
                  </a:lnTo>
                  <a:lnTo>
                    <a:pt x="2262" y="357"/>
                  </a:lnTo>
                  <a:lnTo>
                    <a:pt x="2253" y="333"/>
                  </a:lnTo>
                  <a:lnTo>
                    <a:pt x="2241" y="312"/>
                  </a:lnTo>
                  <a:lnTo>
                    <a:pt x="2225" y="295"/>
                  </a:lnTo>
                  <a:lnTo>
                    <a:pt x="2206" y="279"/>
                  </a:lnTo>
                  <a:lnTo>
                    <a:pt x="2184" y="268"/>
                  </a:lnTo>
                  <a:lnTo>
                    <a:pt x="2162" y="260"/>
                  </a:lnTo>
                  <a:lnTo>
                    <a:pt x="2138" y="256"/>
                  </a:lnTo>
                  <a:close/>
                  <a:moveTo>
                    <a:pt x="1162" y="255"/>
                  </a:moveTo>
                  <a:lnTo>
                    <a:pt x="1135" y="258"/>
                  </a:lnTo>
                  <a:lnTo>
                    <a:pt x="1111" y="265"/>
                  </a:lnTo>
                  <a:lnTo>
                    <a:pt x="1089" y="276"/>
                  </a:lnTo>
                  <a:lnTo>
                    <a:pt x="1067" y="291"/>
                  </a:lnTo>
                  <a:lnTo>
                    <a:pt x="1050" y="311"/>
                  </a:lnTo>
                  <a:lnTo>
                    <a:pt x="1037" y="333"/>
                  </a:lnTo>
                  <a:lnTo>
                    <a:pt x="1028" y="357"/>
                  </a:lnTo>
                  <a:lnTo>
                    <a:pt x="1022" y="381"/>
                  </a:lnTo>
                  <a:lnTo>
                    <a:pt x="1022" y="404"/>
                  </a:lnTo>
                  <a:lnTo>
                    <a:pt x="1027" y="428"/>
                  </a:lnTo>
                  <a:lnTo>
                    <a:pt x="1034" y="451"/>
                  </a:lnTo>
                  <a:lnTo>
                    <a:pt x="1046" y="471"/>
                  </a:lnTo>
                  <a:lnTo>
                    <a:pt x="1060" y="491"/>
                  </a:lnTo>
                  <a:lnTo>
                    <a:pt x="1078" y="507"/>
                  </a:lnTo>
                  <a:lnTo>
                    <a:pt x="1100" y="520"/>
                  </a:lnTo>
                  <a:lnTo>
                    <a:pt x="1133" y="533"/>
                  </a:lnTo>
                  <a:lnTo>
                    <a:pt x="1171" y="545"/>
                  </a:lnTo>
                  <a:lnTo>
                    <a:pt x="1212" y="553"/>
                  </a:lnTo>
                  <a:lnTo>
                    <a:pt x="1256" y="558"/>
                  </a:lnTo>
                  <a:lnTo>
                    <a:pt x="1304" y="559"/>
                  </a:lnTo>
                  <a:lnTo>
                    <a:pt x="1358" y="557"/>
                  </a:lnTo>
                  <a:lnTo>
                    <a:pt x="1409" y="552"/>
                  </a:lnTo>
                  <a:lnTo>
                    <a:pt x="1419" y="522"/>
                  </a:lnTo>
                  <a:lnTo>
                    <a:pt x="1433" y="495"/>
                  </a:lnTo>
                  <a:lnTo>
                    <a:pt x="1409" y="455"/>
                  </a:lnTo>
                  <a:lnTo>
                    <a:pt x="1382" y="418"/>
                  </a:lnTo>
                  <a:lnTo>
                    <a:pt x="1354" y="381"/>
                  </a:lnTo>
                  <a:lnTo>
                    <a:pt x="1323" y="346"/>
                  </a:lnTo>
                  <a:lnTo>
                    <a:pt x="1291" y="316"/>
                  </a:lnTo>
                  <a:lnTo>
                    <a:pt x="1257" y="289"/>
                  </a:lnTo>
                  <a:lnTo>
                    <a:pt x="1223" y="269"/>
                  </a:lnTo>
                  <a:lnTo>
                    <a:pt x="1203" y="262"/>
                  </a:lnTo>
                  <a:lnTo>
                    <a:pt x="1183" y="257"/>
                  </a:lnTo>
                  <a:lnTo>
                    <a:pt x="1162" y="255"/>
                  </a:lnTo>
                  <a:close/>
                  <a:moveTo>
                    <a:pt x="1162" y="0"/>
                  </a:moveTo>
                  <a:lnTo>
                    <a:pt x="1162" y="0"/>
                  </a:lnTo>
                  <a:lnTo>
                    <a:pt x="1206" y="2"/>
                  </a:lnTo>
                  <a:lnTo>
                    <a:pt x="1251" y="10"/>
                  </a:lnTo>
                  <a:lnTo>
                    <a:pt x="1294" y="22"/>
                  </a:lnTo>
                  <a:lnTo>
                    <a:pt x="1336" y="40"/>
                  </a:lnTo>
                  <a:lnTo>
                    <a:pt x="1379" y="64"/>
                  </a:lnTo>
                  <a:lnTo>
                    <a:pt x="1421" y="92"/>
                  </a:lnTo>
                  <a:lnTo>
                    <a:pt x="1459" y="124"/>
                  </a:lnTo>
                  <a:lnTo>
                    <a:pt x="1496" y="158"/>
                  </a:lnTo>
                  <a:lnTo>
                    <a:pt x="1531" y="194"/>
                  </a:lnTo>
                  <a:lnTo>
                    <a:pt x="1562" y="233"/>
                  </a:lnTo>
                  <a:lnTo>
                    <a:pt x="1593" y="271"/>
                  </a:lnTo>
                  <a:lnTo>
                    <a:pt x="1620" y="311"/>
                  </a:lnTo>
                  <a:lnTo>
                    <a:pt x="1644" y="349"/>
                  </a:lnTo>
                  <a:lnTo>
                    <a:pt x="1670" y="311"/>
                  </a:lnTo>
                  <a:lnTo>
                    <a:pt x="1697" y="271"/>
                  </a:lnTo>
                  <a:lnTo>
                    <a:pt x="1728" y="233"/>
                  </a:lnTo>
                  <a:lnTo>
                    <a:pt x="1759" y="194"/>
                  </a:lnTo>
                  <a:lnTo>
                    <a:pt x="1794" y="158"/>
                  </a:lnTo>
                  <a:lnTo>
                    <a:pt x="1830" y="124"/>
                  </a:lnTo>
                  <a:lnTo>
                    <a:pt x="1869" y="92"/>
                  </a:lnTo>
                  <a:lnTo>
                    <a:pt x="1911" y="64"/>
                  </a:lnTo>
                  <a:lnTo>
                    <a:pt x="1953" y="40"/>
                  </a:lnTo>
                  <a:lnTo>
                    <a:pt x="1995" y="22"/>
                  </a:lnTo>
                  <a:lnTo>
                    <a:pt x="2039" y="10"/>
                  </a:lnTo>
                  <a:lnTo>
                    <a:pt x="2083" y="2"/>
                  </a:lnTo>
                  <a:lnTo>
                    <a:pt x="2128" y="0"/>
                  </a:lnTo>
                  <a:lnTo>
                    <a:pt x="2128" y="0"/>
                  </a:lnTo>
                  <a:lnTo>
                    <a:pt x="2173" y="2"/>
                  </a:lnTo>
                  <a:lnTo>
                    <a:pt x="2217" y="10"/>
                  </a:lnTo>
                  <a:lnTo>
                    <a:pt x="2259" y="21"/>
                  </a:lnTo>
                  <a:lnTo>
                    <a:pt x="2299" y="38"/>
                  </a:lnTo>
                  <a:lnTo>
                    <a:pt x="2338" y="59"/>
                  </a:lnTo>
                  <a:lnTo>
                    <a:pt x="2372" y="84"/>
                  </a:lnTo>
                  <a:lnTo>
                    <a:pt x="2406" y="113"/>
                  </a:lnTo>
                  <a:lnTo>
                    <a:pt x="2434" y="145"/>
                  </a:lnTo>
                  <a:lnTo>
                    <a:pt x="2461" y="181"/>
                  </a:lnTo>
                  <a:lnTo>
                    <a:pt x="2483" y="220"/>
                  </a:lnTo>
                  <a:lnTo>
                    <a:pt x="2501" y="263"/>
                  </a:lnTo>
                  <a:lnTo>
                    <a:pt x="2513" y="307"/>
                  </a:lnTo>
                  <a:lnTo>
                    <a:pt x="2521" y="351"/>
                  </a:lnTo>
                  <a:lnTo>
                    <a:pt x="2523" y="395"/>
                  </a:lnTo>
                  <a:lnTo>
                    <a:pt x="2521" y="440"/>
                  </a:lnTo>
                  <a:lnTo>
                    <a:pt x="2512" y="483"/>
                  </a:lnTo>
                  <a:lnTo>
                    <a:pt x="2500" y="525"/>
                  </a:lnTo>
                  <a:lnTo>
                    <a:pt x="2484" y="566"/>
                  </a:lnTo>
                  <a:lnTo>
                    <a:pt x="2463" y="605"/>
                  </a:lnTo>
                  <a:lnTo>
                    <a:pt x="3163" y="605"/>
                  </a:lnTo>
                  <a:lnTo>
                    <a:pt x="3188" y="607"/>
                  </a:lnTo>
                  <a:lnTo>
                    <a:pt x="3212" y="614"/>
                  </a:lnTo>
                  <a:lnTo>
                    <a:pt x="3234" y="626"/>
                  </a:lnTo>
                  <a:lnTo>
                    <a:pt x="3252" y="641"/>
                  </a:lnTo>
                  <a:lnTo>
                    <a:pt x="3269" y="660"/>
                  </a:lnTo>
                  <a:lnTo>
                    <a:pt x="3280" y="682"/>
                  </a:lnTo>
                  <a:lnTo>
                    <a:pt x="3288" y="706"/>
                  </a:lnTo>
                  <a:lnTo>
                    <a:pt x="3290" y="732"/>
                  </a:lnTo>
                  <a:lnTo>
                    <a:pt x="3290" y="1394"/>
                  </a:lnTo>
                  <a:lnTo>
                    <a:pt x="3288" y="1421"/>
                  </a:lnTo>
                  <a:lnTo>
                    <a:pt x="3280" y="1444"/>
                  </a:lnTo>
                  <a:lnTo>
                    <a:pt x="3269" y="1465"/>
                  </a:lnTo>
                  <a:lnTo>
                    <a:pt x="3252" y="1485"/>
                  </a:lnTo>
                  <a:lnTo>
                    <a:pt x="3234" y="1500"/>
                  </a:lnTo>
                  <a:lnTo>
                    <a:pt x="3212" y="1512"/>
                  </a:lnTo>
                  <a:lnTo>
                    <a:pt x="3188" y="1519"/>
                  </a:lnTo>
                  <a:lnTo>
                    <a:pt x="3163" y="1522"/>
                  </a:lnTo>
                  <a:lnTo>
                    <a:pt x="3127" y="1522"/>
                  </a:lnTo>
                  <a:lnTo>
                    <a:pt x="3127" y="2978"/>
                  </a:lnTo>
                  <a:lnTo>
                    <a:pt x="3125" y="3014"/>
                  </a:lnTo>
                  <a:lnTo>
                    <a:pt x="3117" y="3049"/>
                  </a:lnTo>
                  <a:lnTo>
                    <a:pt x="3105" y="3081"/>
                  </a:lnTo>
                  <a:lnTo>
                    <a:pt x="3088" y="3112"/>
                  </a:lnTo>
                  <a:lnTo>
                    <a:pt x="3067" y="3139"/>
                  </a:lnTo>
                  <a:lnTo>
                    <a:pt x="3043" y="3164"/>
                  </a:lnTo>
                  <a:lnTo>
                    <a:pt x="3016" y="3184"/>
                  </a:lnTo>
                  <a:lnTo>
                    <a:pt x="2985" y="3201"/>
                  </a:lnTo>
                  <a:lnTo>
                    <a:pt x="2953" y="3214"/>
                  </a:lnTo>
                  <a:lnTo>
                    <a:pt x="2918" y="3222"/>
                  </a:lnTo>
                  <a:lnTo>
                    <a:pt x="2881" y="3224"/>
                  </a:lnTo>
                  <a:lnTo>
                    <a:pt x="409" y="3224"/>
                  </a:lnTo>
                  <a:lnTo>
                    <a:pt x="373" y="3222"/>
                  </a:lnTo>
                  <a:lnTo>
                    <a:pt x="337" y="3214"/>
                  </a:lnTo>
                  <a:lnTo>
                    <a:pt x="305" y="3201"/>
                  </a:lnTo>
                  <a:lnTo>
                    <a:pt x="274" y="3184"/>
                  </a:lnTo>
                  <a:lnTo>
                    <a:pt x="247" y="3164"/>
                  </a:lnTo>
                  <a:lnTo>
                    <a:pt x="223" y="3139"/>
                  </a:lnTo>
                  <a:lnTo>
                    <a:pt x="202" y="3112"/>
                  </a:lnTo>
                  <a:lnTo>
                    <a:pt x="185" y="3081"/>
                  </a:lnTo>
                  <a:lnTo>
                    <a:pt x="173" y="3049"/>
                  </a:lnTo>
                  <a:lnTo>
                    <a:pt x="166" y="3014"/>
                  </a:lnTo>
                  <a:lnTo>
                    <a:pt x="163" y="2978"/>
                  </a:lnTo>
                  <a:lnTo>
                    <a:pt x="163" y="1522"/>
                  </a:lnTo>
                  <a:lnTo>
                    <a:pt x="128" y="1522"/>
                  </a:lnTo>
                  <a:lnTo>
                    <a:pt x="103" y="1519"/>
                  </a:lnTo>
                  <a:lnTo>
                    <a:pt x="78" y="1512"/>
                  </a:lnTo>
                  <a:lnTo>
                    <a:pt x="57" y="1500"/>
                  </a:lnTo>
                  <a:lnTo>
                    <a:pt x="38" y="1485"/>
                  </a:lnTo>
                  <a:lnTo>
                    <a:pt x="22" y="1465"/>
                  </a:lnTo>
                  <a:lnTo>
                    <a:pt x="10" y="1444"/>
                  </a:lnTo>
                  <a:lnTo>
                    <a:pt x="3" y="1421"/>
                  </a:lnTo>
                  <a:lnTo>
                    <a:pt x="0" y="1394"/>
                  </a:lnTo>
                  <a:lnTo>
                    <a:pt x="0" y="732"/>
                  </a:lnTo>
                  <a:lnTo>
                    <a:pt x="3" y="706"/>
                  </a:lnTo>
                  <a:lnTo>
                    <a:pt x="10" y="682"/>
                  </a:lnTo>
                  <a:lnTo>
                    <a:pt x="22" y="660"/>
                  </a:lnTo>
                  <a:lnTo>
                    <a:pt x="38" y="641"/>
                  </a:lnTo>
                  <a:lnTo>
                    <a:pt x="57" y="626"/>
                  </a:lnTo>
                  <a:lnTo>
                    <a:pt x="78" y="614"/>
                  </a:lnTo>
                  <a:lnTo>
                    <a:pt x="103" y="607"/>
                  </a:lnTo>
                  <a:lnTo>
                    <a:pt x="128" y="605"/>
                  </a:lnTo>
                  <a:lnTo>
                    <a:pt x="827" y="605"/>
                  </a:lnTo>
                  <a:lnTo>
                    <a:pt x="806" y="566"/>
                  </a:lnTo>
                  <a:lnTo>
                    <a:pt x="790" y="525"/>
                  </a:lnTo>
                  <a:lnTo>
                    <a:pt x="778" y="483"/>
                  </a:lnTo>
                  <a:lnTo>
                    <a:pt x="769" y="440"/>
                  </a:lnTo>
                  <a:lnTo>
                    <a:pt x="766" y="395"/>
                  </a:lnTo>
                  <a:lnTo>
                    <a:pt x="769" y="351"/>
                  </a:lnTo>
                  <a:lnTo>
                    <a:pt x="777" y="307"/>
                  </a:lnTo>
                  <a:lnTo>
                    <a:pt x="789" y="263"/>
                  </a:lnTo>
                  <a:lnTo>
                    <a:pt x="807" y="220"/>
                  </a:lnTo>
                  <a:lnTo>
                    <a:pt x="829" y="181"/>
                  </a:lnTo>
                  <a:lnTo>
                    <a:pt x="855" y="145"/>
                  </a:lnTo>
                  <a:lnTo>
                    <a:pt x="884" y="113"/>
                  </a:lnTo>
                  <a:lnTo>
                    <a:pt x="917" y="84"/>
                  </a:lnTo>
                  <a:lnTo>
                    <a:pt x="952" y="59"/>
                  </a:lnTo>
                  <a:lnTo>
                    <a:pt x="991" y="38"/>
                  </a:lnTo>
                  <a:lnTo>
                    <a:pt x="1031" y="21"/>
                  </a:lnTo>
                  <a:lnTo>
                    <a:pt x="1073" y="10"/>
                  </a:lnTo>
                  <a:lnTo>
                    <a:pt x="1117" y="2"/>
                  </a:lnTo>
                  <a:lnTo>
                    <a:pt x="1162" y="0"/>
                  </a:lnTo>
                  <a:close/>
                </a:path>
              </a:pathLst>
            </a:custGeom>
            <a:solidFill>
              <a:srgbClr val="FFC000"/>
            </a:solidFill>
            <a:ln w="0">
              <a:noFill/>
              <a:prstDash val="solid"/>
              <a:round/>
            </a:ln>
          </p:spPr>
          <p:txBody>
            <a:bodyPr vert="horz" wrap="square" lIns="91440" tIns="45720" rIns="91440" bIns="45720" numCol="1" anchor="t" anchorCtr="0" compatLnSpc="1"/>
            <a:lstStyle/>
            <a:p>
              <a:endParaRPr lang="ru-RU">
                <a:cs typeface="+mn-ea"/>
                <a:sym typeface="+mn-lt"/>
              </a:endParaRPr>
            </a:p>
          </p:txBody>
        </p:sp>
        <p:grpSp>
          <p:nvGrpSpPr>
            <p:cNvPr id="16" name="Group 15"/>
            <p:cNvGrpSpPr/>
            <p:nvPr/>
          </p:nvGrpSpPr>
          <p:grpSpPr>
            <a:xfrm>
              <a:off x="4900664" y="3181118"/>
              <a:ext cx="2328882" cy="795631"/>
              <a:chOff x="9395095" y="4664875"/>
              <a:chExt cx="2328882" cy="795631"/>
            </a:xfrm>
          </p:grpSpPr>
          <p:sp>
            <p:nvSpPr>
              <p:cNvPr id="17" name="TextBox 16"/>
              <p:cNvSpPr txBox="1"/>
              <p:nvPr/>
            </p:nvSpPr>
            <p:spPr>
              <a:xfrm>
                <a:off x="9395095" y="4938825"/>
                <a:ext cx="2328882" cy="521681"/>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50000"/>
                  </a:lnSpc>
                </a:pPr>
                <a:r>
                  <a:rPr lang="zh-CN" altLang="en-US" sz="1200" dirty="0">
                    <a:solidFill>
                      <a:srgbClr val="46525B"/>
                    </a:solidFill>
                    <a:latin typeface="+mn-lt"/>
                    <a:cs typeface="+mn-ea"/>
                    <a:sym typeface="+mn-lt"/>
                  </a:rPr>
                  <a:t>您的内容打在这里，或者通过复制您的文本后，在此框中选择</a:t>
                </a:r>
                <a:r>
                  <a:rPr lang="zh-CN" altLang="en-US" sz="1200">
                    <a:solidFill>
                      <a:srgbClr val="46525B"/>
                    </a:solidFill>
                    <a:latin typeface="+mn-lt"/>
                    <a:cs typeface="+mn-ea"/>
                    <a:sym typeface="+mn-lt"/>
                  </a:rPr>
                  <a:t>粘贴。</a:t>
                </a:r>
                <a:endParaRPr lang="en-US" altLang="zh-CN" sz="1200" dirty="0">
                  <a:solidFill>
                    <a:srgbClr val="46525B"/>
                  </a:solidFill>
                  <a:latin typeface="+mn-lt"/>
                  <a:cs typeface="+mn-ea"/>
                  <a:sym typeface="+mn-lt"/>
                </a:endParaRPr>
              </a:p>
            </p:txBody>
          </p:sp>
          <p:sp>
            <p:nvSpPr>
              <p:cNvPr id="18" name="TextBox 17"/>
              <p:cNvSpPr txBox="1"/>
              <p:nvPr/>
            </p:nvSpPr>
            <p:spPr>
              <a:xfrm>
                <a:off x="9397690" y="4664875"/>
                <a:ext cx="1852408" cy="246221"/>
              </a:xfrm>
              <a:prstGeom prst="rect">
                <a:avLst/>
              </a:prstGeom>
              <a:noFill/>
              <a:ln>
                <a:noFill/>
              </a:ln>
            </p:spPr>
            <p:txBody>
              <a:bodyPr wrap="square" lIns="0" tIns="0" rIns="0" bIns="0" rtlCol="0">
                <a:spAutoFit/>
              </a:bodyPr>
              <a:lstStyle/>
              <a:p>
                <a:r>
                  <a:rPr lang="zh-CN" altLang="en-US" sz="1600" b="1" dirty="0">
                    <a:solidFill>
                      <a:srgbClr val="46525B"/>
                    </a:solidFill>
                    <a:cs typeface="+mn-ea"/>
                    <a:sym typeface="+mn-lt"/>
                  </a:rPr>
                  <a:t>点击编辑标题</a:t>
                </a:r>
                <a:endParaRPr lang="en-US" sz="1600" b="1" dirty="0">
                  <a:solidFill>
                    <a:srgbClr val="46525B"/>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0" y="2852738"/>
            <a:ext cx="12192000" cy="3386138"/>
          </a:xfrm>
          <a:custGeom>
            <a:avLst/>
            <a:gdLst>
              <a:gd name="T0" fmla="*/ 0 w 2000"/>
              <a:gd name="T1" fmla="*/ 797 h 797"/>
              <a:gd name="T2" fmla="*/ 2000 w 2000"/>
              <a:gd name="T3" fmla="*/ 52 h 797"/>
              <a:gd name="T4" fmla="*/ 2000 w 2000"/>
              <a:gd name="T5" fmla="*/ 0 h 797"/>
              <a:gd name="T6" fmla="*/ 0 w 2000"/>
              <a:gd name="T7" fmla="*/ 427 h 797"/>
              <a:gd name="T8" fmla="*/ 0 w 2000"/>
              <a:gd name="T9" fmla="*/ 797 h 797"/>
            </a:gdLst>
            <a:ahLst/>
            <a:cxnLst>
              <a:cxn ang="0">
                <a:pos x="T0" y="T1"/>
              </a:cxn>
              <a:cxn ang="0">
                <a:pos x="T2" y="T3"/>
              </a:cxn>
              <a:cxn ang="0">
                <a:pos x="T4" y="T5"/>
              </a:cxn>
              <a:cxn ang="0">
                <a:pos x="T6" y="T7"/>
              </a:cxn>
              <a:cxn ang="0">
                <a:pos x="T8" y="T9"/>
              </a:cxn>
            </a:cxnLst>
            <a:rect l="0" t="0" r="r" b="b"/>
            <a:pathLst>
              <a:path w="2000" h="797">
                <a:moveTo>
                  <a:pt x="0" y="797"/>
                </a:moveTo>
                <a:cubicBezTo>
                  <a:pt x="626" y="406"/>
                  <a:pt x="1307" y="151"/>
                  <a:pt x="2000" y="52"/>
                </a:cubicBezTo>
                <a:cubicBezTo>
                  <a:pt x="2000" y="0"/>
                  <a:pt x="2000" y="0"/>
                  <a:pt x="2000" y="0"/>
                </a:cubicBezTo>
                <a:cubicBezTo>
                  <a:pt x="1312" y="52"/>
                  <a:pt x="634" y="197"/>
                  <a:pt x="0" y="427"/>
                </a:cubicBezTo>
                <a:lnTo>
                  <a:pt x="0" y="797"/>
                </a:lnTo>
                <a:close/>
              </a:path>
            </a:pathLst>
          </a:custGeom>
          <a:solidFill>
            <a:srgbClr val="46525B"/>
          </a:solidFill>
          <a:ln>
            <a:noFill/>
          </a:ln>
        </p:spPr>
        <p:txBody>
          <a:bodyPr vert="horz" wrap="square" lIns="91440" tIns="45720" rIns="91440" bIns="45720" numCol="1" anchor="t" anchorCtr="0" compatLnSpc="1"/>
          <a:lstStyle/>
          <a:p>
            <a:endParaRPr lang="zh-CN" altLang="en-US">
              <a:cs typeface="+mn-ea"/>
              <a:sym typeface="+mn-lt"/>
            </a:endParaRPr>
          </a:p>
        </p:txBody>
      </p:sp>
      <p:cxnSp>
        <p:nvCxnSpPr>
          <p:cNvPr id="3" name="直接连接符 2"/>
          <p:cNvCxnSpPr/>
          <p:nvPr/>
        </p:nvCxnSpPr>
        <p:spPr>
          <a:xfrm>
            <a:off x="9861233" y="2899526"/>
            <a:ext cx="0" cy="100572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2266633" y="4721977"/>
            <a:ext cx="0" cy="100572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806633" y="3970254"/>
            <a:ext cx="0" cy="100572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33933" y="3467392"/>
            <a:ext cx="0" cy="100572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泪滴形 6"/>
          <p:cNvSpPr/>
          <p:nvPr/>
        </p:nvSpPr>
        <p:spPr>
          <a:xfrm rot="8100000">
            <a:off x="1468266" y="2912458"/>
            <a:ext cx="1607761" cy="1607761"/>
          </a:xfrm>
          <a:prstGeom prst="teardrop">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p:cNvSpPr/>
          <p:nvPr/>
        </p:nvSpPr>
        <p:spPr>
          <a:xfrm rot="8100000">
            <a:off x="1645392" y="3089584"/>
            <a:ext cx="1253509" cy="1253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泪滴形 8"/>
          <p:cNvSpPr/>
          <p:nvPr/>
        </p:nvSpPr>
        <p:spPr>
          <a:xfrm rot="8100000">
            <a:off x="3994477" y="2066109"/>
            <a:ext cx="1607761" cy="1607761"/>
          </a:xfrm>
          <a:prstGeom prst="teardrop">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p:cNvSpPr/>
          <p:nvPr/>
        </p:nvSpPr>
        <p:spPr>
          <a:xfrm rot="8100000">
            <a:off x="4171603" y="2243235"/>
            <a:ext cx="1253509" cy="1253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泪滴形 10"/>
          <p:cNvSpPr/>
          <p:nvPr/>
        </p:nvSpPr>
        <p:spPr>
          <a:xfrm rot="8100000">
            <a:off x="6520688" y="1567633"/>
            <a:ext cx="1607761" cy="1607761"/>
          </a:xfrm>
          <a:prstGeom prst="teardrop">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椭圆 11"/>
          <p:cNvSpPr/>
          <p:nvPr/>
        </p:nvSpPr>
        <p:spPr>
          <a:xfrm rot="8100000">
            <a:off x="6697814" y="1744759"/>
            <a:ext cx="1253509" cy="1253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泪滴形 12"/>
          <p:cNvSpPr/>
          <p:nvPr/>
        </p:nvSpPr>
        <p:spPr>
          <a:xfrm rot="8100000">
            <a:off x="9046899" y="1217842"/>
            <a:ext cx="1607761" cy="1607761"/>
          </a:xfrm>
          <a:prstGeom prst="teardrop">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4" name="椭圆 13"/>
          <p:cNvSpPr/>
          <p:nvPr/>
        </p:nvSpPr>
        <p:spPr>
          <a:xfrm rot="8100000">
            <a:off x="9224025" y="1394968"/>
            <a:ext cx="1253509" cy="1253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7"/>
          <p:cNvSpPr/>
          <p:nvPr/>
        </p:nvSpPr>
        <p:spPr>
          <a:xfrm>
            <a:off x="1960646" y="3400235"/>
            <a:ext cx="622998" cy="643845"/>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6" name="椭圆 18"/>
          <p:cNvSpPr/>
          <p:nvPr/>
        </p:nvSpPr>
        <p:spPr>
          <a:xfrm>
            <a:off x="4476433" y="2605104"/>
            <a:ext cx="643846" cy="541410"/>
          </a:xfrm>
          <a:custGeom>
            <a:avLst/>
            <a:gdLst>
              <a:gd name="connsiteX0" fmla="*/ 517386 w 607639"/>
              <a:gd name="connsiteY0" fmla="*/ 115586 h 510964"/>
              <a:gd name="connsiteX1" fmla="*/ 517386 w 607639"/>
              <a:gd name="connsiteY1" fmla="*/ 347393 h 510964"/>
              <a:gd name="connsiteX2" fmla="*/ 285226 w 607639"/>
              <a:gd name="connsiteY2" fmla="*/ 347393 h 510964"/>
              <a:gd name="connsiteX3" fmla="*/ 373376 w 607639"/>
              <a:gd name="connsiteY3" fmla="*/ 90112 h 510964"/>
              <a:gd name="connsiteX4" fmla="*/ 491841 w 607639"/>
              <a:gd name="connsiteY4" fmla="*/ 90112 h 510964"/>
              <a:gd name="connsiteX5" fmla="*/ 234174 w 607639"/>
              <a:gd name="connsiteY5" fmla="*/ 347393 h 510964"/>
              <a:gd name="connsiteX6" fmla="*/ 115798 w 607639"/>
              <a:gd name="connsiteY6" fmla="*/ 347393 h 510964"/>
              <a:gd name="connsiteX7" fmla="*/ 90253 w 607639"/>
              <a:gd name="connsiteY7" fmla="*/ 90112 h 510964"/>
              <a:gd name="connsiteX8" fmla="*/ 322343 w 607639"/>
              <a:gd name="connsiteY8" fmla="*/ 90112 h 510964"/>
              <a:gd name="connsiteX9" fmla="*/ 90253 w 607639"/>
              <a:gd name="connsiteY9" fmla="*/ 321849 h 510964"/>
              <a:gd name="connsiteX10" fmla="*/ 54115 w 607639"/>
              <a:gd name="connsiteY10" fmla="*/ 54118 h 510964"/>
              <a:gd name="connsiteX11" fmla="*/ 54115 w 607639"/>
              <a:gd name="connsiteY11" fmla="*/ 383445 h 510964"/>
              <a:gd name="connsiteX12" fmla="*/ 553435 w 607639"/>
              <a:gd name="connsiteY12" fmla="*/ 383445 h 510964"/>
              <a:gd name="connsiteX13" fmla="*/ 553435 w 607639"/>
              <a:gd name="connsiteY13" fmla="*/ 54118 h 510964"/>
              <a:gd name="connsiteX14" fmla="*/ 0 w 607639"/>
              <a:gd name="connsiteY14" fmla="*/ 0 h 510964"/>
              <a:gd name="connsiteX15" fmla="*/ 607639 w 607639"/>
              <a:gd name="connsiteY15" fmla="*/ 0 h 510964"/>
              <a:gd name="connsiteX16" fmla="*/ 607639 w 607639"/>
              <a:gd name="connsiteY16" fmla="*/ 437474 h 510964"/>
              <a:gd name="connsiteX17" fmla="*/ 401948 w 607639"/>
              <a:gd name="connsiteY17" fmla="*/ 437474 h 510964"/>
              <a:gd name="connsiteX18" fmla="*/ 401948 w 607639"/>
              <a:gd name="connsiteY18" fmla="*/ 474975 h 510964"/>
              <a:gd name="connsiteX19" fmla="*/ 462917 w 607639"/>
              <a:gd name="connsiteY19" fmla="*/ 474975 h 510964"/>
              <a:gd name="connsiteX20" fmla="*/ 462917 w 607639"/>
              <a:gd name="connsiteY20" fmla="*/ 510964 h 510964"/>
              <a:gd name="connsiteX21" fmla="*/ 401948 w 607639"/>
              <a:gd name="connsiteY21" fmla="*/ 510964 h 510964"/>
              <a:gd name="connsiteX22" fmla="*/ 205602 w 607639"/>
              <a:gd name="connsiteY22" fmla="*/ 510964 h 510964"/>
              <a:gd name="connsiteX23" fmla="*/ 144634 w 607639"/>
              <a:gd name="connsiteY23" fmla="*/ 510964 h 510964"/>
              <a:gd name="connsiteX24" fmla="*/ 144634 w 607639"/>
              <a:gd name="connsiteY24" fmla="*/ 474975 h 510964"/>
              <a:gd name="connsiteX25" fmla="*/ 205602 w 607639"/>
              <a:gd name="connsiteY25" fmla="*/ 474975 h 510964"/>
              <a:gd name="connsiteX26" fmla="*/ 205602 w 607639"/>
              <a:gd name="connsiteY26" fmla="*/ 437474 h 510964"/>
              <a:gd name="connsiteX27" fmla="*/ 0 w 607639"/>
              <a:gd name="connsiteY27" fmla="*/ 437474 h 51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639" h="510964">
                <a:moveTo>
                  <a:pt x="517386" y="115586"/>
                </a:moveTo>
                <a:lnTo>
                  <a:pt x="517386" y="347393"/>
                </a:lnTo>
                <a:lnTo>
                  <a:pt x="285226" y="347393"/>
                </a:lnTo>
                <a:close/>
                <a:moveTo>
                  <a:pt x="373376" y="90112"/>
                </a:moveTo>
                <a:lnTo>
                  <a:pt x="491841" y="90112"/>
                </a:lnTo>
                <a:lnTo>
                  <a:pt x="234174" y="347393"/>
                </a:lnTo>
                <a:lnTo>
                  <a:pt x="115798" y="347393"/>
                </a:lnTo>
                <a:close/>
                <a:moveTo>
                  <a:pt x="90253" y="90112"/>
                </a:moveTo>
                <a:lnTo>
                  <a:pt x="322343" y="90112"/>
                </a:lnTo>
                <a:lnTo>
                  <a:pt x="90253" y="321849"/>
                </a:lnTo>
                <a:close/>
                <a:moveTo>
                  <a:pt x="54115" y="54118"/>
                </a:moveTo>
                <a:lnTo>
                  <a:pt x="54115" y="383445"/>
                </a:lnTo>
                <a:lnTo>
                  <a:pt x="553435" y="383445"/>
                </a:lnTo>
                <a:lnTo>
                  <a:pt x="553435" y="54118"/>
                </a:lnTo>
                <a:close/>
                <a:moveTo>
                  <a:pt x="0" y="0"/>
                </a:moveTo>
                <a:lnTo>
                  <a:pt x="607639" y="0"/>
                </a:lnTo>
                <a:lnTo>
                  <a:pt x="607639" y="437474"/>
                </a:lnTo>
                <a:lnTo>
                  <a:pt x="401948" y="437474"/>
                </a:lnTo>
                <a:lnTo>
                  <a:pt x="401948" y="474975"/>
                </a:lnTo>
                <a:lnTo>
                  <a:pt x="462917" y="474975"/>
                </a:lnTo>
                <a:lnTo>
                  <a:pt x="462917" y="510964"/>
                </a:lnTo>
                <a:lnTo>
                  <a:pt x="401948" y="510964"/>
                </a:lnTo>
                <a:lnTo>
                  <a:pt x="205602" y="510964"/>
                </a:lnTo>
                <a:lnTo>
                  <a:pt x="144634" y="510964"/>
                </a:lnTo>
                <a:lnTo>
                  <a:pt x="144634" y="474975"/>
                </a:lnTo>
                <a:lnTo>
                  <a:pt x="205602" y="474975"/>
                </a:lnTo>
                <a:lnTo>
                  <a:pt x="205602" y="437474"/>
                </a:lnTo>
                <a:lnTo>
                  <a:pt x="0" y="43747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7" name="椭圆 19"/>
          <p:cNvSpPr/>
          <p:nvPr/>
        </p:nvSpPr>
        <p:spPr>
          <a:xfrm>
            <a:off x="7026346" y="2055410"/>
            <a:ext cx="596443" cy="643846"/>
          </a:xfrm>
          <a:custGeom>
            <a:avLst/>
            <a:gdLst>
              <a:gd name="connsiteX0" fmla="*/ 250789 w 563817"/>
              <a:gd name="connsiteY0" fmla="*/ 546529 h 608627"/>
              <a:gd name="connsiteX1" fmla="*/ 313028 w 563817"/>
              <a:gd name="connsiteY1" fmla="*/ 546529 h 608627"/>
              <a:gd name="connsiteX2" fmla="*/ 313028 w 563817"/>
              <a:gd name="connsiteY2" fmla="*/ 577578 h 608627"/>
              <a:gd name="connsiteX3" fmla="*/ 281909 w 563817"/>
              <a:gd name="connsiteY3" fmla="*/ 608627 h 608627"/>
              <a:gd name="connsiteX4" fmla="*/ 250789 w 563817"/>
              <a:gd name="connsiteY4" fmla="*/ 577578 h 608627"/>
              <a:gd name="connsiteX5" fmla="*/ 464320 w 563817"/>
              <a:gd name="connsiteY5" fmla="*/ 405681 h 608627"/>
              <a:gd name="connsiteX6" fmla="*/ 526488 w 563817"/>
              <a:gd name="connsiteY6" fmla="*/ 405681 h 608627"/>
              <a:gd name="connsiteX7" fmla="*/ 526488 w 563817"/>
              <a:gd name="connsiteY7" fmla="*/ 577572 h 608627"/>
              <a:gd name="connsiteX8" fmla="*/ 495404 w 563817"/>
              <a:gd name="connsiteY8" fmla="*/ 608627 h 608627"/>
              <a:gd name="connsiteX9" fmla="*/ 464320 w 563817"/>
              <a:gd name="connsiteY9" fmla="*/ 577572 h 608627"/>
              <a:gd name="connsiteX10" fmla="*/ 233217 w 563817"/>
              <a:gd name="connsiteY10" fmla="*/ 343583 h 608627"/>
              <a:gd name="connsiteX11" fmla="*/ 330600 w 563817"/>
              <a:gd name="connsiteY11" fmla="*/ 343583 h 608627"/>
              <a:gd name="connsiteX12" fmla="*/ 350357 w 563817"/>
              <a:gd name="connsiteY12" fmla="*/ 363308 h 608627"/>
              <a:gd name="connsiteX13" fmla="*/ 350357 w 563817"/>
              <a:gd name="connsiteY13" fmla="*/ 485538 h 608627"/>
              <a:gd name="connsiteX14" fmla="*/ 330600 w 563817"/>
              <a:gd name="connsiteY14" fmla="*/ 505107 h 608627"/>
              <a:gd name="connsiteX15" fmla="*/ 233217 w 563817"/>
              <a:gd name="connsiteY15" fmla="*/ 505107 h 608627"/>
              <a:gd name="connsiteX16" fmla="*/ 213460 w 563817"/>
              <a:gd name="connsiteY16" fmla="*/ 485538 h 608627"/>
              <a:gd name="connsiteX17" fmla="*/ 213460 w 563817"/>
              <a:gd name="connsiteY17" fmla="*/ 363308 h 608627"/>
              <a:gd name="connsiteX18" fmla="*/ 233217 w 563817"/>
              <a:gd name="connsiteY18" fmla="*/ 343583 h 608627"/>
              <a:gd name="connsiteX19" fmla="*/ 37329 w 563817"/>
              <a:gd name="connsiteY19" fmla="*/ 314722 h 608627"/>
              <a:gd name="connsiteX20" fmla="*/ 99497 w 563817"/>
              <a:gd name="connsiteY20" fmla="*/ 314722 h 608627"/>
              <a:gd name="connsiteX21" fmla="*/ 99497 w 563817"/>
              <a:gd name="connsiteY21" fmla="*/ 577575 h 608627"/>
              <a:gd name="connsiteX22" fmla="*/ 68413 w 563817"/>
              <a:gd name="connsiteY22" fmla="*/ 608627 h 608627"/>
              <a:gd name="connsiteX23" fmla="*/ 37329 w 563817"/>
              <a:gd name="connsiteY23" fmla="*/ 577575 h 608627"/>
              <a:gd name="connsiteX24" fmla="*/ 446737 w 563817"/>
              <a:gd name="connsiteY24" fmla="*/ 202946 h 608627"/>
              <a:gd name="connsiteX25" fmla="*/ 544226 w 563817"/>
              <a:gd name="connsiteY25" fmla="*/ 202946 h 608627"/>
              <a:gd name="connsiteX26" fmla="*/ 563817 w 563817"/>
              <a:gd name="connsiteY26" fmla="*/ 222507 h 608627"/>
              <a:gd name="connsiteX27" fmla="*/ 563817 w 563817"/>
              <a:gd name="connsiteY27" fmla="*/ 344684 h 608627"/>
              <a:gd name="connsiteX28" fmla="*/ 544226 w 563817"/>
              <a:gd name="connsiteY28" fmla="*/ 364400 h 608627"/>
              <a:gd name="connsiteX29" fmla="*/ 446737 w 563817"/>
              <a:gd name="connsiteY29" fmla="*/ 364400 h 608627"/>
              <a:gd name="connsiteX30" fmla="*/ 426991 w 563817"/>
              <a:gd name="connsiteY30" fmla="*/ 344684 h 608627"/>
              <a:gd name="connsiteX31" fmla="*/ 426991 w 563817"/>
              <a:gd name="connsiteY31" fmla="*/ 222507 h 608627"/>
              <a:gd name="connsiteX32" fmla="*/ 446737 w 563817"/>
              <a:gd name="connsiteY32" fmla="*/ 202946 h 608627"/>
              <a:gd name="connsiteX33" fmla="*/ 19591 w 563817"/>
              <a:gd name="connsiteY33" fmla="*/ 111776 h 608627"/>
              <a:gd name="connsiteX34" fmla="*/ 117080 w 563817"/>
              <a:gd name="connsiteY34" fmla="*/ 111776 h 608627"/>
              <a:gd name="connsiteX35" fmla="*/ 136826 w 563817"/>
              <a:gd name="connsiteY35" fmla="*/ 131501 h 608627"/>
              <a:gd name="connsiteX36" fmla="*/ 136826 w 563817"/>
              <a:gd name="connsiteY36" fmla="*/ 253576 h 608627"/>
              <a:gd name="connsiteX37" fmla="*/ 117080 w 563817"/>
              <a:gd name="connsiteY37" fmla="*/ 273300 h 608627"/>
              <a:gd name="connsiteX38" fmla="*/ 19591 w 563817"/>
              <a:gd name="connsiteY38" fmla="*/ 273300 h 608627"/>
              <a:gd name="connsiteX39" fmla="*/ 0 w 563817"/>
              <a:gd name="connsiteY39" fmla="*/ 253576 h 608627"/>
              <a:gd name="connsiteX40" fmla="*/ 0 w 563817"/>
              <a:gd name="connsiteY40" fmla="*/ 131501 h 608627"/>
              <a:gd name="connsiteX41" fmla="*/ 19591 w 563817"/>
              <a:gd name="connsiteY41" fmla="*/ 111776 h 608627"/>
              <a:gd name="connsiteX42" fmla="*/ 495404 w 563817"/>
              <a:gd name="connsiteY42" fmla="*/ 0 h 608627"/>
              <a:gd name="connsiteX43" fmla="*/ 526488 w 563817"/>
              <a:gd name="connsiteY43" fmla="*/ 31049 h 608627"/>
              <a:gd name="connsiteX44" fmla="*/ 526488 w 563817"/>
              <a:gd name="connsiteY44" fmla="*/ 161454 h 608627"/>
              <a:gd name="connsiteX45" fmla="*/ 464320 w 563817"/>
              <a:gd name="connsiteY45" fmla="*/ 161454 h 608627"/>
              <a:gd name="connsiteX46" fmla="*/ 464320 w 563817"/>
              <a:gd name="connsiteY46" fmla="*/ 31049 h 608627"/>
              <a:gd name="connsiteX47" fmla="*/ 495404 w 563817"/>
              <a:gd name="connsiteY47" fmla="*/ 0 h 608627"/>
              <a:gd name="connsiteX48" fmla="*/ 281909 w 563817"/>
              <a:gd name="connsiteY48" fmla="*/ 0 h 608627"/>
              <a:gd name="connsiteX49" fmla="*/ 313028 w 563817"/>
              <a:gd name="connsiteY49" fmla="*/ 31053 h 608627"/>
              <a:gd name="connsiteX50" fmla="*/ 313028 w 563817"/>
              <a:gd name="connsiteY50" fmla="*/ 302302 h 608627"/>
              <a:gd name="connsiteX51" fmla="*/ 250789 w 563817"/>
              <a:gd name="connsiteY51" fmla="*/ 302302 h 608627"/>
              <a:gd name="connsiteX52" fmla="*/ 250789 w 563817"/>
              <a:gd name="connsiteY52" fmla="*/ 31053 h 608627"/>
              <a:gd name="connsiteX53" fmla="*/ 281909 w 563817"/>
              <a:gd name="connsiteY53" fmla="*/ 0 h 608627"/>
              <a:gd name="connsiteX54" fmla="*/ 68413 w 563817"/>
              <a:gd name="connsiteY54" fmla="*/ 0 h 608627"/>
              <a:gd name="connsiteX55" fmla="*/ 99497 w 563817"/>
              <a:gd name="connsiteY55" fmla="*/ 31061 h 608627"/>
              <a:gd name="connsiteX56" fmla="*/ 99497 w 563817"/>
              <a:gd name="connsiteY56" fmla="*/ 70354 h 608627"/>
              <a:gd name="connsiteX57" fmla="*/ 37329 w 563817"/>
              <a:gd name="connsiteY57" fmla="*/ 70354 h 608627"/>
              <a:gd name="connsiteX58" fmla="*/ 37329 w 563817"/>
              <a:gd name="connsiteY58" fmla="*/ 31061 h 608627"/>
              <a:gd name="connsiteX59" fmla="*/ 68413 w 563817"/>
              <a:gd name="connsiteY59"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3817" h="608627">
                <a:moveTo>
                  <a:pt x="250789" y="546529"/>
                </a:moveTo>
                <a:lnTo>
                  <a:pt x="313028" y="546529"/>
                </a:lnTo>
                <a:lnTo>
                  <a:pt x="313028" y="577578"/>
                </a:lnTo>
                <a:cubicBezTo>
                  <a:pt x="313028" y="594655"/>
                  <a:pt x="299024" y="608627"/>
                  <a:pt x="281909" y="608627"/>
                </a:cubicBezTo>
                <a:cubicBezTo>
                  <a:pt x="264793" y="608627"/>
                  <a:pt x="250789" y="594655"/>
                  <a:pt x="250789" y="577578"/>
                </a:cubicBezTo>
                <a:close/>
                <a:moveTo>
                  <a:pt x="464320" y="405681"/>
                </a:moveTo>
                <a:lnTo>
                  <a:pt x="526488" y="405681"/>
                </a:lnTo>
                <a:lnTo>
                  <a:pt x="526488" y="577572"/>
                </a:lnTo>
                <a:cubicBezTo>
                  <a:pt x="526488" y="594652"/>
                  <a:pt x="512656" y="608627"/>
                  <a:pt x="495404" y="608627"/>
                </a:cubicBezTo>
                <a:cubicBezTo>
                  <a:pt x="478308" y="608627"/>
                  <a:pt x="464320" y="594652"/>
                  <a:pt x="464320" y="577572"/>
                </a:cubicBezTo>
                <a:close/>
                <a:moveTo>
                  <a:pt x="233217" y="343583"/>
                </a:moveTo>
                <a:lnTo>
                  <a:pt x="330600" y="343583"/>
                </a:lnTo>
                <a:cubicBezTo>
                  <a:pt x="341490" y="343583"/>
                  <a:pt x="350357" y="352436"/>
                  <a:pt x="350357" y="363308"/>
                </a:cubicBezTo>
                <a:lnTo>
                  <a:pt x="350357" y="485538"/>
                </a:lnTo>
                <a:cubicBezTo>
                  <a:pt x="350357" y="496410"/>
                  <a:pt x="341490" y="505107"/>
                  <a:pt x="330600" y="505107"/>
                </a:cubicBezTo>
                <a:lnTo>
                  <a:pt x="233217" y="505107"/>
                </a:lnTo>
                <a:cubicBezTo>
                  <a:pt x="222327" y="505107"/>
                  <a:pt x="213460" y="496410"/>
                  <a:pt x="213460" y="485538"/>
                </a:cubicBezTo>
                <a:lnTo>
                  <a:pt x="213460" y="363308"/>
                </a:lnTo>
                <a:cubicBezTo>
                  <a:pt x="213460" y="352436"/>
                  <a:pt x="222327" y="343583"/>
                  <a:pt x="233217" y="343583"/>
                </a:cubicBezTo>
                <a:close/>
                <a:moveTo>
                  <a:pt x="37329" y="314722"/>
                </a:moveTo>
                <a:lnTo>
                  <a:pt x="99497" y="314722"/>
                </a:lnTo>
                <a:lnTo>
                  <a:pt x="99497" y="577575"/>
                </a:lnTo>
                <a:cubicBezTo>
                  <a:pt x="99497" y="594654"/>
                  <a:pt x="85509" y="608627"/>
                  <a:pt x="68413" y="608627"/>
                </a:cubicBezTo>
                <a:cubicBezTo>
                  <a:pt x="51161" y="608627"/>
                  <a:pt x="37329" y="594654"/>
                  <a:pt x="37329" y="577575"/>
                </a:cubicBezTo>
                <a:close/>
                <a:moveTo>
                  <a:pt x="446737" y="202946"/>
                </a:moveTo>
                <a:lnTo>
                  <a:pt x="544226" y="202946"/>
                </a:lnTo>
                <a:cubicBezTo>
                  <a:pt x="555110" y="202946"/>
                  <a:pt x="563817" y="211640"/>
                  <a:pt x="563817" y="222507"/>
                </a:cubicBezTo>
                <a:lnTo>
                  <a:pt x="563817" y="344684"/>
                </a:lnTo>
                <a:cubicBezTo>
                  <a:pt x="563817" y="355551"/>
                  <a:pt x="555110" y="364400"/>
                  <a:pt x="544226" y="364400"/>
                </a:cubicBezTo>
                <a:lnTo>
                  <a:pt x="446737" y="364400"/>
                </a:lnTo>
                <a:cubicBezTo>
                  <a:pt x="435854" y="364400"/>
                  <a:pt x="426991" y="355551"/>
                  <a:pt x="426991" y="344684"/>
                </a:cubicBezTo>
                <a:lnTo>
                  <a:pt x="426991" y="222507"/>
                </a:lnTo>
                <a:cubicBezTo>
                  <a:pt x="426991" y="211640"/>
                  <a:pt x="435854" y="202946"/>
                  <a:pt x="446737" y="202946"/>
                </a:cubicBezTo>
                <a:close/>
                <a:moveTo>
                  <a:pt x="19591" y="111776"/>
                </a:moveTo>
                <a:lnTo>
                  <a:pt x="117080" y="111776"/>
                </a:lnTo>
                <a:cubicBezTo>
                  <a:pt x="127963" y="111776"/>
                  <a:pt x="136826" y="120629"/>
                  <a:pt x="136826" y="131501"/>
                </a:cubicBezTo>
                <a:lnTo>
                  <a:pt x="136826" y="253576"/>
                </a:lnTo>
                <a:cubicBezTo>
                  <a:pt x="136826" y="264447"/>
                  <a:pt x="127963" y="273300"/>
                  <a:pt x="117080" y="273300"/>
                </a:cubicBezTo>
                <a:lnTo>
                  <a:pt x="19591" y="273300"/>
                </a:lnTo>
                <a:cubicBezTo>
                  <a:pt x="8707" y="273300"/>
                  <a:pt x="0" y="264447"/>
                  <a:pt x="0" y="253576"/>
                </a:cubicBezTo>
                <a:lnTo>
                  <a:pt x="0" y="131501"/>
                </a:lnTo>
                <a:cubicBezTo>
                  <a:pt x="0" y="120629"/>
                  <a:pt x="8707" y="111776"/>
                  <a:pt x="19591" y="111776"/>
                </a:cubicBezTo>
                <a:close/>
                <a:moveTo>
                  <a:pt x="495404" y="0"/>
                </a:moveTo>
                <a:cubicBezTo>
                  <a:pt x="512656" y="0"/>
                  <a:pt x="526488" y="13972"/>
                  <a:pt x="526488" y="31049"/>
                </a:cubicBezTo>
                <a:lnTo>
                  <a:pt x="526488" y="161454"/>
                </a:lnTo>
                <a:lnTo>
                  <a:pt x="464320" y="161454"/>
                </a:lnTo>
                <a:lnTo>
                  <a:pt x="464320" y="31049"/>
                </a:lnTo>
                <a:cubicBezTo>
                  <a:pt x="464320" y="13972"/>
                  <a:pt x="478308" y="0"/>
                  <a:pt x="495404" y="0"/>
                </a:cubicBezTo>
                <a:close/>
                <a:moveTo>
                  <a:pt x="281909" y="0"/>
                </a:moveTo>
                <a:cubicBezTo>
                  <a:pt x="299024" y="0"/>
                  <a:pt x="313028" y="13974"/>
                  <a:pt x="313028" y="31053"/>
                </a:cubicBezTo>
                <a:lnTo>
                  <a:pt x="313028" y="302302"/>
                </a:lnTo>
                <a:lnTo>
                  <a:pt x="250789" y="302302"/>
                </a:lnTo>
                <a:lnTo>
                  <a:pt x="250789" y="31053"/>
                </a:lnTo>
                <a:cubicBezTo>
                  <a:pt x="250789" y="13974"/>
                  <a:pt x="264793" y="0"/>
                  <a:pt x="281909" y="0"/>
                </a:cubicBezTo>
                <a:close/>
                <a:moveTo>
                  <a:pt x="68413" y="0"/>
                </a:moveTo>
                <a:cubicBezTo>
                  <a:pt x="85509" y="0"/>
                  <a:pt x="99497" y="13978"/>
                  <a:pt x="99497" y="31061"/>
                </a:cubicBezTo>
                <a:lnTo>
                  <a:pt x="99497" y="70354"/>
                </a:lnTo>
                <a:lnTo>
                  <a:pt x="37329" y="70354"/>
                </a:lnTo>
                <a:lnTo>
                  <a:pt x="37329" y="31061"/>
                </a:lnTo>
                <a:cubicBezTo>
                  <a:pt x="37329" y="13978"/>
                  <a:pt x="51161" y="0"/>
                  <a:pt x="68413"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8" name="椭圆 20"/>
          <p:cNvSpPr/>
          <p:nvPr/>
        </p:nvSpPr>
        <p:spPr>
          <a:xfrm>
            <a:off x="9582134" y="1705619"/>
            <a:ext cx="537286" cy="643846"/>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19" name="组合 18"/>
          <p:cNvGrpSpPr/>
          <p:nvPr/>
        </p:nvGrpSpPr>
        <p:grpSpPr>
          <a:xfrm>
            <a:off x="1714726" y="5702287"/>
            <a:ext cx="2197267" cy="875265"/>
            <a:chOff x="2869526" y="3540317"/>
            <a:chExt cx="2197267" cy="875265"/>
          </a:xfrm>
        </p:grpSpPr>
        <p:sp>
          <p:nvSpPr>
            <p:cNvPr id="20" name="文本框 6"/>
            <p:cNvSpPr txBox="1"/>
            <p:nvPr/>
          </p:nvSpPr>
          <p:spPr bwMode="auto">
            <a:xfrm>
              <a:off x="2869527" y="3861584"/>
              <a:ext cx="2197266" cy="553998"/>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200" dirty="0">
                  <a:solidFill>
                    <a:srgbClr val="46525B"/>
                  </a:solidFill>
                  <a:cs typeface="+mn-ea"/>
                  <a:sym typeface="+mn-lt"/>
                </a:rPr>
                <a:t>您的内容打在这里，或者通过复制您的文本，</a:t>
              </a:r>
              <a:endParaRPr lang="en-US" altLang="zh-CN" sz="1200" dirty="0">
                <a:solidFill>
                  <a:srgbClr val="46525B"/>
                </a:solidFill>
                <a:cs typeface="+mn-ea"/>
                <a:sym typeface="+mn-lt"/>
              </a:endParaRPr>
            </a:p>
          </p:txBody>
        </p:sp>
        <p:sp>
          <p:nvSpPr>
            <p:cNvPr id="21" name="文本框 7"/>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kern="0" dirty="0">
                  <a:solidFill>
                    <a:srgbClr val="46525B"/>
                  </a:solidFill>
                  <a:cs typeface="+mn-ea"/>
                  <a:sym typeface="+mn-lt"/>
                </a:rPr>
                <a:t>标题</a:t>
              </a:r>
              <a:endParaRPr lang="zh-CN" altLang="en-US" kern="0" dirty="0">
                <a:solidFill>
                  <a:srgbClr val="46525B"/>
                </a:solidFill>
                <a:cs typeface="+mn-ea"/>
                <a:sym typeface="+mn-lt"/>
              </a:endParaRPr>
            </a:p>
          </p:txBody>
        </p:sp>
      </p:grpSp>
      <p:grpSp>
        <p:nvGrpSpPr>
          <p:cNvPr id="22" name="组合 21"/>
          <p:cNvGrpSpPr/>
          <p:nvPr/>
        </p:nvGrpSpPr>
        <p:grpSpPr>
          <a:xfrm>
            <a:off x="4266337" y="4998742"/>
            <a:ext cx="1921373" cy="836793"/>
            <a:chOff x="2869526" y="3540317"/>
            <a:chExt cx="1921373" cy="836793"/>
          </a:xfrm>
        </p:grpSpPr>
        <p:sp>
          <p:nvSpPr>
            <p:cNvPr id="23" name="文本框 6"/>
            <p:cNvSpPr txBox="1"/>
            <p:nvPr/>
          </p:nvSpPr>
          <p:spPr bwMode="auto">
            <a:xfrm>
              <a:off x="2869527" y="3861584"/>
              <a:ext cx="1921372" cy="5155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100" dirty="0">
                  <a:solidFill>
                    <a:srgbClr val="46525B"/>
                  </a:solidFill>
                  <a:cs typeface="+mn-ea"/>
                  <a:sym typeface="+mn-lt"/>
                </a:rPr>
                <a:t>您的内容打在这里，或者通过复制您的文本，</a:t>
              </a:r>
              <a:endParaRPr lang="en-US" altLang="zh-CN" sz="1100" dirty="0">
                <a:solidFill>
                  <a:srgbClr val="46525B"/>
                </a:solidFill>
                <a:cs typeface="+mn-ea"/>
                <a:sym typeface="+mn-lt"/>
              </a:endParaRPr>
            </a:p>
          </p:txBody>
        </p:sp>
        <p:sp>
          <p:nvSpPr>
            <p:cNvPr id="24" name="文本框 7"/>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kern="0" dirty="0">
                  <a:solidFill>
                    <a:srgbClr val="46525B"/>
                  </a:solidFill>
                  <a:cs typeface="+mn-ea"/>
                  <a:sym typeface="+mn-lt"/>
                </a:rPr>
                <a:t>标题</a:t>
              </a:r>
              <a:endParaRPr lang="zh-CN" altLang="en-US" kern="0" dirty="0">
                <a:solidFill>
                  <a:srgbClr val="46525B"/>
                </a:solidFill>
                <a:cs typeface="+mn-ea"/>
                <a:sym typeface="+mn-lt"/>
              </a:endParaRPr>
            </a:p>
          </p:txBody>
        </p:sp>
      </p:grpSp>
      <p:grpSp>
        <p:nvGrpSpPr>
          <p:cNvPr id="25" name="组合 24"/>
          <p:cNvGrpSpPr/>
          <p:nvPr/>
        </p:nvGrpSpPr>
        <p:grpSpPr>
          <a:xfrm>
            <a:off x="6779848" y="4498026"/>
            <a:ext cx="1921373" cy="875265"/>
            <a:chOff x="2869526" y="3540317"/>
            <a:chExt cx="1921373" cy="875265"/>
          </a:xfrm>
        </p:grpSpPr>
        <p:sp>
          <p:nvSpPr>
            <p:cNvPr id="26" name="文本框 6"/>
            <p:cNvSpPr txBox="1"/>
            <p:nvPr/>
          </p:nvSpPr>
          <p:spPr bwMode="auto">
            <a:xfrm>
              <a:off x="2869527" y="3861584"/>
              <a:ext cx="1921372" cy="553998"/>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200" dirty="0">
                  <a:solidFill>
                    <a:srgbClr val="46525B"/>
                  </a:solidFill>
                  <a:cs typeface="+mn-ea"/>
                  <a:sym typeface="+mn-lt"/>
                </a:rPr>
                <a:t>您的内容打在这里，或者通过复制您的文本，</a:t>
              </a:r>
              <a:endParaRPr lang="en-US" altLang="zh-CN" sz="1200" dirty="0">
                <a:solidFill>
                  <a:srgbClr val="46525B"/>
                </a:solidFill>
                <a:cs typeface="+mn-ea"/>
                <a:sym typeface="+mn-lt"/>
              </a:endParaRPr>
            </a:p>
          </p:txBody>
        </p:sp>
        <p:sp>
          <p:nvSpPr>
            <p:cNvPr id="27" name="文本框 7"/>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kern="0" dirty="0">
                  <a:solidFill>
                    <a:srgbClr val="46525B"/>
                  </a:solidFill>
                  <a:cs typeface="+mn-ea"/>
                  <a:sym typeface="+mn-lt"/>
                </a:rPr>
                <a:t>标题</a:t>
              </a:r>
              <a:endParaRPr lang="zh-CN" altLang="en-US" kern="0" dirty="0">
                <a:solidFill>
                  <a:srgbClr val="46525B"/>
                </a:solidFill>
                <a:cs typeface="+mn-ea"/>
                <a:sym typeface="+mn-lt"/>
              </a:endParaRPr>
            </a:p>
          </p:txBody>
        </p:sp>
      </p:grpSp>
      <p:grpSp>
        <p:nvGrpSpPr>
          <p:cNvPr id="28" name="组合 27"/>
          <p:cNvGrpSpPr/>
          <p:nvPr/>
        </p:nvGrpSpPr>
        <p:grpSpPr>
          <a:xfrm>
            <a:off x="9313089" y="3913396"/>
            <a:ext cx="1743625" cy="836793"/>
            <a:chOff x="2869526" y="3540317"/>
            <a:chExt cx="1743625" cy="836793"/>
          </a:xfrm>
        </p:grpSpPr>
        <p:sp>
          <p:nvSpPr>
            <p:cNvPr id="29" name="文本框 6"/>
            <p:cNvSpPr txBox="1"/>
            <p:nvPr/>
          </p:nvSpPr>
          <p:spPr bwMode="auto">
            <a:xfrm>
              <a:off x="2869527" y="3861584"/>
              <a:ext cx="1743624" cy="5155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100" dirty="0">
                  <a:solidFill>
                    <a:srgbClr val="46525B"/>
                  </a:solidFill>
                  <a:cs typeface="+mn-ea"/>
                  <a:sym typeface="+mn-lt"/>
                </a:rPr>
                <a:t>您的内容打在这里，或者通过复制您的文本，</a:t>
              </a:r>
              <a:endParaRPr lang="en-US" altLang="zh-CN" sz="1100" dirty="0">
                <a:solidFill>
                  <a:srgbClr val="46525B"/>
                </a:solidFill>
                <a:cs typeface="+mn-ea"/>
                <a:sym typeface="+mn-lt"/>
              </a:endParaRPr>
            </a:p>
          </p:txBody>
        </p:sp>
        <p:sp>
          <p:nvSpPr>
            <p:cNvPr id="30" name="文本框 7"/>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kern="0" dirty="0">
                  <a:solidFill>
                    <a:srgbClr val="46525B"/>
                  </a:solidFill>
                  <a:cs typeface="+mn-ea"/>
                  <a:sym typeface="+mn-lt"/>
                </a:rPr>
                <a:t>标题</a:t>
              </a:r>
              <a:endParaRPr lang="zh-CN" altLang="en-US" kern="0" dirty="0">
                <a:solidFill>
                  <a:srgbClr val="46525B"/>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0"/>
                                        <p:tgtEl>
                                          <p:spTgt spid="17"/>
                                        </p:tgtEl>
                                      </p:cBhvr>
                                    </p:animEffect>
                                    <p:anim calcmode="lin" valueType="num">
                                      <p:cBhvr>
                                        <p:cTn id="78" dur="1000" fill="hold"/>
                                        <p:tgtEl>
                                          <p:spTgt spid="17"/>
                                        </p:tgtEl>
                                        <p:attrNameLst>
                                          <p:attrName>ppt_x</p:attrName>
                                        </p:attrNameLst>
                                      </p:cBhvr>
                                      <p:tavLst>
                                        <p:tav tm="0">
                                          <p:val>
                                            <p:strVal val="#ppt_x"/>
                                          </p:val>
                                        </p:tav>
                                        <p:tav tm="100000">
                                          <p:val>
                                            <p:strVal val="#ppt_x"/>
                                          </p:val>
                                        </p:tav>
                                      </p:tavLst>
                                    </p:anim>
                                    <p:anim calcmode="lin" valueType="num">
                                      <p:cBhvr>
                                        <p:cTn id="79" dur="1000" fill="hold"/>
                                        <p:tgtEl>
                                          <p:spTgt spid="1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1000" fill="hold"/>
                                        <p:tgtEl>
                                          <p:spTgt spid="1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ppt_x</p:attrName>
                                        </p:attrNameLst>
                                      </p:cBhvr>
                                      <p:tavLst>
                                        <p:tav tm="0">
                                          <p:val>
                                            <p:strVal val="#ppt_x"/>
                                          </p:val>
                                        </p:tav>
                                        <p:tav tm="100000">
                                          <p:val>
                                            <p:strVal val="#ppt_x"/>
                                          </p:val>
                                        </p:tav>
                                      </p:tavLst>
                                    </p:anim>
                                    <p:anim calcmode="lin" valueType="num">
                                      <p:cBhvr>
                                        <p:cTn id="89" dur="1000" fill="hold"/>
                                        <p:tgtEl>
                                          <p:spTgt spid="1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1000"/>
                                        <p:tgtEl>
                                          <p:spTgt spid="22"/>
                                        </p:tgtEl>
                                      </p:cBhvr>
                                    </p:animEffect>
                                    <p:anim calcmode="lin" valueType="num">
                                      <p:cBhvr>
                                        <p:cTn id="93" dur="1000" fill="hold"/>
                                        <p:tgtEl>
                                          <p:spTgt spid="22"/>
                                        </p:tgtEl>
                                        <p:attrNameLst>
                                          <p:attrName>ppt_x</p:attrName>
                                        </p:attrNameLst>
                                      </p:cBhvr>
                                      <p:tavLst>
                                        <p:tav tm="0">
                                          <p:val>
                                            <p:strVal val="#ppt_x"/>
                                          </p:val>
                                        </p:tav>
                                        <p:tav tm="100000">
                                          <p:val>
                                            <p:strVal val="#ppt_x"/>
                                          </p:val>
                                        </p:tav>
                                      </p:tavLst>
                                    </p:anim>
                                    <p:anim calcmode="lin" valueType="num">
                                      <p:cBhvr>
                                        <p:cTn id="94" dur="1000" fill="hold"/>
                                        <p:tgtEl>
                                          <p:spTgt spid="22"/>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1000"/>
                                        <p:tgtEl>
                                          <p:spTgt spid="25"/>
                                        </p:tgtEl>
                                      </p:cBhvr>
                                    </p:animEffect>
                                    <p:anim calcmode="lin" valueType="num">
                                      <p:cBhvr>
                                        <p:cTn id="98" dur="1000" fill="hold"/>
                                        <p:tgtEl>
                                          <p:spTgt spid="25"/>
                                        </p:tgtEl>
                                        <p:attrNameLst>
                                          <p:attrName>ppt_x</p:attrName>
                                        </p:attrNameLst>
                                      </p:cBhvr>
                                      <p:tavLst>
                                        <p:tav tm="0">
                                          <p:val>
                                            <p:strVal val="#ppt_x"/>
                                          </p:val>
                                        </p:tav>
                                        <p:tav tm="100000">
                                          <p:val>
                                            <p:strVal val="#ppt_x"/>
                                          </p:val>
                                        </p:tav>
                                      </p:tavLst>
                                    </p:anim>
                                    <p:anim calcmode="lin" valueType="num">
                                      <p:cBhvr>
                                        <p:cTn id="99" dur="1000" fill="hold"/>
                                        <p:tgtEl>
                                          <p:spTgt spid="2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1000"/>
                                        <p:tgtEl>
                                          <p:spTgt spid="28"/>
                                        </p:tgtEl>
                                      </p:cBhvr>
                                    </p:animEffect>
                                    <p:anim calcmode="lin" valueType="num">
                                      <p:cBhvr>
                                        <p:cTn id="103" dur="1000" fill="hold"/>
                                        <p:tgtEl>
                                          <p:spTgt spid="28"/>
                                        </p:tgtEl>
                                        <p:attrNameLst>
                                          <p:attrName>ppt_x</p:attrName>
                                        </p:attrNameLst>
                                      </p:cBhvr>
                                      <p:tavLst>
                                        <p:tav tm="0">
                                          <p:val>
                                            <p:strVal val="#ppt_x"/>
                                          </p:val>
                                        </p:tav>
                                        <p:tav tm="100000">
                                          <p:val>
                                            <p:strVal val="#ppt_x"/>
                                          </p:val>
                                        </p:tav>
                                      </p:tavLst>
                                    </p:anim>
                                    <p:anim calcmode="lin" valueType="num">
                                      <p:cBhvr>
                                        <p:cTn id="104" dur="1000" fill="hold"/>
                                        <p:tgtEl>
                                          <p:spTgt spid="2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1000"/>
                                        <p:tgtEl>
                                          <p:spTgt spid="13"/>
                                        </p:tgtEl>
                                      </p:cBhvr>
                                    </p:animEffect>
                                    <p:anim calcmode="lin" valueType="num">
                                      <p:cBhvr>
                                        <p:cTn id="108" dur="1000" fill="hold"/>
                                        <p:tgtEl>
                                          <p:spTgt spid="13"/>
                                        </p:tgtEl>
                                        <p:attrNameLst>
                                          <p:attrName>ppt_x</p:attrName>
                                        </p:attrNameLst>
                                      </p:cBhvr>
                                      <p:tavLst>
                                        <p:tav tm="0">
                                          <p:val>
                                            <p:strVal val="#ppt_x"/>
                                          </p:val>
                                        </p:tav>
                                        <p:tav tm="100000">
                                          <p:val>
                                            <p:strVal val="#ppt_x"/>
                                          </p:val>
                                        </p:tav>
                                      </p:tavLst>
                                    </p:anim>
                                    <p:anim calcmode="lin" valueType="num">
                                      <p:cBhvr>
                                        <p:cTn id="10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rotWithShape="1">
          <a:blip r:embed="rId1" cstate="print">
            <a:extLst>
              <a:ext uri="{28A0092B-C50C-407E-A947-70E740481C1C}">
                <a14:useLocalDpi xmlns:a14="http://schemas.microsoft.com/office/drawing/2010/main" val="0"/>
              </a:ext>
            </a:extLst>
          </a:blip>
          <a:srcRect l="18654"/>
          <a:stretch>
            <a:fillRect/>
          </a:stretch>
        </p:blipFill>
        <p:spPr>
          <a:xfrm>
            <a:off x="1171920" y="2002537"/>
            <a:ext cx="3676215" cy="2766661"/>
          </a:xfrm>
        </p:spPr>
      </p:pic>
      <p:grpSp>
        <p:nvGrpSpPr>
          <p:cNvPr id="8" name="Группа 291"/>
          <p:cNvGrpSpPr/>
          <p:nvPr/>
        </p:nvGrpSpPr>
        <p:grpSpPr>
          <a:xfrm>
            <a:off x="5397682" y="1696473"/>
            <a:ext cx="383704" cy="502866"/>
            <a:chOff x="5891213" y="3209925"/>
            <a:chExt cx="2044700" cy="2679700"/>
          </a:xfrm>
          <a:solidFill>
            <a:srgbClr val="FFC000"/>
          </a:solidFill>
        </p:grpSpPr>
        <p:sp>
          <p:nvSpPr>
            <p:cNvPr id="9" name="Freeform 257"/>
            <p:cNvSpPr/>
            <p:nvPr/>
          </p:nvSpPr>
          <p:spPr bwMode="auto">
            <a:xfrm>
              <a:off x="6430963" y="3209925"/>
              <a:ext cx="965200" cy="444500"/>
            </a:xfrm>
            <a:custGeom>
              <a:avLst/>
              <a:gdLst>
                <a:gd name="T0" fmla="*/ 415 w 1216"/>
                <a:gd name="T1" fmla="*/ 0 h 560"/>
                <a:gd name="T2" fmla="*/ 801 w 1216"/>
                <a:gd name="T3" fmla="*/ 0 h 560"/>
                <a:gd name="T4" fmla="*/ 827 w 1216"/>
                <a:gd name="T5" fmla="*/ 2 h 560"/>
                <a:gd name="T6" fmla="*/ 852 w 1216"/>
                <a:gd name="T7" fmla="*/ 10 h 560"/>
                <a:gd name="T8" fmla="*/ 873 w 1216"/>
                <a:gd name="T9" fmla="*/ 22 h 560"/>
                <a:gd name="T10" fmla="*/ 892 w 1216"/>
                <a:gd name="T11" fmla="*/ 38 h 560"/>
                <a:gd name="T12" fmla="*/ 907 w 1216"/>
                <a:gd name="T13" fmla="*/ 57 h 560"/>
                <a:gd name="T14" fmla="*/ 920 w 1216"/>
                <a:gd name="T15" fmla="*/ 78 h 560"/>
                <a:gd name="T16" fmla="*/ 928 w 1216"/>
                <a:gd name="T17" fmla="*/ 103 h 560"/>
                <a:gd name="T18" fmla="*/ 930 w 1216"/>
                <a:gd name="T19" fmla="*/ 129 h 560"/>
                <a:gd name="T20" fmla="*/ 930 w 1216"/>
                <a:gd name="T21" fmla="*/ 294 h 560"/>
                <a:gd name="T22" fmla="*/ 1216 w 1216"/>
                <a:gd name="T23" fmla="*/ 294 h 560"/>
                <a:gd name="T24" fmla="*/ 1216 w 1216"/>
                <a:gd name="T25" fmla="*/ 496 h 560"/>
                <a:gd name="T26" fmla="*/ 1213 w 1216"/>
                <a:gd name="T27" fmla="*/ 513 h 560"/>
                <a:gd name="T28" fmla="*/ 1207 w 1216"/>
                <a:gd name="T29" fmla="*/ 528 h 560"/>
                <a:gd name="T30" fmla="*/ 1196 w 1216"/>
                <a:gd name="T31" fmla="*/ 542 h 560"/>
                <a:gd name="T32" fmla="*/ 1183 w 1216"/>
                <a:gd name="T33" fmla="*/ 552 h 560"/>
                <a:gd name="T34" fmla="*/ 1168 w 1216"/>
                <a:gd name="T35" fmla="*/ 558 h 560"/>
                <a:gd name="T36" fmla="*/ 1151 w 1216"/>
                <a:gd name="T37" fmla="*/ 560 h 560"/>
                <a:gd name="T38" fmla="*/ 65 w 1216"/>
                <a:gd name="T39" fmla="*/ 560 h 560"/>
                <a:gd name="T40" fmla="*/ 48 w 1216"/>
                <a:gd name="T41" fmla="*/ 558 h 560"/>
                <a:gd name="T42" fmla="*/ 33 w 1216"/>
                <a:gd name="T43" fmla="*/ 552 h 560"/>
                <a:gd name="T44" fmla="*/ 20 w 1216"/>
                <a:gd name="T45" fmla="*/ 542 h 560"/>
                <a:gd name="T46" fmla="*/ 9 w 1216"/>
                <a:gd name="T47" fmla="*/ 528 h 560"/>
                <a:gd name="T48" fmla="*/ 3 w 1216"/>
                <a:gd name="T49" fmla="*/ 513 h 560"/>
                <a:gd name="T50" fmla="*/ 0 w 1216"/>
                <a:gd name="T51" fmla="*/ 496 h 560"/>
                <a:gd name="T52" fmla="*/ 0 w 1216"/>
                <a:gd name="T53" fmla="*/ 294 h 560"/>
                <a:gd name="T54" fmla="*/ 286 w 1216"/>
                <a:gd name="T55" fmla="*/ 294 h 560"/>
                <a:gd name="T56" fmla="*/ 286 w 1216"/>
                <a:gd name="T57" fmla="*/ 129 h 560"/>
                <a:gd name="T58" fmla="*/ 288 w 1216"/>
                <a:gd name="T59" fmla="*/ 103 h 560"/>
                <a:gd name="T60" fmla="*/ 296 w 1216"/>
                <a:gd name="T61" fmla="*/ 78 h 560"/>
                <a:gd name="T62" fmla="*/ 307 w 1216"/>
                <a:gd name="T63" fmla="*/ 57 h 560"/>
                <a:gd name="T64" fmla="*/ 324 w 1216"/>
                <a:gd name="T65" fmla="*/ 38 h 560"/>
                <a:gd name="T66" fmla="*/ 343 w 1216"/>
                <a:gd name="T67" fmla="*/ 22 h 560"/>
                <a:gd name="T68" fmla="*/ 364 w 1216"/>
                <a:gd name="T69" fmla="*/ 10 h 560"/>
                <a:gd name="T70" fmla="*/ 389 w 1216"/>
                <a:gd name="T71" fmla="*/ 2 h 560"/>
                <a:gd name="T72" fmla="*/ 415 w 1216"/>
                <a:gd name="T73"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6" h="560">
                  <a:moveTo>
                    <a:pt x="415" y="0"/>
                  </a:moveTo>
                  <a:lnTo>
                    <a:pt x="801" y="0"/>
                  </a:lnTo>
                  <a:lnTo>
                    <a:pt x="827" y="2"/>
                  </a:lnTo>
                  <a:lnTo>
                    <a:pt x="852" y="10"/>
                  </a:lnTo>
                  <a:lnTo>
                    <a:pt x="873" y="22"/>
                  </a:lnTo>
                  <a:lnTo>
                    <a:pt x="892" y="38"/>
                  </a:lnTo>
                  <a:lnTo>
                    <a:pt x="907" y="57"/>
                  </a:lnTo>
                  <a:lnTo>
                    <a:pt x="920" y="78"/>
                  </a:lnTo>
                  <a:lnTo>
                    <a:pt x="928" y="103"/>
                  </a:lnTo>
                  <a:lnTo>
                    <a:pt x="930" y="129"/>
                  </a:lnTo>
                  <a:lnTo>
                    <a:pt x="930" y="294"/>
                  </a:lnTo>
                  <a:lnTo>
                    <a:pt x="1216" y="294"/>
                  </a:lnTo>
                  <a:lnTo>
                    <a:pt x="1216" y="496"/>
                  </a:lnTo>
                  <a:lnTo>
                    <a:pt x="1213" y="513"/>
                  </a:lnTo>
                  <a:lnTo>
                    <a:pt x="1207" y="528"/>
                  </a:lnTo>
                  <a:lnTo>
                    <a:pt x="1196" y="542"/>
                  </a:lnTo>
                  <a:lnTo>
                    <a:pt x="1183" y="552"/>
                  </a:lnTo>
                  <a:lnTo>
                    <a:pt x="1168" y="558"/>
                  </a:lnTo>
                  <a:lnTo>
                    <a:pt x="1151" y="560"/>
                  </a:lnTo>
                  <a:lnTo>
                    <a:pt x="65" y="560"/>
                  </a:lnTo>
                  <a:lnTo>
                    <a:pt x="48" y="558"/>
                  </a:lnTo>
                  <a:lnTo>
                    <a:pt x="33" y="552"/>
                  </a:lnTo>
                  <a:lnTo>
                    <a:pt x="20" y="542"/>
                  </a:lnTo>
                  <a:lnTo>
                    <a:pt x="9" y="528"/>
                  </a:lnTo>
                  <a:lnTo>
                    <a:pt x="3" y="513"/>
                  </a:lnTo>
                  <a:lnTo>
                    <a:pt x="0" y="496"/>
                  </a:lnTo>
                  <a:lnTo>
                    <a:pt x="0" y="294"/>
                  </a:lnTo>
                  <a:lnTo>
                    <a:pt x="286" y="294"/>
                  </a:lnTo>
                  <a:lnTo>
                    <a:pt x="286" y="129"/>
                  </a:lnTo>
                  <a:lnTo>
                    <a:pt x="288" y="103"/>
                  </a:lnTo>
                  <a:lnTo>
                    <a:pt x="296" y="78"/>
                  </a:lnTo>
                  <a:lnTo>
                    <a:pt x="307" y="57"/>
                  </a:lnTo>
                  <a:lnTo>
                    <a:pt x="324" y="38"/>
                  </a:lnTo>
                  <a:lnTo>
                    <a:pt x="343" y="22"/>
                  </a:lnTo>
                  <a:lnTo>
                    <a:pt x="364" y="10"/>
                  </a:lnTo>
                  <a:lnTo>
                    <a:pt x="389" y="2"/>
                  </a:lnTo>
                  <a:lnTo>
                    <a:pt x="415"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10" name="Freeform 258"/>
            <p:cNvSpPr>
              <a:spLocks noEditPoints="1"/>
            </p:cNvSpPr>
            <p:nvPr/>
          </p:nvSpPr>
          <p:spPr bwMode="auto">
            <a:xfrm>
              <a:off x="5891213" y="3443288"/>
              <a:ext cx="2044700" cy="2446337"/>
            </a:xfrm>
            <a:custGeom>
              <a:avLst/>
              <a:gdLst>
                <a:gd name="T0" fmla="*/ 322 w 2576"/>
                <a:gd name="T1" fmla="*/ 683 h 3082"/>
                <a:gd name="T2" fmla="*/ 322 w 2576"/>
                <a:gd name="T3" fmla="*/ 2760 h 3082"/>
                <a:gd name="T4" fmla="*/ 2254 w 2576"/>
                <a:gd name="T5" fmla="*/ 2760 h 3082"/>
                <a:gd name="T6" fmla="*/ 2254 w 2576"/>
                <a:gd name="T7" fmla="*/ 683 h 3082"/>
                <a:gd name="T8" fmla="*/ 322 w 2576"/>
                <a:gd name="T9" fmla="*/ 683 h 3082"/>
                <a:gd name="T10" fmla="*/ 0 w 2576"/>
                <a:gd name="T11" fmla="*/ 0 h 3082"/>
                <a:gd name="T12" fmla="*/ 552 w 2576"/>
                <a:gd name="T13" fmla="*/ 0 h 3082"/>
                <a:gd name="T14" fmla="*/ 552 w 2576"/>
                <a:gd name="T15" fmla="*/ 202 h 3082"/>
                <a:gd name="T16" fmla="*/ 555 w 2576"/>
                <a:gd name="T17" fmla="*/ 236 h 3082"/>
                <a:gd name="T18" fmla="*/ 565 w 2576"/>
                <a:gd name="T19" fmla="*/ 269 h 3082"/>
                <a:gd name="T20" fmla="*/ 579 w 2576"/>
                <a:gd name="T21" fmla="*/ 299 h 3082"/>
                <a:gd name="T22" fmla="*/ 598 w 2576"/>
                <a:gd name="T23" fmla="*/ 326 h 3082"/>
                <a:gd name="T24" fmla="*/ 620 w 2576"/>
                <a:gd name="T25" fmla="*/ 350 h 3082"/>
                <a:gd name="T26" fmla="*/ 648 w 2576"/>
                <a:gd name="T27" fmla="*/ 369 h 3082"/>
                <a:gd name="T28" fmla="*/ 678 w 2576"/>
                <a:gd name="T29" fmla="*/ 383 h 3082"/>
                <a:gd name="T30" fmla="*/ 711 w 2576"/>
                <a:gd name="T31" fmla="*/ 392 h 3082"/>
                <a:gd name="T32" fmla="*/ 745 w 2576"/>
                <a:gd name="T33" fmla="*/ 395 h 3082"/>
                <a:gd name="T34" fmla="*/ 1831 w 2576"/>
                <a:gd name="T35" fmla="*/ 395 h 3082"/>
                <a:gd name="T36" fmla="*/ 1865 w 2576"/>
                <a:gd name="T37" fmla="*/ 392 h 3082"/>
                <a:gd name="T38" fmla="*/ 1898 w 2576"/>
                <a:gd name="T39" fmla="*/ 383 h 3082"/>
                <a:gd name="T40" fmla="*/ 1928 w 2576"/>
                <a:gd name="T41" fmla="*/ 369 h 3082"/>
                <a:gd name="T42" fmla="*/ 1956 w 2576"/>
                <a:gd name="T43" fmla="*/ 350 h 3082"/>
                <a:gd name="T44" fmla="*/ 1978 w 2576"/>
                <a:gd name="T45" fmla="*/ 326 h 3082"/>
                <a:gd name="T46" fmla="*/ 1997 w 2576"/>
                <a:gd name="T47" fmla="*/ 299 h 3082"/>
                <a:gd name="T48" fmla="*/ 2011 w 2576"/>
                <a:gd name="T49" fmla="*/ 269 h 3082"/>
                <a:gd name="T50" fmla="*/ 2021 w 2576"/>
                <a:gd name="T51" fmla="*/ 236 h 3082"/>
                <a:gd name="T52" fmla="*/ 2024 w 2576"/>
                <a:gd name="T53" fmla="*/ 202 h 3082"/>
                <a:gd name="T54" fmla="*/ 2024 w 2576"/>
                <a:gd name="T55" fmla="*/ 0 h 3082"/>
                <a:gd name="T56" fmla="*/ 2576 w 2576"/>
                <a:gd name="T57" fmla="*/ 0 h 3082"/>
                <a:gd name="T58" fmla="*/ 2576 w 2576"/>
                <a:gd name="T59" fmla="*/ 2825 h 3082"/>
                <a:gd name="T60" fmla="*/ 2573 w 2576"/>
                <a:gd name="T61" fmla="*/ 2866 h 3082"/>
                <a:gd name="T62" fmla="*/ 2563 w 2576"/>
                <a:gd name="T63" fmla="*/ 2906 h 3082"/>
                <a:gd name="T64" fmla="*/ 2547 w 2576"/>
                <a:gd name="T65" fmla="*/ 2942 h 3082"/>
                <a:gd name="T66" fmla="*/ 2527 w 2576"/>
                <a:gd name="T67" fmla="*/ 2977 h 3082"/>
                <a:gd name="T68" fmla="*/ 2501 w 2576"/>
                <a:gd name="T69" fmla="*/ 3007 h 3082"/>
                <a:gd name="T70" fmla="*/ 2471 w 2576"/>
                <a:gd name="T71" fmla="*/ 3032 h 3082"/>
                <a:gd name="T72" fmla="*/ 2436 w 2576"/>
                <a:gd name="T73" fmla="*/ 3053 h 3082"/>
                <a:gd name="T74" fmla="*/ 2400 w 2576"/>
                <a:gd name="T75" fmla="*/ 3069 h 3082"/>
                <a:gd name="T76" fmla="*/ 2360 w 2576"/>
                <a:gd name="T77" fmla="*/ 3078 h 3082"/>
                <a:gd name="T78" fmla="*/ 2318 w 2576"/>
                <a:gd name="T79" fmla="*/ 3082 h 3082"/>
                <a:gd name="T80" fmla="*/ 258 w 2576"/>
                <a:gd name="T81" fmla="*/ 3082 h 3082"/>
                <a:gd name="T82" fmla="*/ 216 w 2576"/>
                <a:gd name="T83" fmla="*/ 3078 h 3082"/>
                <a:gd name="T84" fmla="*/ 176 w 2576"/>
                <a:gd name="T85" fmla="*/ 3069 h 3082"/>
                <a:gd name="T86" fmla="*/ 140 w 2576"/>
                <a:gd name="T87" fmla="*/ 3053 h 3082"/>
                <a:gd name="T88" fmla="*/ 105 w 2576"/>
                <a:gd name="T89" fmla="*/ 3032 h 3082"/>
                <a:gd name="T90" fmla="*/ 75 w 2576"/>
                <a:gd name="T91" fmla="*/ 3007 h 3082"/>
                <a:gd name="T92" fmla="*/ 49 w 2576"/>
                <a:gd name="T93" fmla="*/ 2977 h 3082"/>
                <a:gd name="T94" fmla="*/ 29 w 2576"/>
                <a:gd name="T95" fmla="*/ 2942 h 3082"/>
                <a:gd name="T96" fmla="*/ 13 w 2576"/>
                <a:gd name="T97" fmla="*/ 2906 h 3082"/>
                <a:gd name="T98" fmla="*/ 3 w 2576"/>
                <a:gd name="T99" fmla="*/ 2866 h 3082"/>
                <a:gd name="T100" fmla="*/ 0 w 2576"/>
                <a:gd name="T101" fmla="*/ 2825 h 3082"/>
                <a:gd name="T102" fmla="*/ 0 w 2576"/>
                <a:gd name="T103" fmla="*/ 0 h 3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76" h="3082">
                  <a:moveTo>
                    <a:pt x="322" y="683"/>
                  </a:moveTo>
                  <a:lnTo>
                    <a:pt x="322" y="2760"/>
                  </a:lnTo>
                  <a:lnTo>
                    <a:pt x="2254" y="2760"/>
                  </a:lnTo>
                  <a:lnTo>
                    <a:pt x="2254" y="683"/>
                  </a:lnTo>
                  <a:lnTo>
                    <a:pt x="322" y="683"/>
                  </a:lnTo>
                  <a:close/>
                  <a:moveTo>
                    <a:pt x="0" y="0"/>
                  </a:moveTo>
                  <a:lnTo>
                    <a:pt x="552" y="0"/>
                  </a:lnTo>
                  <a:lnTo>
                    <a:pt x="552" y="202"/>
                  </a:lnTo>
                  <a:lnTo>
                    <a:pt x="555" y="236"/>
                  </a:lnTo>
                  <a:lnTo>
                    <a:pt x="565" y="269"/>
                  </a:lnTo>
                  <a:lnTo>
                    <a:pt x="579" y="299"/>
                  </a:lnTo>
                  <a:lnTo>
                    <a:pt x="598" y="326"/>
                  </a:lnTo>
                  <a:lnTo>
                    <a:pt x="620" y="350"/>
                  </a:lnTo>
                  <a:lnTo>
                    <a:pt x="648" y="369"/>
                  </a:lnTo>
                  <a:lnTo>
                    <a:pt x="678" y="383"/>
                  </a:lnTo>
                  <a:lnTo>
                    <a:pt x="711" y="392"/>
                  </a:lnTo>
                  <a:lnTo>
                    <a:pt x="745" y="395"/>
                  </a:lnTo>
                  <a:lnTo>
                    <a:pt x="1831" y="395"/>
                  </a:lnTo>
                  <a:lnTo>
                    <a:pt x="1865" y="392"/>
                  </a:lnTo>
                  <a:lnTo>
                    <a:pt x="1898" y="383"/>
                  </a:lnTo>
                  <a:lnTo>
                    <a:pt x="1928" y="369"/>
                  </a:lnTo>
                  <a:lnTo>
                    <a:pt x="1956" y="350"/>
                  </a:lnTo>
                  <a:lnTo>
                    <a:pt x="1978" y="326"/>
                  </a:lnTo>
                  <a:lnTo>
                    <a:pt x="1997" y="299"/>
                  </a:lnTo>
                  <a:lnTo>
                    <a:pt x="2011" y="269"/>
                  </a:lnTo>
                  <a:lnTo>
                    <a:pt x="2021" y="236"/>
                  </a:lnTo>
                  <a:lnTo>
                    <a:pt x="2024" y="202"/>
                  </a:lnTo>
                  <a:lnTo>
                    <a:pt x="2024" y="0"/>
                  </a:lnTo>
                  <a:lnTo>
                    <a:pt x="2576" y="0"/>
                  </a:lnTo>
                  <a:lnTo>
                    <a:pt x="2576" y="2825"/>
                  </a:lnTo>
                  <a:lnTo>
                    <a:pt x="2573" y="2866"/>
                  </a:lnTo>
                  <a:lnTo>
                    <a:pt x="2563" y="2906"/>
                  </a:lnTo>
                  <a:lnTo>
                    <a:pt x="2547" y="2942"/>
                  </a:lnTo>
                  <a:lnTo>
                    <a:pt x="2527" y="2977"/>
                  </a:lnTo>
                  <a:lnTo>
                    <a:pt x="2501" y="3007"/>
                  </a:lnTo>
                  <a:lnTo>
                    <a:pt x="2471" y="3032"/>
                  </a:lnTo>
                  <a:lnTo>
                    <a:pt x="2436" y="3053"/>
                  </a:lnTo>
                  <a:lnTo>
                    <a:pt x="2400" y="3069"/>
                  </a:lnTo>
                  <a:lnTo>
                    <a:pt x="2360" y="3078"/>
                  </a:lnTo>
                  <a:lnTo>
                    <a:pt x="2318" y="3082"/>
                  </a:lnTo>
                  <a:lnTo>
                    <a:pt x="258" y="3082"/>
                  </a:lnTo>
                  <a:lnTo>
                    <a:pt x="216" y="3078"/>
                  </a:lnTo>
                  <a:lnTo>
                    <a:pt x="176" y="3069"/>
                  </a:lnTo>
                  <a:lnTo>
                    <a:pt x="140" y="3053"/>
                  </a:lnTo>
                  <a:lnTo>
                    <a:pt x="105" y="3032"/>
                  </a:lnTo>
                  <a:lnTo>
                    <a:pt x="75" y="3007"/>
                  </a:lnTo>
                  <a:lnTo>
                    <a:pt x="49" y="2977"/>
                  </a:lnTo>
                  <a:lnTo>
                    <a:pt x="29" y="2942"/>
                  </a:lnTo>
                  <a:lnTo>
                    <a:pt x="13" y="2906"/>
                  </a:lnTo>
                  <a:lnTo>
                    <a:pt x="3" y="2866"/>
                  </a:lnTo>
                  <a:lnTo>
                    <a:pt x="0" y="2825"/>
                  </a:lnTo>
                  <a:lnTo>
                    <a:pt x="0"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11" name="Rectangle 259"/>
            <p:cNvSpPr>
              <a:spLocks noChangeArrowheads="1"/>
            </p:cNvSpPr>
            <p:nvPr/>
          </p:nvSpPr>
          <p:spPr bwMode="auto">
            <a:xfrm>
              <a:off x="6424613" y="4244975"/>
              <a:ext cx="977900" cy="204787"/>
            </a:xfrm>
            <a:prstGeom prst="rect">
              <a:avLst/>
            </a:prstGeom>
            <a:grpFill/>
            <a:ln w="0">
              <a:noFill/>
              <a:prstDash val="solid"/>
              <a:miter lim="800000"/>
            </a:ln>
          </p:spPr>
          <p:txBody>
            <a:bodyPr vert="horz" wrap="square" lIns="91440" tIns="45720" rIns="91440" bIns="45720" numCol="1" anchor="t" anchorCtr="0" compatLnSpc="1"/>
            <a:lstStyle/>
            <a:p>
              <a:endParaRPr lang="ru-RU">
                <a:cs typeface="+mn-ea"/>
                <a:sym typeface="+mn-lt"/>
              </a:endParaRPr>
            </a:p>
          </p:txBody>
        </p:sp>
        <p:sp>
          <p:nvSpPr>
            <p:cNvPr id="12" name="Rectangle 260"/>
            <p:cNvSpPr>
              <a:spLocks noChangeArrowheads="1"/>
            </p:cNvSpPr>
            <p:nvPr/>
          </p:nvSpPr>
          <p:spPr bwMode="auto">
            <a:xfrm>
              <a:off x="6429376" y="4659313"/>
              <a:ext cx="976313" cy="203200"/>
            </a:xfrm>
            <a:prstGeom prst="rect">
              <a:avLst/>
            </a:prstGeom>
            <a:grpFill/>
            <a:ln w="0">
              <a:noFill/>
              <a:prstDash val="solid"/>
              <a:miter lim="800000"/>
            </a:ln>
          </p:spPr>
          <p:txBody>
            <a:bodyPr vert="horz" wrap="square" lIns="91440" tIns="45720" rIns="91440" bIns="45720" numCol="1" anchor="t" anchorCtr="0" compatLnSpc="1"/>
            <a:lstStyle/>
            <a:p>
              <a:endParaRPr lang="ru-RU">
                <a:cs typeface="+mn-ea"/>
                <a:sym typeface="+mn-lt"/>
              </a:endParaRPr>
            </a:p>
          </p:txBody>
        </p:sp>
        <p:sp>
          <p:nvSpPr>
            <p:cNvPr id="13" name="Rectangle 261"/>
            <p:cNvSpPr>
              <a:spLocks noChangeArrowheads="1"/>
            </p:cNvSpPr>
            <p:nvPr/>
          </p:nvSpPr>
          <p:spPr bwMode="auto">
            <a:xfrm>
              <a:off x="6434138" y="5072063"/>
              <a:ext cx="395288" cy="203200"/>
            </a:xfrm>
            <a:prstGeom prst="rect">
              <a:avLst/>
            </a:prstGeom>
            <a:grpFill/>
            <a:ln w="0">
              <a:noFill/>
              <a:prstDash val="solid"/>
              <a:miter lim="800000"/>
            </a:ln>
          </p:spPr>
          <p:txBody>
            <a:bodyPr vert="horz" wrap="square" lIns="91440" tIns="45720" rIns="91440" bIns="45720" numCol="1" anchor="t" anchorCtr="0" compatLnSpc="1"/>
            <a:lstStyle/>
            <a:p>
              <a:endParaRPr lang="ru-RU">
                <a:cs typeface="+mn-ea"/>
                <a:sym typeface="+mn-lt"/>
              </a:endParaRPr>
            </a:p>
          </p:txBody>
        </p:sp>
      </p:grpSp>
      <p:grpSp>
        <p:nvGrpSpPr>
          <p:cNvPr id="43" name="Group 42"/>
          <p:cNvGrpSpPr/>
          <p:nvPr/>
        </p:nvGrpSpPr>
        <p:grpSpPr>
          <a:xfrm>
            <a:off x="6040677" y="1641919"/>
            <a:ext cx="2220872" cy="683533"/>
            <a:chOff x="6040677" y="1641919"/>
            <a:chExt cx="2220872" cy="683533"/>
          </a:xfrm>
        </p:grpSpPr>
        <p:sp>
          <p:nvSpPr>
            <p:cNvPr id="29" name="TextBox 28"/>
            <p:cNvSpPr txBox="1"/>
            <p:nvPr/>
          </p:nvSpPr>
          <p:spPr>
            <a:xfrm>
              <a:off x="6040677" y="1884562"/>
              <a:ext cx="2220872" cy="440890"/>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25000"/>
                </a:lnSpc>
              </a:pPr>
              <a:r>
                <a:rPr lang="zh-CN" altLang="en-US" sz="1200" dirty="0">
                  <a:solidFill>
                    <a:srgbClr val="46525B"/>
                  </a:solidFill>
                  <a:latin typeface="+mn-lt"/>
                  <a:cs typeface="+mn-ea"/>
                  <a:sym typeface="+mn-lt"/>
                </a:rPr>
                <a:t>您的内容打在这里，或者通过复制您的文本，在此框中选择粘贴。</a:t>
              </a:r>
              <a:endParaRPr lang="en-US" altLang="zh-CN" sz="1200" dirty="0">
                <a:solidFill>
                  <a:srgbClr val="46525B"/>
                </a:solidFill>
                <a:latin typeface="+mn-lt"/>
                <a:cs typeface="+mn-ea"/>
                <a:sym typeface="+mn-lt"/>
              </a:endParaRPr>
            </a:p>
          </p:txBody>
        </p:sp>
        <p:sp>
          <p:nvSpPr>
            <p:cNvPr id="30" name="TextBox 29"/>
            <p:cNvSpPr txBox="1"/>
            <p:nvPr/>
          </p:nvSpPr>
          <p:spPr>
            <a:xfrm>
              <a:off x="6043272" y="1641919"/>
              <a:ext cx="1852408" cy="246221"/>
            </a:xfrm>
            <a:prstGeom prst="rect">
              <a:avLst/>
            </a:prstGeom>
            <a:noFill/>
            <a:ln>
              <a:noFill/>
            </a:ln>
          </p:spPr>
          <p:txBody>
            <a:bodyPr wrap="square" lIns="0" tIns="0" rIns="0" bIns="0" rtlCol="0">
              <a:spAutoFit/>
            </a:bodyPr>
            <a:lstStyle/>
            <a:p>
              <a:r>
                <a:rPr lang="zh-CN" altLang="en-US" sz="1600" b="1" dirty="0">
                  <a:solidFill>
                    <a:srgbClr val="46525B"/>
                  </a:solidFill>
                  <a:cs typeface="+mn-ea"/>
                  <a:sym typeface="+mn-lt"/>
                </a:rPr>
                <a:t>点击编辑标题</a:t>
              </a:r>
              <a:endParaRPr lang="en-US" sz="1600" b="1" dirty="0">
                <a:solidFill>
                  <a:srgbClr val="46525B"/>
                </a:solidFill>
                <a:cs typeface="+mn-ea"/>
                <a:sym typeface="+mn-lt"/>
              </a:endParaRPr>
            </a:p>
          </p:txBody>
        </p:sp>
      </p:grpSp>
      <p:grpSp>
        <p:nvGrpSpPr>
          <p:cNvPr id="21" name="Группа 406"/>
          <p:cNvGrpSpPr/>
          <p:nvPr/>
        </p:nvGrpSpPr>
        <p:grpSpPr>
          <a:xfrm>
            <a:off x="8700092" y="1688505"/>
            <a:ext cx="481880" cy="492058"/>
            <a:chOff x="5853113" y="3217863"/>
            <a:chExt cx="2179638" cy="2225675"/>
          </a:xfrm>
          <a:solidFill>
            <a:srgbClr val="FFC000"/>
          </a:solidFill>
        </p:grpSpPr>
        <p:sp>
          <p:nvSpPr>
            <p:cNvPr id="22" name="Freeform 362"/>
            <p:cNvSpPr>
              <a:spLocks noEditPoints="1"/>
            </p:cNvSpPr>
            <p:nvPr/>
          </p:nvSpPr>
          <p:spPr bwMode="auto">
            <a:xfrm>
              <a:off x="5924551" y="3779838"/>
              <a:ext cx="2035175" cy="1663700"/>
            </a:xfrm>
            <a:custGeom>
              <a:avLst/>
              <a:gdLst>
                <a:gd name="T0" fmla="*/ 1378 w 3846"/>
                <a:gd name="T1" fmla="*/ 963 h 3144"/>
                <a:gd name="T2" fmla="*/ 1347 w 3846"/>
                <a:gd name="T3" fmla="*/ 995 h 3144"/>
                <a:gd name="T4" fmla="*/ 446 w 3846"/>
                <a:gd name="T5" fmla="*/ 2705 h 3144"/>
                <a:gd name="T6" fmla="*/ 3400 w 3846"/>
                <a:gd name="T7" fmla="*/ 1826 h 3144"/>
                <a:gd name="T8" fmla="*/ 2482 w 3846"/>
                <a:gd name="T9" fmla="*/ 979 h 3144"/>
                <a:gd name="T10" fmla="*/ 1378 w 3846"/>
                <a:gd name="T11" fmla="*/ 963 h 3144"/>
                <a:gd name="T12" fmla="*/ 1555 w 3846"/>
                <a:gd name="T13" fmla="*/ 4 h 3144"/>
                <a:gd name="T14" fmla="*/ 1618 w 3846"/>
                <a:gd name="T15" fmla="*/ 31 h 3144"/>
                <a:gd name="T16" fmla="*/ 1667 w 3846"/>
                <a:gd name="T17" fmla="*/ 79 h 3144"/>
                <a:gd name="T18" fmla="*/ 1694 w 3846"/>
                <a:gd name="T19" fmla="*/ 141 h 3144"/>
                <a:gd name="T20" fmla="*/ 1696 w 3846"/>
                <a:gd name="T21" fmla="*/ 523 h 3144"/>
                <a:gd name="T22" fmla="*/ 2150 w 3846"/>
                <a:gd name="T23" fmla="*/ 177 h 3144"/>
                <a:gd name="T24" fmla="*/ 2163 w 3846"/>
                <a:gd name="T25" fmla="*/ 108 h 3144"/>
                <a:gd name="T26" fmla="*/ 2201 w 3846"/>
                <a:gd name="T27" fmla="*/ 52 h 3144"/>
                <a:gd name="T28" fmla="*/ 2258 w 3846"/>
                <a:gd name="T29" fmla="*/ 15 h 3144"/>
                <a:gd name="T30" fmla="*/ 2328 w 3846"/>
                <a:gd name="T31" fmla="*/ 0 h 3144"/>
                <a:gd name="T32" fmla="*/ 2397 w 3846"/>
                <a:gd name="T33" fmla="*/ 15 h 3144"/>
                <a:gd name="T34" fmla="*/ 2453 w 3846"/>
                <a:gd name="T35" fmla="*/ 52 h 3144"/>
                <a:gd name="T36" fmla="*/ 2491 w 3846"/>
                <a:gd name="T37" fmla="*/ 108 h 3144"/>
                <a:gd name="T38" fmla="*/ 2506 w 3846"/>
                <a:gd name="T39" fmla="*/ 177 h 3144"/>
                <a:gd name="T40" fmla="*/ 2581 w 3846"/>
                <a:gd name="T41" fmla="*/ 523 h 3144"/>
                <a:gd name="T42" fmla="*/ 2625 w 3846"/>
                <a:gd name="T43" fmla="*/ 533 h 3144"/>
                <a:gd name="T44" fmla="*/ 2672 w 3846"/>
                <a:gd name="T45" fmla="*/ 558 h 3144"/>
                <a:gd name="T46" fmla="*/ 2715 w 3846"/>
                <a:gd name="T47" fmla="*/ 590 h 3144"/>
                <a:gd name="T48" fmla="*/ 2754 w 3846"/>
                <a:gd name="T49" fmla="*/ 625 h 3144"/>
                <a:gd name="T50" fmla="*/ 2784 w 3846"/>
                <a:gd name="T51" fmla="*/ 654 h 3144"/>
                <a:gd name="T52" fmla="*/ 2801 w 3846"/>
                <a:gd name="T53" fmla="*/ 671 h 3144"/>
                <a:gd name="T54" fmla="*/ 3778 w 3846"/>
                <a:gd name="T55" fmla="*/ 1573 h 3144"/>
                <a:gd name="T56" fmla="*/ 3812 w 3846"/>
                <a:gd name="T57" fmla="*/ 1614 h 3144"/>
                <a:gd name="T58" fmla="*/ 3836 w 3846"/>
                <a:gd name="T59" fmla="*/ 1665 h 3144"/>
                <a:gd name="T60" fmla="*/ 3846 w 3846"/>
                <a:gd name="T61" fmla="*/ 1713 h 3144"/>
                <a:gd name="T62" fmla="*/ 3842 w 3846"/>
                <a:gd name="T63" fmla="*/ 2870 h 3144"/>
                <a:gd name="T64" fmla="*/ 3815 w 3846"/>
                <a:gd name="T65" fmla="*/ 2958 h 3144"/>
                <a:gd name="T66" fmla="*/ 3765 w 3846"/>
                <a:gd name="T67" fmla="*/ 3034 h 3144"/>
                <a:gd name="T68" fmla="*/ 3696 w 3846"/>
                <a:gd name="T69" fmla="*/ 3093 h 3144"/>
                <a:gd name="T70" fmla="*/ 3612 w 3846"/>
                <a:gd name="T71" fmla="*/ 3131 h 3144"/>
                <a:gd name="T72" fmla="*/ 3518 w 3846"/>
                <a:gd name="T73" fmla="*/ 3144 h 3144"/>
                <a:gd name="T74" fmla="*/ 280 w 3846"/>
                <a:gd name="T75" fmla="*/ 3142 h 3144"/>
                <a:gd name="T76" fmla="*/ 191 w 3846"/>
                <a:gd name="T77" fmla="*/ 3115 h 3144"/>
                <a:gd name="T78" fmla="*/ 114 w 3846"/>
                <a:gd name="T79" fmla="*/ 3066 h 3144"/>
                <a:gd name="T80" fmla="*/ 53 w 3846"/>
                <a:gd name="T81" fmla="*/ 2998 h 3144"/>
                <a:gd name="T82" fmla="*/ 15 w 3846"/>
                <a:gd name="T83" fmla="*/ 2915 h 3144"/>
                <a:gd name="T84" fmla="*/ 0 w 3846"/>
                <a:gd name="T85" fmla="*/ 2822 h 3144"/>
                <a:gd name="T86" fmla="*/ 3 w 3846"/>
                <a:gd name="T87" fmla="*/ 1690 h 3144"/>
                <a:gd name="T88" fmla="*/ 21 w 3846"/>
                <a:gd name="T89" fmla="*/ 1640 h 3144"/>
                <a:gd name="T90" fmla="*/ 50 w 3846"/>
                <a:gd name="T91" fmla="*/ 1592 h 3144"/>
                <a:gd name="T92" fmla="*/ 1043 w 3846"/>
                <a:gd name="T93" fmla="*/ 674 h 3144"/>
                <a:gd name="T94" fmla="*/ 1051 w 3846"/>
                <a:gd name="T95" fmla="*/ 665 h 3144"/>
                <a:gd name="T96" fmla="*/ 1076 w 3846"/>
                <a:gd name="T97" fmla="*/ 641 h 3144"/>
                <a:gd name="T98" fmla="*/ 1109 w 3846"/>
                <a:gd name="T99" fmla="*/ 607 h 3144"/>
                <a:gd name="T100" fmla="*/ 1153 w 3846"/>
                <a:gd name="T101" fmla="*/ 573 h 3144"/>
                <a:gd name="T102" fmla="*/ 1197 w 3846"/>
                <a:gd name="T103" fmla="*/ 543 h 3144"/>
                <a:gd name="T104" fmla="*/ 1243 w 3846"/>
                <a:gd name="T105" fmla="*/ 526 h 3144"/>
                <a:gd name="T106" fmla="*/ 1340 w 3846"/>
                <a:gd name="T107" fmla="*/ 523 h 3144"/>
                <a:gd name="T108" fmla="*/ 1344 w 3846"/>
                <a:gd name="T109" fmla="*/ 141 h 3144"/>
                <a:gd name="T110" fmla="*/ 1371 w 3846"/>
                <a:gd name="T111" fmla="*/ 79 h 3144"/>
                <a:gd name="T112" fmla="*/ 1418 w 3846"/>
                <a:gd name="T113" fmla="*/ 31 h 3144"/>
                <a:gd name="T114" fmla="*/ 1482 w 3846"/>
                <a:gd name="T115" fmla="*/ 4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46" h="3144">
                  <a:moveTo>
                    <a:pt x="1378" y="963"/>
                  </a:moveTo>
                  <a:lnTo>
                    <a:pt x="1378" y="963"/>
                  </a:lnTo>
                  <a:lnTo>
                    <a:pt x="1363" y="982"/>
                  </a:lnTo>
                  <a:lnTo>
                    <a:pt x="1347" y="995"/>
                  </a:lnTo>
                  <a:lnTo>
                    <a:pt x="446" y="1826"/>
                  </a:lnTo>
                  <a:lnTo>
                    <a:pt x="446" y="2705"/>
                  </a:lnTo>
                  <a:lnTo>
                    <a:pt x="3400" y="2705"/>
                  </a:lnTo>
                  <a:lnTo>
                    <a:pt x="3400" y="1826"/>
                  </a:lnTo>
                  <a:lnTo>
                    <a:pt x="2499" y="995"/>
                  </a:lnTo>
                  <a:lnTo>
                    <a:pt x="2482" y="979"/>
                  </a:lnTo>
                  <a:lnTo>
                    <a:pt x="2468" y="963"/>
                  </a:lnTo>
                  <a:lnTo>
                    <a:pt x="1378" y="963"/>
                  </a:lnTo>
                  <a:close/>
                  <a:moveTo>
                    <a:pt x="1518" y="0"/>
                  </a:moveTo>
                  <a:lnTo>
                    <a:pt x="1555" y="4"/>
                  </a:lnTo>
                  <a:lnTo>
                    <a:pt x="1588" y="15"/>
                  </a:lnTo>
                  <a:lnTo>
                    <a:pt x="1618" y="31"/>
                  </a:lnTo>
                  <a:lnTo>
                    <a:pt x="1645" y="52"/>
                  </a:lnTo>
                  <a:lnTo>
                    <a:pt x="1667" y="79"/>
                  </a:lnTo>
                  <a:lnTo>
                    <a:pt x="1683" y="108"/>
                  </a:lnTo>
                  <a:lnTo>
                    <a:pt x="1694" y="141"/>
                  </a:lnTo>
                  <a:lnTo>
                    <a:pt x="1696" y="177"/>
                  </a:lnTo>
                  <a:lnTo>
                    <a:pt x="1696" y="523"/>
                  </a:lnTo>
                  <a:lnTo>
                    <a:pt x="2150" y="523"/>
                  </a:lnTo>
                  <a:lnTo>
                    <a:pt x="2150" y="177"/>
                  </a:lnTo>
                  <a:lnTo>
                    <a:pt x="2152" y="141"/>
                  </a:lnTo>
                  <a:lnTo>
                    <a:pt x="2163" y="108"/>
                  </a:lnTo>
                  <a:lnTo>
                    <a:pt x="2179" y="79"/>
                  </a:lnTo>
                  <a:lnTo>
                    <a:pt x="2201" y="52"/>
                  </a:lnTo>
                  <a:lnTo>
                    <a:pt x="2228" y="31"/>
                  </a:lnTo>
                  <a:lnTo>
                    <a:pt x="2258" y="15"/>
                  </a:lnTo>
                  <a:lnTo>
                    <a:pt x="2291" y="4"/>
                  </a:lnTo>
                  <a:lnTo>
                    <a:pt x="2328" y="0"/>
                  </a:lnTo>
                  <a:lnTo>
                    <a:pt x="2363" y="4"/>
                  </a:lnTo>
                  <a:lnTo>
                    <a:pt x="2397" y="15"/>
                  </a:lnTo>
                  <a:lnTo>
                    <a:pt x="2428" y="31"/>
                  </a:lnTo>
                  <a:lnTo>
                    <a:pt x="2453" y="52"/>
                  </a:lnTo>
                  <a:lnTo>
                    <a:pt x="2475" y="79"/>
                  </a:lnTo>
                  <a:lnTo>
                    <a:pt x="2491" y="108"/>
                  </a:lnTo>
                  <a:lnTo>
                    <a:pt x="2502" y="141"/>
                  </a:lnTo>
                  <a:lnTo>
                    <a:pt x="2506" y="177"/>
                  </a:lnTo>
                  <a:lnTo>
                    <a:pt x="2506" y="523"/>
                  </a:lnTo>
                  <a:lnTo>
                    <a:pt x="2581" y="523"/>
                  </a:lnTo>
                  <a:lnTo>
                    <a:pt x="2603" y="526"/>
                  </a:lnTo>
                  <a:lnTo>
                    <a:pt x="2625" y="533"/>
                  </a:lnTo>
                  <a:lnTo>
                    <a:pt x="2648" y="543"/>
                  </a:lnTo>
                  <a:lnTo>
                    <a:pt x="2672" y="558"/>
                  </a:lnTo>
                  <a:lnTo>
                    <a:pt x="2693" y="573"/>
                  </a:lnTo>
                  <a:lnTo>
                    <a:pt x="2715" y="590"/>
                  </a:lnTo>
                  <a:lnTo>
                    <a:pt x="2737" y="607"/>
                  </a:lnTo>
                  <a:lnTo>
                    <a:pt x="2754" y="625"/>
                  </a:lnTo>
                  <a:lnTo>
                    <a:pt x="2770" y="641"/>
                  </a:lnTo>
                  <a:lnTo>
                    <a:pt x="2784" y="654"/>
                  </a:lnTo>
                  <a:lnTo>
                    <a:pt x="2795" y="665"/>
                  </a:lnTo>
                  <a:lnTo>
                    <a:pt x="2801" y="671"/>
                  </a:lnTo>
                  <a:lnTo>
                    <a:pt x="2803" y="674"/>
                  </a:lnTo>
                  <a:lnTo>
                    <a:pt x="3778" y="1573"/>
                  </a:lnTo>
                  <a:lnTo>
                    <a:pt x="3796" y="1592"/>
                  </a:lnTo>
                  <a:lnTo>
                    <a:pt x="3812" y="1614"/>
                  </a:lnTo>
                  <a:lnTo>
                    <a:pt x="3825" y="1640"/>
                  </a:lnTo>
                  <a:lnTo>
                    <a:pt x="3836" y="1665"/>
                  </a:lnTo>
                  <a:lnTo>
                    <a:pt x="3843" y="1690"/>
                  </a:lnTo>
                  <a:lnTo>
                    <a:pt x="3846" y="1713"/>
                  </a:lnTo>
                  <a:lnTo>
                    <a:pt x="3846" y="2822"/>
                  </a:lnTo>
                  <a:lnTo>
                    <a:pt x="3842" y="2870"/>
                  </a:lnTo>
                  <a:lnTo>
                    <a:pt x="3831" y="2915"/>
                  </a:lnTo>
                  <a:lnTo>
                    <a:pt x="3815" y="2958"/>
                  </a:lnTo>
                  <a:lnTo>
                    <a:pt x="3792" y="2998"/>
                  </a:lnTo>
                  <a:lnTo>
                    <a:pt x="3765" y="3034"/>
                  </a:lnTo>
                  <a:lnTo>
                    <a:pt x="3732" y="3066"/>
                  </a:lnTo>
                  <a:lnTo>
                    <a:pt x="3696" y="3093"/>
                  </a:lnTo>
                  <a:lnTo>
                    <a:pt x="3655" y="3115"/>
                  </a:lnTo>
                  <a:lnTo>
                    <a:pt x="3612" y="3131"/>
                  </a:lnTo>
                  <a:lnTo>
                    <a:pt x="3566" y="3142"/>
                  </a:lnTo>
                  <a:lnTo>
                    <a:pt x="3518" y="3144"/>
                  </a:lnTo>
                  <a:lnTo>
                    <a:pt x="328" y="3144"/>
                  </a:lnTo>
                  <a:lnTo>
                    <a:pt x="280" y="3142"/>
                  </a:lnTo>
                  <a:lnTo>
                    <a:pt x="234" y="3131"/>
                  </a:lnTo>
                  <a:lnTo>
                    <a:pt x="191" y="3115"/>
                  </a:lnTo>
                  <a:lnTo>
                    <a:pt x="150" y="3093"/>
                  </a:lnTo>
                  <a:lnTo>
                    <a:pt x="114" y="3066"/>
                  </a:lnTo>
                  <a:lnTo>
                    <a:pt x="81" y="3034"/>
                  </a:lnTo>
                  <a:lnTo>
                    <a:pt x="53" y="2998"/>
                  </a:lnTo>
                  <a:lnTo>
                    <a:pt x="31" y="2958"/>
                  </a:lnTo>
                  <a:lnTo>
                    <a:pt x="15" y="2915"/>
                  </a:lnTo>
                  <a:lnTo>
                    <a:pt x="4" y="2870"/>
                  </a:lnTo>
                  <a:lnTo>
                    <a:pt x="0" y="2822"/>
                  </a:lnTo>
                  <a:lnTo>
                    <a:pt x="0" y="1713"/>
                  </a:lnTo>
                  <a:lnTo>
                    <a:pt x="3" y="1690"/>
                  </a:lnTo>
                  <a:lnTo>
                    <a:pt x="10" y="1665"/>
                  </a:lnTo>
                  <a:lnTo>
                    <a:pt x="21" y="1640"/>
                  </a:lnTo>
                  <a:lnTo>
                    <a:pt x="34" y="1614"/>
                  </a:lnTo>
                  <a:lnTo>
                    <a:pt x="50" y="1592"/>
                  </a:lnTo>
                  <a:lnTo>
                    <a:pt x="69" y="1573"/>
                  </a:lnTo>
                  <a:lnTo>
                    <a:pt x="1043" y="674"/>
                  </a:lnTo>
                  <a:lnTo>
                    <a:pt x="1046" y="671"/>
                  </a:lnTo>
                  <a:lnTo>
                    <a:pt x="1051" y="665"/>
                  </a:lnTo>
                  <a:lnTo>
                    <a:pt x="1062" y="654"/>
                  </a:lnTo>
                  <a:lnTo>
                    <a:pt x="1076" y="641"/>
                  </a:lnTo>
                  <a:lnTo>
                    <a:pt x="1092" y="625"/>
                  </a:lnTo>
                  <a:lnTo>
                    <a:pt x="1109" y="607"/>
                  </a:lnTo>
                  <a:lnTo>
                    <a:pt x="1131" y="590"/>
                  </a:lnTo>
                  <a:lnTo>
                    <a:pt x="1153" y="573"/>
                  </a:lnTo>
                  <a:lnTo>
                    <a:pt x="1174" y="558"/>
                  </a:lnTo>
                  <a:lnTo>
                    <a:pt x="1197" y="543"/>
                  </a:lnTo>
                  <a:lnTo>
                    <a:pt x="1221" y="533"/>
                  </a:lnTo>
                  <a:lnTo>
                    <a:pt x="1243" y="526"/>
                  </a:lnTo>
                  <a:lnTo>
                    <a:pt x="1265" y="523"/>
                  </a:lnTo>
                  <a:lnTo>
                    <a:pt x="1340" y="523"/>
                  </a:lnTo>
                  <a:lnTo>
                    <a:pt x="1340" y="177"/>
                  </a:lnTo>
                  <a:lnTo>
                    <a:pt x="1344" y="141"/>
                  </a:lnTo>
                  <a:lnTo>
                    <a:pt x="1355" y="108"/>
                  </a:lnTo>
                  <a:lnTo>
                    <a:pt x="1371" y="79"/>
                  </a:lnTo>
                  <a:lnTo>
                    <a:pt x="1393" y="52"/>
                  </a:lnTo>
                  <a:lnTo>
                    <a:pt x="1418" y="31"/>
                  </a:lnTo>
                  <a:lnTo>
                    <a:pt x="1449" y="15"/>
                  </a:lnTo>
                  <a:lnTo>
                    <a:pt x="1482" y="4"/>
                  </a:lnTo>
                  <a:lnTo>
                    <a:pt x="1518"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23" name="Freeform 363"/>
            <p:cNvSpPr/>
            <p:nvPr/>
          </p:nvSpPr>
          <p:spPr bwMode="auto">
            <a:xfrm>
              <a:off x="5853113" y="3217863"/>
              <a:ext cx="2179638" cy="838200"/>
            </a:xfrm>
            <a:custGeom>
              <a:avLst/>
              <a:gdLst>
                <a:gd name="T0" fmla="*/ 2783 w 4119"/>
                <a:gd name="T1" fmla="*/ 0 h 1584"/>
                <a:gd name="T2" fmla="*/ 2990 w 4119"/>
                <a:gd name="T3" fmla="*/ 16 h 1584"/>
                <a:gd name="T4" fmla="*/ 3187 w 4119"/>
                <a:gd name="T5" fmla="*/ 61 h 1584"/>
                <a:gd name="T6" fmla="*/ 3372 w 4119"/>
                <a:gd name="T7" fmla="*/ 134 h 1584"/>
                <a:gd name="T8" fmla="*/ 3540 w 4119"/>
                <a:gd name="T9" fmla="*/ 231 h 1584"/>
                <a:gd name="T10" fmla="*/ 3693 w 4119"/>
                <a:gd name="T11" fmla="*/ 353 h 1584"/>
                <a:gd name="T12" fmla="*/ 3826 w 4119"/>
                <a:gd name="T13" fmla="*/ 494 h 1584"/>
                <a:gd name="T14" fmla="*/ 3937 w 4119"/>
                <a:gd name="T15" fmla="*/ 654 h 1584"/>
                <a:gd name="T16" fmla="*/ 4025 w 4119"/>
                <a:gd name="T17" fmla="*/ 828 h 1584"/>
                <a:gd name="T18" fmla="*/ 4084 w 4119"/>
                <a:gd name="T19" fmla="*/ 1016 h 1584"/>
                <a:gd name="T20" fmla="*/ 4115 w 4119"/>
                <a:gd name="T21" fmla="*/ 1216 h 1584"/>
                <a:gd name="T22" fmla="*/ 4119 w 4119"/>
                <a:gd name="T23" fmla="*/ 1495 h 1584"/>
                <a:gd name="T24" fmla="*/ 4107 w 4119"/>
                <a:gd name="T25" fmla="*/ 1540 h 1584"/>
                <a:gd name="T26" fmla="*/ 4074 w 4119"/>
                <a:gd name="T27" fmla="*/ 1572 h 1584"/>
                <a:gd name="T28" fmla="*/ 4029 w 4119"/>
                <a:gd name="T29" fmla="*/ 1584 h 1584"/>
                <a:gd name="T30" fmla="*/ 3168 w 4119"/>
                <a:gd name="T31" fmla="*/ 1580 h 1584"/>
                <a:gd name="T32" fmla="*/ 3096 w 4119"/>
                <a:gd name="T33" fmla="*/ 1554 h 1584"/>
                <a:gd name="T34" fmla="*/ 3038 w 4119"/>
                <a:gd name="T35" fmla="*/ 1506 h 1584"/>
                <a:gd name="T36" fmla="*/ 2999 w 4119"/>
                <a:gd name="T37" fmla="*/ 1442 h 1584"/>
                <a:gd name="T38" fmla="*/ 2986 w 4119"/>
                <a:gd name="T39" fmla="*/ 1365 h 1584"/>
                <a:gd name="T40" fmla="*/ 2982 w 4119"/>
                <a:gd name="T41" fmla="*/ 872 h 1584"/>
                <a:gd name="T42" fmla="*/ 2955 w 4119"/>
                <a:gd name="T43" fmla="*/ 801 h 1584"/>
                <a:gd name="T44" fmla="*/ 2906 w 4119"/>
                <a:gd name="T45" fmla="*/ 744 h 1584"/>
                <a:gd name="T46" fmla="*/ 2840 w 4119"/>
                <a:gd name="T47" fmla="*/ 705 h 1584"/>
                <a:gd name="T48" fmla="*/ 2763 w 4119"/>
                <a:gd name="T49" fmla="*/ 692 h 1584"/>
                <a:gd name="T50" fmla="*/ 1317 w 4119"/>
                <a:gd name="T51" fmla="*/ 696 h 1584"/>
                <a:gd name="T52" fmla="*/ 1245 w 4119"/>
                <a:gd name="T53" fmla="*/ 721 h 1584"/>
                <a:gd name="T54" fmla="*/ 1187 w 4119"/>
                <a:gd name="T55" fmla="*/ 771 h 1584"/>
                <a:gd name="T56" fmla="*/ 1148 w 4119"/>
                <a:gd name="T57" fmla="*/ 835 h 1584"/>
                <a:gd name="T58" fmla="*/ 1134 w 4119"/>
                <a:gd name="T59" fmla="*/ 912 h 1584"/>
                <a:gd name="T60" fmla="*/ 1130 w 4119"/>
                <a:gd name="T61" fmla="*/ 1405 h 1584"/>
                <a:gd name="T62" fmla="*/ 1103 w 4119"/>
                <a:gd name="T63" fmla="*/ 1475 h 1584"/>
                <a:gd name="T64" fmla="*/ 1055 w 4119"/>
                <a:gd name="T65" fmla="*/ 1533 h 1584"/>
                <a:gd name="T66" fmla="*/ 990 w 4119"/>
                <a:gd name="T67" fmla="*/ 1571 h 1584"/>
                <a:gd name="T68" fmla="*/ 912 w 4119"/>
                <a:gd name="T69" fmla="*/ 1584 h 1584"/>
                <a:gd name="T70" fmla="*/ 67 w 4119"/>
                <a:gd name="T71" fmla="*/ 1582 h 1584"/>
                <a:gd name="T72" fmla="*/ 27 w 4119"/>
                <a:gd name="T73" fmla="*/ 1558 h 1584"/>
                <a:gd name="T74" fmla="*/ 4 w 4119"/>
                <a:gd name="T75" fmla="*/ 1519 h 1584"/>
                <a:gd name="T76" fmla="*/ 0 w 4119"/>
                <a:gd name="T77" fmla="*/ 1318 h 1584"/>
                <a:gd name="T78" fmla="*/ 16 w 4119"/>
                <a:gd name="T79" fmla="*/ 1114 h 1584"/>
                <a:gd name="T80" fmla="*/ 62 w 4119"/>
                <a:gd name="T81" fmla="*/ 921 h 1584"/>
                <a:gd name="T82" fmla="*/ 136 w 4119"/>
                <a:gd name="T83" fmla="*/ 739 h 1584"/>
                <a:gd name="T84" fmla="*/ 236 w 4119"/>
                <a:gd name="T85" fmla="*/ 571 h 1584"/>
                <a:gd name="T86" fmla="*/ 357 w 4119"/>
                <a:gd name="T87" fmla="*/ 420 h 1584"/>
                <a:gd name="T88" fmla="*/ 500 w 4119"/>
                <a:gd name="T89" fmla="*/ 290 h 1584"/>
                <a:gd name="T90" fmla="*/ 662 w 4119"/>
                <a:gd name="T91" fmla="*/ 179 h 1584"/>
                <a:gd name="T92" fmla="*/ 839 w 4119"/>
                <a:gd name="T93" fmla="*/ 94 h 1584"/>
                <a:gd name="T94" fmla="*/ 1031 w 4119"/>
                <a:gd name="T95" fmla="*/ 34 h 1584"/>
                <a:gd name="T96" fmla="*/ 1232 w 4119"/>
                <a:gd name="T97" fmla="*/ 4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9" h="1584">
                  <a:moveTo>
                    <a:pt x="1337" y="0"/>
                  </a:moveTo>
                  <a:lnTo>
                    <a:pt x="2783" y="0"/>
                  </a:lnTo>
                  <a:lnTo>
                    <a:pt x="2888" y="4"/>
                  </a:lnTo>
                  <a:lnTo>
                    <a:pt x="2990" y="16"/>
                  </a:lnTo>
                  <a:lnTo>
                    <a:pt x="3090" y="34"/>
                  </a:lnTo>
                  <a:lnTo>
                    <a:pt x="3187" y="61"/>
                  </a:lnTo>
                  <a:lnTo>
                    <a:pt x="3281" y="94"/>
                  </a:lnTo>
                  <a:lnTo>
                    <a:pt x="3372" y="134"/>
                  </a:lnTo>
                  <a:lnTo>
                    <a:pt x="3458" y="179"/>
                  </a:lnTo>
                  <a:lnTo>
                    <a:pt x="3540" y="231"/>
                  </a:lnTo>
                  <a:lnTo>
                    <a:pt x="3620" y="290"/>
                  </a:lnTo>
                  <a:lnTo>
                    <a:pt x="3693" y="353"/>
                  </a:lnTo>
                  <a:lnTo>
                    <a:pt x="3763" y="420"/>
                  </a:lnTo>
                  <a:lnTo>
                    <a:pt x="3826" y="494"/>
                  </a:lnTo>
                  <a:lnTo>
                    <a:pt x="3884" y="571"/>
                  </a:lnTo>
                  <a:lnTo>
                    <a:pt x="3937" y="654"/>
                  </a:lnTo>
                  <a:lnTo>
                    <a:pt x="3984" y="739"/>
                  </a:lnTo>
                  <a:lnTo>
                    <a:pt x="4025" y="828"/>
                  </a:lnTo>
                  <a:lnTo>
                    <a:pt x="4057" y="921"/>
                  </a:lnTo>
                  <a:lnTo>
                    <a:pt x="4084" y="1016"/>
                  </a:lnTo>
                  <a:lnTo>
                    <a:pt x="4104" y="1114"/>
                  </a:lnTo>
                  <a:lnTo>
                    <a:pt x="4115" y="1216"/>
                  </a:lnTo>
                  <a:lnTo>
                    <a:pt x="4119" y="1318"/>
                  </a:lnTo>
                  <a:lnTo>
                    <a:pt x="4119" y="1495"/>
                  </a:lnTo>
                  <a:lnTo>
                    <a:pt x="4116" y="1519"/>
                  </a:lnTo>
                  <a:lnTo>
                    <a:pt x="4107" y="1540"/>
                  </a:lnTo>
                  <a:lnTo>
                    <a:pt x="4093" y="1558"/>
                  </a:lnTo>
                  <a:lnTo>
                    <a:pt x="4074" y="1572"/>
                  </a:lnTo>
                  <a:lnTo>
                    <a:pt x="4053" y="1582"/>
                  </a:lnTo>
                  <a:lnTo>
                    <a:pt x="4029" y="1584"/>
                  </a:lnTo>
                  <a:lnTo>
                    <a:pt x="3208" y="1584"/>
                  </a:lnTo>
                  <a:lnTo>
                    <a:pt x="3168" y="1580"/>
                  </a:lnTo>
                  <a:lnTo>
                    <a:pt x="3130" y="1571"/>
                  </a:lnTo>
                  <a:lnTo>
                    <a:pt x="3096" y="1554"/>
                  </a:lnTo>
                  <a:lnTo>
                    <a:pt x="3064" y="1533"/>
                  </a:lnTo>
                  <a:lnTo>
                    <a:pt x="3038" y="1506"/>
                  </a:lnTo>
                  <a:lnTo>
                    <a:pt x="3015" y="1475"/>
                  </a:lnTo>
                  <a:lnTo>
                    <a:pt x="2999" y="1442"/>
                  </a:lnTo>
                  <a:lnTo>
                    <a:pt x="2988" y="1405"/>
                  </a:lnTo>
                  <a:lnTo>
                    <a:pt x="2986" y="1365"/>
                  </a:lnTo>
                  <a:lnTo>
                    <a:pt x="2986" y="912"/>
                  </a:lnTo>
                  <a:lnTo>
                    <a:pt x="2982" y="872"/>
                  </a:lnTo>
                  <a:lnTo>
                    <a:pt x="2972" y="835"/>
                  </a:lnTo>
                  <a:lnTo>
                    <a:pt x="2955" y="801"/>
                  </a:lnTo>
                  <a:lnTo>
                    <a:pt x="2933" y="771"/>
                  </a:lnTo>
                  <a:lnTo>
                    <a:pt x="2906" y="744"/>
                  </a:lnTo>
                  <a:lnTo>
                    <a:pt x="2875" y="721"/>
                  </a:lnTo>
                  <a:lnTo>
                    <a:pt x="2840" y="705"/>
                  </a:lnTo>
                  <a:lnTo>
                    <a:pt x="2803" y="696"/>
                  </a:lnTo>
                  <a:lnTo>
                    <a:pt x="2763" y="692"/>
                  </a:lnTo>
                  <a:lnTo>
                    <a:pt x="1357" y="692"/>
                  </a:lnTo>
                  <a:lnTo>
                    <a:pt x="1317" y="696"/>
                  </a:lnTo>
                  <a:lnTo>
                    <a:pt x="1280" y="705"/>
                  </a:lnTo>
                  <a:lnTo>
                    <a:pt x="1245" y="721"/>
                  </a:lnTo>
                  <a:lnTo>
                    <a:pt x="1214" y="744"/>
                  </a:lnTo>
                  <a:lnTo>
                    <a:pt x="1187" y="771"/>
                  </a:lnTo>
                  <a:lnTo>
                    <a:pt x="1165" y="801"/>
                  </a:lnTo>
                  <a:lnTo>
                    <a:pt x="1148" y="835"/>
                  </a:lnTo>
                  <a:lnTo>
                    <a:pt x="1138" y="872"/>
                  </a:lnTo>
                  <a:lnTo>
                    <a:pt x="1134" y="912"/>
                  </a:lnTo>
                  <a:lnTo>
                    <a:pt x="1134" y="1365"/>
                  </a:lnTo>
                  <a:lnTo>
                    <a:pt x="1130" y="1405"/>
                  </a:lnTo>
                  <a:lnTo>
                    <a:pt x="1121" y="1442"/>
                  </a:lnTo>
                  <a:lnTo>
                    <a:pt x="1103" y="1475"/>
                  </a:lnTo>
                  <a:lnTo>
                    <a:pt x="1082" y="1506"/>
                  </a:lnTo>
                  <a:lnTo>
                    <a:pt x="1055" y="1533"/>
                  </a:lnTo>
                  <a:lnTo>
                    <a:pt x="1024" y="1554"/>
                  </a:lnTo>
                  <a:lnTo>
                    <a:pt x="990" y="1571"/>
                  </a:lnTo>
                  <a:lnTo>
                    <a:pt x="952" y="1580"/>
                  </a:lnTo>
                  <a:lnTo>
                    <a:pt x="912" y="1584"/>
                  </a:lnTo>
                  <a:lnTo>
                    <a:pt x="91" y="1584"/>
                  </a:lnTo>
                  <a:lnTo>
                    <a:pt x="67" y="1582"/>
                  </a:lnTo>
                  <a:lnTo>
                    <a:pt x="46" y="1572"/>
                  </a:lnTo>
                  <a:lnTo>
                    <a:pt x="27" y="1558"/>
                  </a:lnTo>
                  <a:lnTo>
                    <a:pt x="13" y="1540"/>
                  </a:lnTo>
                  <a:lnTo>
                    <a:pt x="4" y="1519"/>
                  </a:lnTo>
                  <a:lnTo>
                    <a:pt x="0" y="1495"/>
                  </a:lnTo>
                  <a:lnTo>
                    <a:pt x="0" y="1318"/>
                  </a:lnTo>
                  <a:lnTo>
                    <a:pt x="4" y="1216"/>
                  </a:lnTo>
                  <a:lnTo>
                    <a:pt x="16" y="1114"/>
                  </a:lnTo>
                  <a:lnTo>
                    <a:pt x="36" y="1016"/>
                  </a:lnTo>
                  <a:lnTo>
                    <a:pt x="62" y="921"/>
                  </a:lnTo>
                  <a:lnTo>
                    <a:pt x="95" y="828"/>
                  </a:lnTo>
                  <a:lnTo>
                    <a:pt x="136" y="739"/>
                  </a:lnTo>
                  <a:lnTo>
                    <a:pt x="183" y="654"/>
                  </a:lnTo>
                  <a:lnTo>
                    <a:pt x="236" y="571"/>
                  </a:lnTo>
                  <a:lnTo>
                    <a:pt x="294" y="494"/>
                  </a:lnTo>
                  <a:lnTo>
                    <a:pt x="357" y="420"/>
                  </a:lnTo>
                  <a:lnTo>
                    <a:pt x="427" y="353"/>
                  </a:lnTo>
                  <a:lnTo>
                    <a:pt x="500" y="290"/>
                  </a:lnTo>
                  <a:lnTo>
                    <a:pt x="580" y="231"/>
                  </a:lnTo>
                  <a:lnTo>
                    <a:pt x="662" y="179"/>
                  </a:lnTo>
                  <a:lnTo>
                    <a:pt x="749" y="134"/>
                  </a:lnTo>
                  <a:lnTo>
                    <a:pt x="839" y="94"/>
                  </a:lnTo>
                  <a:lnTo>
                    <a:pt x="933" y="61"/>
                  </a:lnTo>
                  <a:lnTo>
                    <a:pt x="1031" y="34"/>
                  </a:lnTo>
                  <a:lnTo>
                    <a:pt x="1129" y="16"/>
                  </a:lnTo>
                  <a:lnTo>
                    <a:pt x="1232" y="4"/>
                  </a:lnTo>
                  <a:lnTo>
                    <a:pt x="1337"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24" name="Freeform 364"/>
            <p:cNvSpPr>
              <a:spLocks noEditPoints="1"/>
            </p:cNvSpPr>
            <p:nvPr/>
          </p:nvSpPr>
          <p:spPr bwMode="auto">
            <a:xfrm>
              <a:off x="6583363" y="4408488"/>
              <a:ext cx="719138" cy="709612"/>
            </a:xfrm>
            <a:custGeom>
              <a:avLst/>
              <a:gdLst>
                <a:gd name="T0" fmla="*/ 646 w 1360"/>
                <a:gd name="T1" fmla="*/ 510 h 1341"/>
                <a:gd name="T2" fmla="*/ 587 w 1360"/>
                <a:gd name="T3" fmla="*/ 534 h 1341"/>
                <a:gd name="T4" fmla="*/ 542 w 1360"/>
                <a:gd name="T5" fmla="*/ 578 h 1341"/>
                <a:gd name="T6" fmla="*/ 517 w 1360"/>
                <a:gd name="T7" fmla="*/ 636 h 1341"/>
                <a:gd name="T8" fmla="*/ 517 w 1360"/>
                <a:gd name="T9" fmla="*/ 703 h 1341"/>
                <a:gd name="T10" fmla="*/ 542 w 1360"/>
                <a:gd name="T11" fmla="*/ 761 h 1341"/>
                <a:gd name="T12" fmla="*/ 587 w 1360"/>
                <a:gd name="T13" fmla="*/ 805 h 1341"/>
                <a:gd name="T14" fmla="*/ 646 w 1360"/>
                <a:gd name="T15" fmla="*/ 831 h 1341"/>
                <a:gd name="T16" fmla="*/ 714 w 1360"/>
                <a:gd name="T17" fmla="*/ 831 h 1341"/>
                <a:gd name="T18" fmla="*/ 773 w 1360"/>
                <a:gd name="T19" fmla="*/ 805 h 1341"/>
                <a:gd name="T20" fmla="*/ 818 w 1360"/>
                <a:gd name="T21" fmla="*/ 761 h 1341"/>
                <a:gd name="T22" fmla="*/ 842 w 1360"/>
                <a:gd name="T23" fmla="*/ 703 h 1341"/>
                <a:gd name="T24" fmla="*/ 842 w 1360"/>
                <a:gd name="T25" fmla="*/ 636 h 1341"/>
                <a:gd name="T26" fmla="*/ 818 w 1360"/>
                <a:gd name="T27" fmla="*/ 578 h 1341"/>
                <a:gd name="T28" fmla="*/ 773 w 1360"/>
                <a:gd name="T29" fmla="*/ 534 h 1341"/>
                <a:gd name="T30" fmla="*/ 714 w 1360"/>
                <a:gd name="T31" fmla="*/ 510 h 1341"/>
                <a:gd name="T32" fmla="*/ 680 w 1360"/>
                <a:gd name="T33" fmla="*/ 0 h 1341"/>
                <a:gd name="T34" fmla="*/ 826 w 1360"/>
                <a:gd name="T35" fmla="*/ 14 h 1341"/>
                <a:gd name="T36" fmla="*/ 961 w 1360"/>
                <a:gd name="T37" fmla="*/ 58 h 1341"/>
                <a:gd name="T38" fmla="*/ 1082 w 1360"/>
                <a:gd name="T39" fmla="*/ 129 h 1341"/>
                <a:gd name="T40" fmla="*/ 1185 w 1360"/>
                <a:gd name="T41" fmla="*/ 221 h 1341"/>
                <a:gd name="T42" fmla="*/ 1267 w 1360"/>
                <a:gd name="T43" fmla="*/ 331 h 1341"/>
                <a:gd name="T44" fmla="*/ 1325 w 1360"/>
                <a:gd name="T45" fmla="*/ 458 h 1341"/>
                <a:gd name="T46" fmla="*/ 1356 w 1360"/>
                <a:gd name="T47" fmla="*/ 596 h 1341"/>
                <a:gd name="T48" fmla="*/ 1356 w 1360"/>
                <a:gd name="T49" fmla="*/ 743 h 1341"/>
                <a:gd name="T50" fmla="*/ 1325 w 1360"/>
                <a:gd name="T51" fmla="*/ 881 h 1341"/>
                <a:gd name="T52" fmla="*/ 1267 w 1360"/>
                <a:gd name="T53" fmla="*/ 1008 h 1341"/>
                <a:gd name="T54" fmla="*/ 1185 w 1360"/>
                <a:gd name="T55" fmla="*/ 1120 h 1341"/>
                <a:gd name="T56" fmla="*/ 1082 w 1360"/>
                <a:gd name="T57" fmla="*/ 1212 h 1341"/>
                <a:gd name="T58" fmla="*/ 961 w 1360"/>
                <a:gd name="T59" fmla="*/ 1281 h 1341"/>
                <a:gd name="T60" fmla="*/ 826 w 1360"/>
                <a:gd name="T61" fmla="*/ 1325 h 1341"/>
                <a:gd name="T62" fmla="*/ 680 w 1360"/>
                <a:gd name="T63" fmla="*/ 1341 h 1341"/>
                <a:gd name="T64" fmla="*/ 534 w 1360"/>
                <a:gd name="T65" fmla="*/ 1325 h 1341"/>
                <a:gd name="T66" fmla="*/ 399 w 1360"/>
                <a:gd name="T67" fmla="*/ 1281 h 1341"/>
                <a:gd name="T68" fmla="*/ 279 w 1360"/>
                <a:gd name="T69" fmla="*/ 1212 h 1341"/>
                <a:gd name="T70" fmla="*/ 175 w 1360"/>
                <a:gd name="T71" fmla="*/ 1120 h 1341"/>
                <a:gd name="T72" fmla="*/ 93 w 1360"/>
                <a:gd name="T73" fmla="*/ 1008 h 1341"/>
                <a:gd name="T74" fmla="*/ 35 w 1360"/>
                <a:gd name="T75" fmla="*/ 881 h 1341"/>
                <a:gd name="T76" fmla="*/ 4 w 1360"/>
                <a:gd name="T77" fmla="*/ 743 h 1341"/>
                <a:gd name="T78" fmla="*/ 4 w 1360"/>
                <a:gd name="T79" fmla="*/ 596 h 1341"/>
                <a:gd name="T80" fmla="*/ 35 w 1360"/>
                <a:gd name="T81" fmla="*/ 458 h 1341"/>
                <a:gd name="T82" fmla="*/ 93 w 1360"/>
                <a:gd name="T83" fmla="*/ 331 h 1341"/>
                <a:gd name="T84" fmla="*/ 175 w 1360"/>
                <a:gd name="T85" fmla="*/ 221 h 1341"/>
                <a:gd name="T86" fmla="*/ 279 w 1360"/>
                <a:gd name="T87" fmla="*/ 129 h 1341"/>
                <a:gd name="T88" fmla="*/ 399 w 1360"/>
                <a:gd name="T89" fmla="*/ 58 h 1341"/>
                <a:gd name="T90" fmla="*/ 534 w 1360"/>
                <a:gd name="T91" fmla="*/ 14 h 1341"/>
                <a:gd name="T92" fmla="*/ 680 w 1360"/>
                <a:gd name="T93" fmla="*/ 0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0" h="1341">
                  <a:moveTo>
                    <a:pt x="680" y="506"/>
                  </a:moveTo>
                  <a:lnTo>
                    <a:pt x="646" y="510"/>
                  </a:lnTo>
                  <a:lnTo>
                    <a:pt x="615" y="519"/>
                  </a:lnTo>
                  <a:lnTo>
                    <a:pt x="587" y="534"/>
                  </a:lnTo>
                  <a:lnTo>
                    <a:pt x="563" y="554"/>
                  </a:lnTo>
                  <a:lnTo>
                    <a:pt x="542" y="578"/>
                  </a:lnTo>
                  <a:lnTo>
                    <a:pt x="528" y="606"/>
                  </a:lnTo>
                  <a:lnTo>
                    <a:pt x="517" y="636"/>
                  </a:lnTo>
                  <a:lnTo>
                    <a:pt x="514" y="670"/>
                  </a:lnTo>
                  <a:lnTo>
                    <a:pt x="517" y="703"/>
                  </a:lnTo>
                  <a:lnTo>
                    <a:pt x="528" y="734"/>
                  </a:lnTo>
                  <a:lnTo>
                    <a:pt x="542" y="761"/>
                  </a:lnTo>
                  <a:lnTo>
                    <a:pt x="563" y="785"/>
                  </a:lnTo>
                  <a:lnTo>
                    <a:pt x="587" y="805"/>
                  </a:lnTo>
                  <a:lnTo>
                    <a:pt x="615" y="820"/>
                  </a:lnTo>
                  <a:lnTo>
                    <a:pt x="646" y="831"/>
                  </a:lnTo>
                  <a:lnTo>
                    <a:pt x="680" y="833"/>
                  </a:lnTo>
                  <a:lnTo>
                    <a:pt x="714" y="831"/>
                  </a:lnTo>
                  <a:lnTo>
                    <a:pt x="745" y="820"/>
                  </a:lnTo>
                  <a:lnTo>
                    <a:pt x="773" y="805"/>
                  </a:lnTo>
                  <a:lnTo>
                    <a:pt x="797" y="785"/>
                  </a:lnTo>
                  <a:lnTo>
                    <a:pt x="818" y="761"/>
                  </a:lnTo>
                  <a:lnTo>
                    <a:pt x="832" y="734"/>
                  </a:lnTo>
                  <a:lnTo>
                    <a:pt x="842" y="703"/>
                  </a:lnTo>
                  <a:lnTo>
                    <a:pt x="846" y="670"/>
                  </a:lnTo>
                  <a:lnTo>
                    <a:pt x="842" y="636"/>
                  </a:lnTo>
                  <a:lnTo>
                    <a:pt x="832" y="606"/>
                  </a:lnTo>
                  <a:lnTo>
                    <a:pt x="818" y="578"/>
                  </a:lnTo>
                  <a:lnTo>
                    <a:pt x="797" y="554"/>
                  </a:lnTo>
                  <a:lnTo>
                    <a:pt x="773" y="534"/>
                  </a:lnTo>
                  <a:lnTo>
                    <a:pt x="745" y="519"/>
                  </a:lnTo>
                  <a:lnTo>
                    <a:pt x="714" y="510"/>
                  </a:lnTo>
                  <a:lnTo>
                    <a:pt x="680" y="506"/>
                  </a:lnTo>
                  <a:close/>
                  <a:moveTo>
                    <a:pt x="680" y="0"/>
                  </a:moveTo>
                  <a:lnTo>
                    <a:pt x="754" y="2"/>
                  </a:lnTo>
                  <a:lnTo>
                    <a:pt x="826" y="14"/>
                  </a:lnTo>
                  <a:lnTo>
                    <a:pt x="895" y="33"/>
                  </a:lnTo>
                  <a:lnTo>
                    <a:pt x="961" y="58"/>
                  </a:lnTo>
                  <a:lnTo>
                    <a:pt x="1023" y="90"/>
                  </a:lnTo>
                  <a:lnTo>
                    <a:pt x="1082" y="129"/>
                  </a:lnTo>
                  <a:lnTo>
                    <a:pt x="1136" y="171"/>
                  </a:lnTo>
                  <a:lnTo>
                    <a:pt x="1185" y="221"/>
                  </a:lnTo>
                  <a:lnTo>
                    <a:pt x="1229" y="274"/>
                  </a:lnTo>
                  <a:lnTo>
                    <a:pt x="1267" y="331"/>
                  </a:lnTo>
                  <a:lnTo>
                    <a:pt x="1299" y="393"/>
                  </a:lnTo>
                  <a:lnTo>
                    <a:pt x="1325" y="458"/>
                  </a:lnTo>
                  <a:lnTo>
                    <a:pt x="1344" y="526"/>
                  </a:lnTo>
                  <a:lnTo>
                    <a:pt x="1356" y="596"/>
                  </a:lnTo>
                  <a:lnTo>
                    <a:pt x="1360" y="670"/>
                  </a:lnTo>
                  <a:lnTo>
                    <a:pt x="1356" y="743"/>
                  </a:lnTo>
                  <a:lnTo>
                    <a:pt x="1344" y="813"/>
                  </a:lnTo>
                  <a:lnTo>
                    <a:pt x="1325" y="881"/>
                  </a:lnTo>
                  <a:lnTo>
                    <a:pt x="1299" y="947"/>
                  </a:lnTo>
                  <a:lnTo>
                    <a:pt x="1267" y="1008"/>
                  </a:lnTo>
                  <a:lnTo>
                    <a:pt x="1229" y="1066"/>
                  </a:lnTo>
                  <a:lnTo>
                    <a:pt x="1185" y="1120"/>
                  </a:lnTo>
                  <a:lnTo>
                    <a:pt x="1136" y="1168"/>
                  </a:lnTo>
                  <a:lnTo>
                    <a:pt x="1082" y="1212"/>
                  </a:lnTo>
                  <a:lnTo>
                    <a:pt x="1023" y="1249"/>
                  </a:lnTo>
                  <a:lnTo>
                    <a:pt x="961" y="1281"/>
                  </a:lnTo>
                  <a:lnTo>
                    <a:pt x="895" y="1306"/>
                  </a:lnTo>
                  <a:lnTo>
                    <a:pt x="826" y="1325"/>
                  </a:lnTo>
                  <a:lnTo>
                    <a:pt x="754" y="1337"/>
                  </a:lnTo>
                  <a:lnTo>
                    <a:pt x="680" y="1341"/>
                  </a:lnTo>
                  <a:lnTo>
                    <a:pt x="606" y="1337"/>
                  </a:lnTo>
                  <a:lnTo>
                    <a:pt x="534" y="1325"/>
                  </a:lnTo>
                  <a:lnTo>
                    <a:pt x="465" y="1306"/>
                  </a:lnTo>
                  <a:lnTo>
                    <a:pt x="399" y="1281"/>
                  </a:lnTo>
                  <a:lnTo>
                    <a:pt x="337" y="1249"/>
                  </a:lnTo>
                  <a:lnTo>
                    <a:pt x="279" y="1212"/>
                  </a:lnTo>
                  <a:lnTo>
                    <a:pt x="225" y="1168"/>
                  </a:lnTo>
                  <a:lnTo>
                    <a:pt x="175" y="1120"/>
                  </a:lnTo>
                  <a:lnTo>
                    <a:pt x="132" y="1066"/>
                  </a:lnTo>
                  <a:lnTo>
                    <a:pt x="93" y="1008"/>
                  </a:lnTo>
                  <a:lnTo>
                    <a:pt x="61" y="947"/>
                  </a:lnTo>
                  <a:lnTo>
                    <a:pt x="35" y="881"/>
                  </a:lnTo>
                  <a:lnTo>
                    <a:pt x="16" y="813"/>
                  </a:lnTo>
                  <a:lnTo>
                    <a:pt x="4" y="743"/>
                  </a:lnTo>
                  <a:lnTo>
                    <a:pt x="0" y="670"/>
                  </a:lnTo>
                  <a:lnTo>
                    <a:pt x="4" y="596"/>
                  </a:lnTo>
                  <a:lnTo>
                    <a:pt x="16" y="526"/>
                  </a:lnTo>
                  <a:lnTo>
                    <a:pt x="35" y="458"/>
                  </a:lnTo>
                  <a:lnTo>
                    <a:pt x="61" y="393"/>
                  </a:lnTo>
                  <a:lnTo>
                    <a:pt x="93" y="331"/>
                  </a:lnTo>
                  <a:lnTo>
                    <a:pt x="132" y="274"/>
                  </a:lnTo>
                  <a:lnTo>
                    <a:pt x="175" y="221"/>
                  </a:lnTo>
                  <a:lnTo>
                    <a:pt x="225" y="171"/>
                  </a:lnTo>
                  <a:lnTo>
                    <a:pt x="279" y="129"/>
                  </a:lnTo>
                  <a:lnTo>
                    <a:pt x="337" y="90"/>
                  </a:lnTo>
                  <a:lnTo>
                    <a:pt x="399" y="58"/>
                  </a:lnTo>
                  <a:lnTo>
                    <a:pt x="465" y="33"/>
                  </a:lnTo>
                  <a:lnTo>
                    <a:pt x="534" y="14"/>
                  </a:lnTo>
                  <a:lnTo>
                    <a:pt x="606" y="2"/>
                  </a:lnTo>
                  <a:lnTo>
                    <a:pt x="680"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grpSp>
      <p:grpSp>
        <p:nvGrpSpPr>
          <p:cNvPr id="44" name="Group 43"/>
          <p:cNvGrpSpPr/>
          <p:nvPr/>
        </p:nvGrpSpPr>
        <p:grpSpPr>
          <a:xfrm>
            <a:off x="9395095" y="1628547"/>
            <a:ext cx="2220872" cy="683533"/>
            <a:chOff x="9395095" y="1641919"/>
            <a:chExt cx="2220872" cy="683533"/>
          </a:xfrm>
        </p:grpSpPr>
        <p:sp>
          <p:nvSpPr>
            <p:cNvPr id="31" name="TextBox 30"/>
            <p:cNvSpPr txBox="1"/>
            <p:nvPr/>
          </p:nvSpPr>
          <p:spPr>
            <a:xfrm>
              <a:off x="9395095" y="1884562"/>
              <a:ext cx="2220872" cy="440890"/>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25000"/>
                </a:lnSpc>
              </a:pPr>
              <a:r>
                <a:rPr lang="zh-CN" altLang="en-US" sz="1200" dirty="0">
                  <a:solidFill>
                    <a:srgbClr val="46525B"/>
                  </a:solidFill>
                  <a:latin typeface="+mn-lt"/>
                  <a:cs typeface="+mn-ea"/>
                  <a:sym typeface="+mn-lt"/>
                </a:rPr>
                <a:t>您的内容打在这里，或者通过复制您的文本，在此框中选择粘贴。</a:t>
              </a:r>
              <a:endParaRPr lang="en-US" altLang="zh-CN" sz="1200" dirty="0">
                <a:solidFill>
                  <a:srgbClr val="46525B"/>
                </a:solidFill>
                <a:latin typeface="+mn-lt"/>
                <a:cs typeface="+mn-ea"/>
                <a:sym typeface="+mn-lt"/>
              </a:endParaRPr>
            </a:p>
          </p:txBody>
        </p:sp>
        <p:sp>
          <p:nvSpPr>
            <p:cNvPr id="32" name="TextBox 31"/>
            <p:cNvSpPr txBox="1"/>
            <p:nvPr/>
          </p:nvSpPr>
          <p:spPr>
            <a:xfrm>
              <a:off x="9397690" y="1641919"/>
              <a:ext cx="1852408" cy="246221"/>
            </a:xfrm>
            <a:prstGeom prst="rect">
              <a:avLst/>
            </a:prstGeom>
            <a:noFill/>
            <a:ln>
              <a:noFill/>
            </a:ln>
          </p:spPr>
          <p:txBody>
            <a:bodyPr wrap="square" lIns="0" tIns="0" rIns="0" bIns="0" rtlCol="0">
              <a:spAutoFit/>
            </a:bodyPr>
            <a:lstStyle/>
            <a:p>
              <a:r>
                <a:rPr lang="zh-CN" altLang="en-US" sz="1600" b="1" dirty="0">
                  <a:solidFill>
                    <a:srgbClr val="46525B"/>
                  </a:solidFill>
                  <a:cs typeface="+mn-ea"/>
                  <a:sym typeface="+mn-lt"/>
                </a:rPr>
                <a:t>点击</a:t>
              </a:r>
              <a:r>
                <a:rPr lang="zh-CN" altLang="en-US" sz="1600" b="1">
                  <a:solidFill>
                    <a:srgbClr val="46525B"/>
                  </a:solidFill>
                  <a:cs typeface="+mn-ea"/>
                  <a:sym typeface="+mn-lt"/>
                </a:rPr>
                <a:t>编辑标题</a:t>
              </a:r>
              <a:endParaRPr lang="en-US" sz="1600" b="1" dirty="0">
                <a:solidFill>
                  <a:srgbClr val="46525B"/>
                </a:solidFill>
                <a:cs typeface="+mn-ea"/>
                <a:sym typeface="+mn-lt"/>
              </a:endParaRPr>
            </a:p>
          </p:txBody>
        </p:sp>
      </p:grpSp>
      <p:grpSp>
        <p:nvGrpSpPr>
          <p:cNvPr id="18" name="Группа 398"/>
          <p:cNvGrpSpPr/>
          <p:nvPr/>
        </p:nvGrpSpPr>
        <p:grpSpPr>
          <a:xfrm>
            <a:off x="5397682" y="4720611"/>
            <a:ext cx="433291" cy="500502"/>
            <a:chOff x="5886450" y="3211513"/>
            <a:chExt cx="1535113" cy="1773238"/>
          </a:xfrm>
          <a:solidFill>
            <a:srgbClr val="FFC000"/>
          </a:solidFill>
        </p:grpSpPr>
        <p:sp>
          <p:nvSpPr>
            <p:cNvPr id="19" name="Freeform 356"/>
            <p:cNvSpPr>
              <a:spLocks noEditPoints="1"/>
            </p:cNvSpPr>
            <p:nvPr/>
          </p:nvSpPr>
          <p:spPr bwMode="auto">
            <a:xfrm>
              <a:off x="5886450" y="3211513"/>
              <a:ext cx="1531938" cy="773113"/>
            </a:xfrm>
            <a:custGeom>
              <a:avLst/>
              <a:gdLst>
                <a:gd name="T0" fmla="*/ 628 w 2895"/>
                <a:gd name="T1" fmla="*/ 277 h 1460"/>
                <a:gd name="T2" fmla="*/ 483 w 2895"/>
                <a:gd name="T3" fmla="*/ 336 h 1460"/>
                <a:gd name="T4" fmla="*/ 369 w 2895"/>
                <a:gd name="T5" fmla="*/ 438 h 1460"/>
                <a:gd name="T6" fmla="*/ 293 w 2895"/>
                <a:gd name="T7" fmla="*/ 573 h 1460"/>
                <a:gd name="T8" fmla="*/ 266 w 2895"/>
                <a:gd name="T9" fmla="*/ 730 h 1460"/>
                <a:gd name="T10" fmla="*/ 293 w 2895"/>
                <a:gd name="T11" fmla="*/ 888 h 1460"/>
                <a:gd name="T12" fmla="*/ 369 w 2895"/>
                <a:gd name="T13" fmla="*/ 1021 h 1460"/>
                <a:gd name="T14" fmla="*/ 483 w 2895"/>
                <a:gd name="T15" fmla="*/ 1123 h 1460"/>
                <a:gd name="T16" fmla="*/ 628 w 2895"/>
                <a:gd name="T17" fmla="*/ 1184 h 1460"/>
                <a:gd name="T18" fmla="*/ 789 w 2895"/>
                <a:gd name="T19" fmla="*/ 1193 h 1460"/>
                <a:gd name="T20" fmla="*/ 941 w 2895"/>
                <a:gd name="T21" fmla="*/ 1149 h 1460"/>
                <a:gd name="T22" fmla="*/ 1066 w 2895"/>
                <a:gd name="T23" fmla="*/ 1060 h 1460"/>
                <a:gd name="T24" fmla="*/ 1156 w 2895"/>
                <a:gd name="T25" fmla="*/ 935 h 1460"/>
                <a:gd name="T26" fmla="*/ 1201 w 2895"/>
                <a:gd name="T27" fmla="*/ 785 h 1460"/>
                <a:gd name="T28" fmla="*/ 1191 w 2895"/>
                <a:gd name="T29" fmla="*/ 623 h 1460"/>
                <a:gd name="T30" fmla="*/ 1131 w 2895"/>
                <a:gd name="T31" fmla="*/ 480 h 1460"/>
                <a:gd name="T32" fmla="*/ 1028 w 2895"/>
                <a:gd name="T33" fmla="*/ 366 h 1460"/>
                <a:gd name="T34" fmla="*/ 893 w 2895"/>
                <a:gd name="T35" fmla="*/ 291 h 1460"/>
                <a:gd name="T36" fmla="*/ 734 w 2895"/>
                <a:gd name="T37" fmla="*/ 264 h 1460"/>
                <a:gd name="T38" fmla="*/ 2231 w 2895"/>
                <a:gd name="T39" fmla="*/ 3 h 1460"/>
                <a:gd name="T40" fmla="*/ 2431 w 2895"/>
                <a:gd name="T41" fmla="*/ 51 h 1460"/>
                <a:gd name="T42" fmla="*/ 2605 w 2895"/>
                <a:gd name="T43" fmla="*/ 149 h 1460"/>
                <a:gd name="T44" fmla="*/ 2745 w 2895"/>
                <a:gd name="T45" fmla="*/ 289 h 1460"/>
                <a:gd name="T46" fmla="*/ 2844 w 2895"/>
                <a:gd name="T47" fmla="*/ 462 h 1460"/>
                <a:gd name="T48" fmla="*/ 2892 w 2895"/>
                <a:gd name="T49" fmla="*/ 659 h 1460"/>
                <a:gd name="T50" fmla="*/ 2882 w 2895"/>
                <a:gd name="T51" fmla="*/ 868 h 1460"/>
                <a:gd name="T52" fmla="*/ 2817 w 2895"/>
                <a:gd name="T53" fmla="*/ 1060 h 1460"/>
                <a:gd name="T54" fmla="*/ 2704 w 2895"/>
                <a:gd name="T55" fmla="*/ 1222 h 1460"/>
                <a:gd name="T56" fmla="*/ 2551 w 2895"/>
                <a:gd name="T57" fmla="*/ 1348 h 1460"/>
                <a:gd name="T58" fmla="*/ 2367 w 2895"/>
                <a:gd name="T59" fmla="*/ 1431 h 1460"/>
                <a:gd name="T60" fmla="*/ 2161 w 2895"/>
                <a:gd name="T61" fmla="*/ 1460 h 1460"/>
                <a:gd name="T62" fmla="*/ 595 w 2895"/>
                <a:gd name="T63" fmla="*/ 1447 h 1460"/>
                <a:gd name="T64" fmla="*/ 403 w 2895"/>
                <a:gd name="T65" fmla="*/ 1381 h 1460"/>
                <a:gd name="T66" fmla="*/ 239 w 2895"/>
                <a:gd name="T67" fmla="*/ 1269 h 1460"/>
                <a:gd name="T68" fmla="*/ 111 w 2895"/>
                <a:gd name="T69" fmla="*/ 1117 h 1460"/>
                <a:gd name="T70" fmla="*/ 29 w 2895"/>
                <a:gd name="T71" fmla="*/ 935 h 1460"/>
                <a:gd name="T72" fmla="*/ 0 w 2895"/>
                <a:gd name="T73" fmla="*/ 730 h 1460"/>
                <a:gd name="T74" fmla="*/ 29 w 2895"/>
                <a:gd name="T75" fmla="*/ 525 h 1460"/>
                <a:gd name="T76" fmla="*/ 111 w 2895"/>
                <a:gd name="T77" fmla="*/ 343 h 1460"/>
                <a:gd name="T78" fmla="*/ 239 w 2895"/>
                <a:gd name="T79" fmla="*/ 191 h 1460"/>
                <a:gd name="T80" fmla="*/ 403 w 2895"/>
                <a:gd name="T81" fmla="*/ 78 h 1460"/>
                <a:gd name="T82" fmla="*/ 595 w 2895"/>
                <a:gd name="T83" fmla="*/ 14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95" h="1460">
                  <a:moveTo>
                    <a:pt x="734" y="264"/>
                  </a:moveTo>
                  <a:lnTo>
                    <a:pt x="680" y="267"/>
                  </a:lnTo>
                  <a:lnTo>
                    <a:pt x="628" y="277"/>
                  </a:lnTo>
                  <a:lnTo>
                    <a:pt x="576" y="291"/>
                  </a:lnTo>
                  <a:lnTo>
                    <a:pt x="528" y="311"/>
                  </a:lnTo>
                  <a:lnTo>
                    <a:pt x="483" y="336"/>
                  </a:lnTo>
                  <a:lnTo>
                    <a:pt x="442" y="366"/>
                  </a:lnTo>
                  <a:lnTo>
                    <a:pt x="403" y="400"/>
                  </a:lnTo>
                  <a:lnTo>
                    <a:pt x="369" y="438"/>
                  </a:lnTo>
                  <a:lnTo>
                    <a:pt x="339" y="480"/>
                  </a:lnTo>
                  <a:lnTo>
                    <a:pt x="313" y="525"/>
                  </a:lnTo>
                  <a:lnTo>
                    <a:pt x="293" y="573"/>
                  </a:lnTo>
                  <a:lnTo>
                    <a:pt x="278" y="623"/>
                  </a:lnTo>
                  <a:lnTo>
                    <a:pt x="269" y="675"/>
                  </a:lnTo>
                  <a:lnTo>
                    <a:pt x="266" y="730"/>
                  </a:lnTo>
                  <a:lnTo>
                    <a:pt x="269" y="785"/>
                  </a:lnTo>
                  <a:lnTo>
                    <a:pt x="278" y="837"/>
                  </a:lnTo>
                  <a:lnTo>
                    <a:pt x="293" y="888"/>
                  </a:lnTo>
                  <a:lnTo>
                    <a:pt x="313" y="935"/>
                  </a:lnTo>
                  <a:lnTo>
                    <a:pt x="339" y="980"/>
                  </a:lnTo>
                  <a:lnTo>
                    <a:pt x="369" y="1021"/>
                  </a:lnTo>
                  <a:lnTo>
                    <a:pt x="403" y="1060"/>
                  </a:lnTo>
                  <a:lnTo>
                    <a:pt x="442" y="1094"/>
                  </a:lnTo>
                  <a:lnTo>
                    <a:pt x="483" y="1123"/>
                  </a:lnTo>
                  <a:lnTo>
                    <a:pt x="528" y="1149"/>
                  </a:lnTo>
                  <a:lnTo>
                    <a:pt x="576" y="1169"/>
                  </a:lnTo>
                  <a:lnTo>
                    <a:pt x="628" y="1184"/>
                  </a:lnTo>
                  <a:lnTo>
                    <a:pt x="680" y="1193"/>
                  </a:lnTo>
                  <a:lnTo>
                    <a:pt x="734" y="1196"/>
                  </a:lnTo>
                  <a:lnTo>
                    <a:pt x="789" y="1193"/>
                  </a:lnTo>
                  <a:lnTo>
                    <a:pt x="842" y="1184"/>
                  </a:lnTo>
                  <a:lnTo>
                    <a:pt x="893" y="1169"/>
                  </a:lnTo>
                  <a:lnTo>
                    <a:pt x="941" y="1149"/>
                  </a:lnTo>
                  <a:lnTo>
                    <a:pt x="986" y="1123"/>
                  </a:lnTo>
                  <a:lnTo>
                    <a:pt x="1028" y="1094"/>
                  </a:lnTo>
                  <a:lnTo>
                    <a:pt x="1066" y="1060"/>
                  </a:lnTo>
                  <a:lnTo>
                    <a:pt x="1101" y="1021"/>
                  </a:lnTo>
                  <a:lnTo>
                    <a:pt x="1131" y="980"/>
                  </a:lnTo>
                  <a:lnTo>
                    <a:pt x="1156" y="935"/>
                  </a:lnTo>
                  <a:lnTo>
                    <a:pt x="1176" y="888"/>
                  </a:lnTo>
                  <a:lnTo>
                    <a:pt x="1191" y="837"/>
                  </a:lnTo>
                  <a:lnTo>
                    <a:pt x="1201" y="785"/>
                  </a:lnTo>
                  <a:lnTo>
                    <a:pt x="1204" y="730"/>
                  </a:lnTo>
                  <a:lnTo>
                    <a:pt x="1201" y="675"/>
                  </a:lnTo>
                  <a:lnTo>
                    <a:pt x="1191" y="623"/>
                  </a:lnTo>
                  <a:lnTo>
                    <a:pt x="1176" y="573"/>
                  </a:lnTo>
                  <a:lnTo>
                    <a:pt x="1156" y="525"/>
                  </a:lnTo>
                  <a:lnTo>
                    <a:pt x="1131" y="480"/>
                  </a:lnTo>
                  <a:lnTo>
                    <a:pt x="1101" y="438"/>
                  </a:lnTo>
                  <a:lnTo>
                    <a:pt x="1066" y="400"/>
                  </a:lnTo>
                  <a:lnTo>
                    <a:pt x="1028" y="366"/>
                  </a:lnTo>
                  <a:lnTo>
                    <a:pt x="986" y="336"/>
                  </a:lnTo>
                  <a:lnTo>
                    <a:pt x="941" y="311"/>
                  </a:lnTo>
                  <a:lnTo>
                    <a:pt x="893" y="291"/>
                  </a:lnTo>
                  <a:lnTo>
                    <a:pt x="842" y="277"/>
                  </a:lnTo>
                  <a:lnTo>
                    <a:pt x="789" y="267"/>
                  </a:lnTo>
                  <a:lnTo>
                    <a:pt x="734" y="264"/>
                  </a:lnTo>
                  <a:close/>
                  <a:moveTo>
                    <a:pt x="734" y="0"/>
                  </a:moveTo>
                  <a:lnTo>
                    <a:pt x="2161" y="0"/>
                  </a:lnTo>
                  <a:lnTo>
                    <a:pt x="2231" y="3"/>
                  </a:lnTo>
                  <a:lnTo>
                    <a:pt x="2300" y="14"/>
                  </a:lnTo>
                  <a:lnTo>
                    <a:pt x="2367" y="30"/>
                  </a:lnTo>
                  <a:lnTo>
                    <a:pt x="2431" y="51"/>
                  </a:lnTo>
                  <a:lnTo>
                    <a:pt x="2492" y="78"/>
                  </a:lnTo>
                  <a:lnTo>
                    <a:pt x="2551" y="111"/>
                  </a:lnTo>
                  <a:lnTo>
                    <a:pt x="2605" y="149"/>
                  </a:lnTo>
                  <a:lnTo>
                    <a:pt x="2657" y="191"/>
                  </a:lnTo>
                  <a:lnTo>
                    <a:pt x="2703" y="238"/>
                  </a:lnTo>
                  <a:lnTo>
                    <a:pt x="2745" y="289"/>
                  </a:lnTo>
                  <a:lnTo>
                    <a:pt x="2784" y="343"/>
                  </a:lnTo>
                  <a:lnTo>
                    <a:pt x="2817" y="400"/>
                  </a:lnTo>
                  <a:lnTo>
                    <a:pt x="2844" y="462"/>
                  </a:lnTo>
                  <a:lnTo>
                    <a:pt x="2866" y="525"/>
                  </a:lnTo>
                  <a:lnTo>
                    <a:pt x="2882" y="591"/>
                  </a:lnTo>
                  <a:lnTo>
                    <a:pt x="2892" y="659"/>
                  </a:lnTo>
                  <a:lnTo>
                    <a:pt x="2895" y="730"/>
                  </a:lnTo>
                  <a:lnTo>
                    <a:pt x="2892" y="801"/>
                  </a:lnTo>
                  <a:lnTo>
                    <a:pt x="2882" y="868"/>
                  </a:lnTo>
                  <a:lnTo>
                    <a:pt x="2866" y="935"/>
                  </a:lnTo>
                  <a:lnTo>
                    <a:pt x="2844" y="999"/>
                  </a:lnTo>
                  <a:lnTo>
                    <a:pt x="2817" y="1060"/>
                  </a:lnTo>
                  <a:lnTo>
                    <a:pt x="2784" y="1117"/>
                  </a:lnTo>
                  <a:lnTo>
                    <a:pt x="2745" y="1171"/>
                  </a:lnTo>
                  <a:lnTo>
                    <a:pt x="2704" y="1222"/>
                  </a:lnTo>
                  <a:lnTo>
                    <a:pt x="2657" y="1269"/>
                  </a:lnTo>
                  <a:lnTo>
                    <a:pt x="2605" y="1311"/>
                  </a:lnTo>
                  <a:lnTo>
                    <a:pt x="2551" y="1348"/>
                  </a:lnTo>
                  <a:lnTo>
                    <a:pt x="2492" y="1381"/>
                  </a:lnTo>
                  <a:lnTo>
                    <a:pt x="2431" y="1409"/>
                  </a:lnTo>
                  <a:lnTo>
                    <a:pt x="2367" y="1431"/>
                  </a:lnTo>
                  <a:lnTo>
                    <a:pt x="2301" y="1447"/>
                  </a:lnTo>
                  <a:lnTo>
                    <a:pt x="2231" y="1457"/>
                  </a:lnTo>
                  <a:lnTo>
                    <a:pt x="2161" y="1460"/>
                  </a:lnTo>
                  <a:lnTo>
                    <a:pt x="734" y="1460"/>
                  </a:lnTo>
                  <a:lnTo>
                    <a:pt x="664" y="1457"/>
                  </a:lnTo>
                  <a:lnTo>
                    <a:pt x="595" y="1447"/>
                  </a:lnTo>
                  <a:lnTo>
                    <a:pt x="528" y="1431"/>
                  </a:lnTo>
                  <a:lnTo>
                    <a:pt x="464" y="1409"/>
                  </a:lnTo>
                  <a:lnTo>
                    <a:pt x="403" y="1381"/>
                  </a:lnTo>
                  <a:lnTo>
                    <a:pt x="344" y="1348"/>
                  </a:lnTo>
                  <a:lnTo>
                    <a:pt x="290" y="1311"/>
                  </a:lnTo>
                  <a:lnTo>
                    <a:pt x="239" y="1269"/>
                  </a:lnTo>
                  <a:lnTo>
                    <a:pt x="192" y="1222"/>
                  </a:lnTo>
                  <a:lnTo>
                    <a:pt x="150" y="1171"/>
                  </a:lnTo>
                  <a:lnTo>
                    <a:pt x="111" y="1117"/>
                  </a:lnTo>
                  <a:lnTo>
                    <a:pt x="79" y="1060"/>
                  </a:lnTo>
                  <a:lnTo>
                    <a:pt x="51" y="999"/>
                  </a:lnTo>
                  <a:lnTo>
                    <a:pt x="29" y="935"/>
                  </a:lnTo>
                  <a:lnTo>
                    <a:pt x="13" y="868"/>
                  </a:lnTo>
                  <a:lnTo>
                    <a:pt x="3" y="801"/>
                  </a:lnTo>
                  <a:lnTo>
                    <a:pt x="0" y="730"/>
                  </a:lnTo>
                  <a:lnTo>
                    <a:pt x="3" y="659"/>
                  </a:lnTo>
                  <a:lnTo>
                    <a:pt x="13" y="591"/>
                  </a:lnTo>
                  <a:lnTo>
                    <a:pt x="29" y="525"/>
                  </a:lnTo>
                  <a:lnTo>
                    <a:pt x="51" y="462"/>
                  </a:lnTo>
                  <a:lnTo>
                    <a:pt x="79" y="400"/>
                  </a:lnTo>
                  <a:lnTo>
                    <a:pt x="111" y="343"/>
                  </a:lnTo>
                  <a:lnTo>
                    <a:pt x="150" y="289"/>
                  </a:lnTo>
                  <a:lnTo>
                    <a:pt x="192" y="238"/>
                  </a:lnTo>
                  <a:lnTo>
                    <a:pt x="239" y="191"/>
                  </a:lnTo>
                  <a:lnTo>
                    <a:pt x="290" y="149"/>
                  </a:lnTo>
                  <a:lnTo>
                    <a:pt x="344" y="111"/>
                  </a:lnTo>
                  <a:lnTo>
                    <a:pt x="403" y="78"/>
                  </a:lnTo>
                  <a:lnTo>
                    <a:pt x="464" y="51"/>
                  </a:lnTo>
                  <a:lnTo>
                    <a:pt x="528" y="30"/>
                  </a:lnTo>
                  <a:lnTo>
                    <a:pt x="595" y="14"/>
                  </a:lnTo>
                  <a:lnTo>
                    <a:pt x="664" y="3"/>
                  </a:lnTo>
                  <a:lnTo>
                    <a:pt x="734"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sp>
          <p:nvSpPr>
            <p:cNvPr id="20" name="Freeform 357"/>
            <p:cNvSpPr>
              <a:spLocks noEditPoints="1"/>
            </p:cNvSpPr>
            <p:nvPr/>
          </p:nvSpPr>
          <p:spPr bwMode="auto">
            <a:xfrm>
              <a:off x="5889625" y="4211638"/>
              <a:ext cx="1531938" cy="773113"/>
            </a:xfrm>
            <a:custGeom>
              <a:avLst/>
              <a:gdLst>
                <a:gd name="T0" fmla="*/ 2053 w 2895"/>
                <a:gd name="T1" fmla="*/ 276 h 1460"/>
                <a:gd name="T2" fmla="*/ 1910 w 2895"/>
                <a:gd name="T3" fmla="*/ 337 h 1460"/>
                <a:gd name="T4" fmla="*/ 1795 w 2895"/>
                <a:gd name="T5" fmla="*/ 438 h 1460"/>
                <a:gd name="T6" fmla="*/ 1719 w 2895"/>
                <a:gd name="T7" fmla="*/ 572 h 1460"/>
                <a:gd name="T8" fmla="*/ 1692 w 2895"/>
                <a:gd name="T9" fmla="*/ 729 h 1460"/>
                <a:gd name="T10" fmla="*/ 1719 w 2895"/>
                <a:gd name="T11" fmla="*/ 887 h 1460"/>
                <a:gd name="T12" fmla="*/ 1795 w 2895"/>
                <a:gd name="T13" fmla="*/ 1020 h 1460"/>
                <a:gd name="T14" fmla="*/ 1910 w 2895"/>
                <a:gd name="T15" fmla="*/ 1122 h 1460"/>
                <a:gd name="T16" fmla="*/ 2053 w 2895"/>
                <a:gd name="T17" fmla="*/ 1183 h 1460"/>
                <a:gd name="T18" fmla="*/ 2216 w 2895"/>
                <a:gd name="T19" fmla="*/ 1192 h 1460"/>
                <a:gd name="T20" fmla="*/ 2367 w 2895"/>
                <a:gd name="T21" fmla="*/ 1148 h 1460"/>
                <a:gd name="T22" fmla="*/ 2492 w 2895"/>
                <a:gd name="T23" fmla="*/ 1059 h 1460"/>
                <a:gd name="T24" fmla="*/ 2582 w 2895"/>
                <a:gd name="T25" fmla="*/ 934 h 1460"/>
                <a:gd name="T26" fmla="*/ 2627 w 2895"/>
                <a:gd name="T27" fmla="*/ 784 h 1460"/>
                <a:gd name="T28" fmla="*/ 2617 w 2895"/>
                <a:gd name="T29" fmla="*/ 622 h 1460"/>
                <a:gd name="T30" fmla="*/ 2557 w 2895"/>
                <a:gd name="T31" fmla="*/ 480 h 1460"/>
                <a:gd name="T32" fmla="*/ 2454 w 2895"/>
                <a:gd name="T33" fmla="*/ 366 h 1460"/>
                <a:gd name="T34" fmla="*/ 2319 w 2895"/>
                <a:gd name="T35" fmla="*/ 291 h 1460"/>
                <a:gd name="T36" fmla="*/ 2161 w 2895"/>
                <a:gd name="T37" fmla="*/ 263 h 1460"/>
                <a:gd name="T38" fmla="*/ 2232 w 2895"/>
                <a:gd name="T39" fmla="*/ 3 h 1460"/>
                <a:gd name="T40" fmla="*/ 2431 w 2895"/>
                <a:gd name="T41" fmla="*/ 51 h 1460"/>
                <a:gd name="T42" fmla="*/ 2606 w 2895"/>
                <a:gd name="T43" fmla="*/ 149 h 1460"/>
                <a:gd name="T44" fmla="*/ 2746 w 2895"/>
                <a:gd name="T45" fmla="*/ 288 h 1460"/>
                <a:gd name="T46" fmla="*/ 2844 w 2895"/>
                <a:gd name="T47" fmla="*/ 461 h 1460"/>
                <a:gd name="T48" fmla="*/ 2892 w 2895"/>
                <a:gd name="T49" fmla="*/ 659 h 1460"/>
                <a:gd name="T50" fmla="*/ 2883 w 2895"/>
                <a:gd name="T51" fmla="*/ 868 h 1460"/>
                <a:gd name="T52" fmla="*/ 2817 w 2895"/>
                <a:gd name="T53" fmla="*/ 1059 h 1460"/>
                <a:gd name="T54" fmla="*/ 2704 w 2895"/>
                <a:gd name="T55" fmla="*/ 1222 h 1460"/>
                <a:gd name="T56" fmla="*/ 2551 w 2895"/>
                <a:gd name="T57" fmla="*/ 1348 h 1460"/>
                <a:gd name="T58" fmla="*/ 2367 w 2895"/>
                <a:gd name="T59" fmla="*/ 1430 h 1460"/>
                <a:gd name="T60" fmla="*/ 2161 w 2895"/>
                <a:gd name="T61" fmla="*/ 1460 h 1460"/>
                <a:gd name="T62" fmla="*/ 596 w 2895"/>
                <a:gd name="T63" fmla="*/ 1446 h 1460"/>
                <a:gd name="T64" fmla="*/ 403 w 2895"/>
                <a:gd name="T65" fmla="*/ 1381 h 1460"/>
                <a:gd name="T66" fmla="*/ 240 w 2895"/>
                <a:gd name="T67" fmla="*/ 1269 h 1460"/>
                <a:gd name="T68" fmla="*/ 113 w 2895"/>
                <a:gd name="T69" fmla="*/ 1117 h 1460"/>
                <a:gd name="T70" fmla="*/ 29 w 2895"/>
                <a:gd name="T71" fmla="*/ 934 h 1460"/>
                <a:gd name="T72" fmla="*/ 0 w 2895"/>
                <a:gd name="T73" fmla="*/ 729 h 1460"/>
                <a:gd name="T74" fmla="*/ 29 w 2895"/>
                <a:gd name="T75" fmla="*/ 524 h 1460"/>
                <a:gd name="T76" fmla="*/ 113 w 2895"/>
                <a:gd name="T77" fmla="*/ 342 h 1460"/>
                <a:gd name="T78" fmla="*/ 240 w 2895"/>
                <a:gd name="T79" fmla="*/ 191 h 1460"/>
                <a:gd name="T80" fmla="*/ 403 w 2895"/>
                <a:gd name="T81" fmla="*/ 79 h 1460"/>
                <a:gd name="T82" fmla="*/ 596 w 2895"/>
                <a:gd name="T83" fmla="*/ 13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95" h="1460">
                  <a:moveTo>
                    <a:pt x="2161" y="263"/>
                  </a:moveTo>
                  <a:lnTo>
                    <a:pt x="2106" y="266"/>
                  </a:lnTo>
                  <a:lnTo>
                    <a:pt x="2053" y="276"/>
                  </a:lnTo>
                  <a:lnTo>
                    <a:pt x="2003" y="291"/>
                  </a:lnTo>
                  <a:lnTo>
                    <a:pt x="1955" y="311"/>
                  </a:lnTo>
                  <a:lnTo>
                    <a:pt x="1910" y="337"/>
                  </a:lnTo>
                  <a:lnTo>
                    <a:pt x="1868" y="366"/>
                  </a:lnTo>
                  <a:lnTo>
                    <a:pt x="1830" y="400"/>
                  </a:lnTo>
                  <a:lnTo>
                    <a:pt x="1795" y="438"/>
                  </a:lnTo>
                  <a:lnTo>
                    <a:pt x="1765" y="480"/>
                  </a:lnTo>
                  <a:lnTo>
                    <a:pt x="1740" y="524"/>
                  </a:lnTo>
                  <a:lnTo>
                    <a:pt x="1719" y="572"/>
                  </a:lnTo>
                  <a:lnTo>
                    <a:pt x="1705" y="622"/>
                  </a:lnTo>
                  <a:lnTo>
                    <a:pt x="1695" y="675"/>
                  </a:lnTo>
                  <a:lnTo>
                    <a:pt x="1692" y="729"/>
                  </a:lnTo>
                  <a:lnTo>
                    <a:pt x="1695" y="784"/>
                  </a:lnTo>
                  <a:lnTo>
                    <a:pt x="1705" y="837"/>
                  </a:lnTo>
                  <a:lnTo>
                    <a:pt x="1719" y="887"/>
                  </a:lnTo>
                  <a:lnTo>
                    <a:pt x="1740" y="934"/>
                  </a:lnTo>
                  <a:lnTo>
                    <a:pt x="1765" y="979"/>
                  </a:lnTo>
                  <a:lnTo>
                    <a:pt x="1795" y="1020"/>
                  </a:lnTo>
                  <a:lnTo>
                    <a:pt x="1830" y="1059"/>
                  </a:lnTo>
                  <a:lnTo>
                    <a:pt x="1868" y="1093"/>
                  </a:lnTo>
                  <a:lnTo>
                    <a:pt x="1910" y="1122"/>
                  </a:lnTo>
                  <a:lnTo>
                    <a:pt x="1955" y="1148"/>
                  </a:lnTo>
                  <a:lnTo>
                    <a:pt x="2003" y="1168"/>
                  </a:lnTo>
                  <a:lnTo>
                    <a:pt x="2053" y="1183"/>
                  </a:lnTo>
                  <a:lnTo>
                    <a:pt x="2106" y="1192"/>
                  </a:lnTo>
                  <a:lnTo>
                    <a:pt x="2161" y="1196"/>
                  </a:lnTo>
                  <a:lnTo>
                    <a:pt x="2216" y="1192"/>
                  </a:lnTo>
                  <a:lnTo>
                    <a:pt x="2269" y="1183"/>
                  </a:lnTo>
                  <a:lnTo>
                    <a:pt x="2319" y="1168"/>
                  </a:lnTo>
                  <a:lnTo>
                    <a:pt x="2367" y="1148"/>
                  </a:lnTo>
                  <a:lnTo>
                    <a:pt x="2412" y="1122"/>
                  </a:lnTo>
                  <a:lnTo>
                    <a:pt x="2454" y="1093"/>
                  </a:lnTo>
                  <a:lnTo>
                    <a:pt x="2492" y="1059"/>
                  </a:lnTo>
                  <a:lnTo>
                    <a:pt x="2527" y="1020"/>
                  </a:lnTo>
                  <a:lnTo>
                    <a:pt x="2557" y="979"/>
                  </a:lnTo>
                  <a:lnTo>
                    <a:pt x="2582" y="934"/>
                  </a:lnTo>
                  <a:lnTo>
                    <a:pt x="2603" y="887"/>
                  </a:lnTo>
                  <a:lnTo>
                    <a:pt x="2617" y="837"/>
                  </a:lnTo>
                  <a:lnTo>
                    <a:pt x="2627" y="784"/>
                  </a:lnTo>
                  <a:lnTo>
                    <a:pt x="2630" y="729"/>
                  </a:lnTo>
                  <a:lnTo>
                    <a:pt x="2627" y="675"/>
                  </a:lnTo>
                  <a:lnTo>
                    <a:pt x="2617" y="622"/>
                  </a:lnTo>
                  <a:lnTo>
                    <a:pt x="2603" y="572"/>
                  </a:lnTo>
                  <a:lnTo>
                    <a:pt x="2582" y="524"/>
                  </a:lnTo>
                  <a:lnTo>
                    <a:pt x="2557" y="480"/>
                  </a:lnTo>
                  <a:lnTo>
                    <a:pt x="2527" y="438"/>
                  </a:lnTo>
                  <a:lnTo>
                    <a:pt x="2492" y="400"/>
                  </a:lnTo>
                  <a:lnTo>
                    <a:pt x="2454" y="366"/>
                  </a:lnTo>
                  <a:lnTo>
                    <a:pt x="2412" y="337"/>
                  </a:lnTo>
                  <a:lnTo>
                    <a:pt x="2367" y="311"/>
                  </a:lnTo>
                  <a:lnTo>
                    <a:pt x="2319" y="291"/>
                  </a:lnTo>
                  <a:lnTo>
                    <a:pt x="2269" y="276"/>
                  </a:lnTo>
                  <a:lnTo>
                    <a:pt x="2216" y="266"/>
                  </a:lnTo>
                  <a:lnTo>
                    <a:pt x="2161" y="263"/>
                  </a:lnTo>
                  <a:close/>
                  <a:moveTo>
                    <a:pt x="735" y="0"/>
                  </a:moveTo>
                  <a:lnTo>
                    <a:pt x="2161" y="0"/>
                  </a:lnTo>
                  <a:lnTo>
                    <a:pt x="2232" y="3"/>
                  </a:lnTo>
                  <a:lnTo>
                    <a:pt x="2301" y="13"/>
                  </a:lnTo>
                  <a:lnTo>
                    <a:pt x="2367" y="29"/>
                  </a:lnTo>
                  <a:lnTo>
                    <a:pt x="2431" y="51"/>
                  </a:lnTo>
                  <a:lnTo>
                    <a:pt x="2492" y="79"/>
                  </a:lnTo>
                  <a:lnTo>
                    <a:pt x="2551" y="110"/>
                  </a:lnTo>
                  <a:lnTo>
                    <a:pt x="2606" y="149"/>
                  </a:lnTo>
                  <a:lnTo>
                    <a:pt x="2657" y="191"/>
                  </a:lnTo>
                  <a:lnTo>
                    <a:pt x="2704" y="237"/>
                  </a:lnTo>
                  <a:lnTo>
                    <a:pt x="2746" y="288"/>
                  </a:lnTo>
                  <a:lnTo>
                    <a:pt x="2784" y="342"/>
                  </a:lnTo>
                  <a:lnTo>
                    <a:pt x="2817" y="400"/>
                  </a:lnTo>
                  <a:lnTo>
                    <a:pt x="2844" y="461"/>
                  </a:lnTo>
                  <a:lnTo>
                    <a:pt x="2867" y="524"/>
                  </a:lnTo>
                  <a:lnTo>
                    <a:pt x="2883" y="590"/>
                  </a:lnTo>
                  <a:lnTo>
                    <a:pt x="2892" y="659"/>
                  </a:lnTo>
                  <a:lnTo>
                    <a:pt x="2895" y="729"/>
                  </a:lnTo>
                  <a:lnTo>
                    <a:pt x="2892" y="799"/>
                  </a:lnTo>
                  <a:lnTo>
                    <a:pt x="2883" y="868"/>
                  </a:lnTo>
                  <a:lnTo>
                    <a:pt x="2867" y="934"/>
                  </a:lnTo>
                  <a:lnTo>
                    <a:pt x="2844" y="998"/>
                  </a:lnTo>
                  <a:lnTo>
                    <a:pt x="2817" y="1059"/>
                  </a:lnTo>
                  <a:lnTo>
                    <a:pt x="2784" y="1117"/>
                  </a:lnTo>
                  <a:lnTo>
                    <a:pt x="2746" y="1171"/>
                  </a:lnTo>
                  <a:lnTo>
                    <a:pt x="2704" y="1222"/>
                  </a:lnTo>
                  <a:lnTo>
                    <a:pt x="2657" y="1269"/>
                  </a:lnTo>
                  <a:lnTo>
                    <a:pt x="2606" y="1310"/>
                  </a:lnTo>
                  <a:lnTo>
                    <a:pt x="2551" y="1348"/>
                  </a:lnTo>
                  <a:lnTo>
                    <a:pt x="2492" y="1381"/>
                  </a:lnTo>
                  <a:lnTo>
                    <a:pt x="2431" y="1408"/>
                  </a:lnTo>
                  <a:lnTo>
                    <a:pt x="2367" y="1430"/>
                  </a:lnTo>
                  <a:lnTo>
                    <a:pt x="2301" y="1446"/>
                  </a:lnTo>
                  <a:lnTo>
                    <a:pt x="2232" y="1456"/>
                  </a:lnTo>
                  <a:lnTo>
                    <a:pt x="2161" y="1460"/>
                  </a:lnTo>
                  <a:lnTo>
                    <a:pt x="735" y="1460"/>
                  </a:lnTo>
                  <a:lnTo>
                    <a:pt x="664" y="1456"/>
                  </a:lnTo>
                  <a:lnTo>
                    <a:pt x="596" y="1446"/>
                  </a:lnTo>
                  <a:lnTo>
                    <a:pt x="529" y="1430"/>
                  </a:lnTo>
                  <a:lnTo>
                    <a:pt x="464" y="1408"/>
                  </a:lnTo>
                  <a:lnTo>
                    <a:pt x="403" y="1381"/>
                  </a:lnTo>
                  <a:lnTo>
                    <a:pt x="346" y="1348"/>
                  </a:lnTo>
                  <a:lnTo>
                    <a:pt x="290" y="1310"/>
                  </a:lnTo>
                  <a:lnTo>
                    <a:pt x="240" y="1269"/>
                  </a:lnTo>
                  <a:lnTo>
                    <a:pt x="193" y="1222"/>
                  </a:lnTo>
                  <a:lnTo>
                    <a:pt x="150" y="1171"/>
                  </a:lnTo>
                  <a:lnTo>
                    <a:pt x="113" y="1117"/>
                  </a:lnTo>
                  <a:lnTo>
                    <a:pt x="80" y="1059"/>
                  </a:lnTo>
                  <a:lnTo>
                    <a:pt x="52" y="998"/>
                  </a:lnTo>
                  <a:lnTo>
                    <a:pt x="29" y="934"/>
                  </a:lnTo>
                  <a:lnTo>
                    <a:pt x="13" y="868"/>
                  </a:lnTo>
                  <a:lnTo>
                    <a:pt x="4" y="799"/>
                  </a:lnTo>
                  <a:lnTo>
                    <a:pt x="0" y="729"/>
                  </a:lnTo>
                  <a:lnTo>
                    <a:pt x="4" y="659"/>
                  </a:lnTo>
                  <a:lnTo>
                    <a:pt x="13" y="590"/>
                  </a:lnTo>
                  <a:lnTo>
                    <a:pt x="29" y="524"/>
                  </a:lnTo>
                  <a:lnTo>
                    <a:pt x="52" y="461"/>
                  </a:lnTo>
                  <a:lnTo>
                    <a:pt x="80" y="400"/>
                  </a:lnTo>
                  <a:lnTo>
                    <a:pt x="113" y="342"/>
                  </a:lnTo>
                  <a:lnTo>
                    <a:pt x="150" y="288"/>
                  </a:lnTo>
                  <a:lnTo>
                    <a:pt x="193" y="237"/>
                  </a:lnTo>
                  <a:lnTo>
                    <a:pt x="240" y="191"/>
                  </a:lnTo>
                  <a:lnTo>
                    <a:pt x="290" y="149"/>
                  </a:lnTo>
                  <a:lnTo>
                    <a:pt x="346" y="110"/>
                  </a:lnTo>
                  <a:lnTo>
                    <a:pt x="403" y="79"/>
                  </a:lnTo>
                  <a:lnTo>
                    <a:pt x="464" y="51"/>
                  </a:lnTo>
                  <a:lnTo>
                    <a:pt x="529" y="29"/>
                  </a:lnTo>
                  <a:lnTo>
                    <a:pt x="596" y="13"/>
                  </a:lnTo>
                  <a:lnTo>
                    <a:pt x="664" y="3"/>
                  </a:lnTo>
                  <a:lnTo>
                    <a:pt x="735" y="0"/>
                  </a:lnTo>
                  <a:close/>
                </a:path>
              </a:pathLst>
            </a:custGeom>
            <a:grpFill/>
            <a:ln w="0">
              <a:noFill/>
              <a:prstDash val="solid"/>
              <a:round/>
            </a:ln>
          </p:spPr>
          <p:txBody>
            <a:bodyPr vert="horz" wrap="square" lIns="91440" tIns="45720" rIns="91440" bIns="45720" numCol="1" anchor="t" anchorCtr="0" compatLnSpc="1"/>
            <a:lstStyle/>
            <a:p>
              <a:endParaRPr lang="ru-RU">
                <a:cs typeface="+mn-ea"/>
                <a:sym typeface="+mn-lt"/>
              </a:endParaRPr>
            </a:p>
          </p:txBody>
        </p:sp>
      </p:grpSp>
      <p:grpSp>
        <p:nvGrpSpPr>
          <p:cNvPr id="41" name="Group 40"/>
          <p:cNvGrpSpPr/>
          <p:nvPr/>
        </p:nvGrpSpPr>
        <p:grpSpPr>
          <a:xfrm>
            <a:off x="6040677" y="4664875"/>
            <a:ext cx="2220872" cy="683533"/>
            <a:chOff x="6040677" y="4664875"/>
            <a:chExt cx="2220872" cy="683533"/>
          </a:xfrm>
        </p:grpSpPr>
        <p:sp>
          <p:nvSpPr>
            <p:cNvPr id="33" name="TextBox 32"/>
            <p:cNvSpPr txBox="1"/>
            <p:nvPr/>
          </p:nvSpPr>
          <p:spPr>
            <a:xfrm>
              <a:off x="6040677" y="4907518"/>
              <a:ext cx="2220872" cy="440890"/>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25000"/>
                </a:lnSpc>
              </a:pPr>
              <a:r>
                <a:rPr lang="zh-CN" altLang="en-US" sz="1200" dirty="0">
                  <a:solidFill>
                    <a:srgbClr val="46525B"/>
                  </a:solidFill>
                  <a:latin typeface="+mn-lt"/>
                  <a:cs typeface="+mn-ea"/>
                  <a:sym typeface="+mn-lt"/>
                </a:rPr>
                <a:t>您的内容打在这里，或者通过复制您的文本，在此框中选择</a:t>
              </a:r>
              <a:r>
                <a:rPr lang="zh-CN" altLang="en-US" sz="1200">
                  <a:solidFill>
                    <a:srgbClr val="46525B"/>
                  </a:solidFill>
                  <a:latin typeface="+mn-lt"/>
                  <a:cs typeface="+mn-ea"/>
                  <a:sym typeface="+mn-lt"/>
                </a:rPr>
                <a:t>粘贴。</a:t>
              </a:r>
              <a:endParaRPr lang="en-US" altLang="zh-CN" sz="1200" dirty="0">
                <a:solidFill>
                  <a:srgbClr val="46525B"/>
                </a:solidFill>
                <a:latin typeface="+mn-lt"/>
                <a:cs typeface="+mn-ea"/>
                <a:sym typeface="+mn-lt"/>
              </a:endParaRPr>
            </a:p>
          </p:txBody>
        </p:sp>
        <p:sp>
          <p:nvSpPr>
            <p:cNvPr id="34" name="TextBox 33"/>
            <p:cNvSpPr txBox="1"/>
            <p:nvPr/>
          </p:nvSpPr>
          <p:spPr>
            <a:xfrm>
              <a:off x="6043272" y="4664875"/>
              <a:ext cx="1852408" cy="246221"/>
            </a:xfrm>
            <a:prstGeom prst="rect">
              <a:avLst/>
            </a:prstGeom>
            <a:noFill/>
            <a:ln>
              <a:noFill/>
            </a:ln>
          </p:spPr>
          <p:txBody>
            <a:bodyPr wrap="square" lIns="0" tIns="0" rIns="0" bIns="0" rtlCol="0">
              <a:spAutoFit/>
            </a:bodyPr>
            <a:lstStyle/>
            <a:p>
              <a:r>
                <a:rPr lang="zh-CN" altLang="en-US" sz="1600" b="1" dirty="0">
                  <a:solidFill>
                    <a:srgbClr val="46525B"/>
                  </a:solidFill>
                  <a:cs typeface="+mn-ea"/>
                  <a:sym typeface="+mn-lt"/>
                </a:rPr>
                <a:t>点击</a:t>
              </a:r>
              <a:r>
                <a:rPr lang="zh-CN" altLang="en-US" sz="1600" b="1">
                  <a:solidFill>
                    <a:srgbClr val="46525B"/>
                  </a:solidFill>
                  <a:cs typeface="+mn-ea"/>
                  <a:sym typeface="+mn-lt"/>
                </a:rPr>
                <a:t>编辑标题</a:t>
              </a:r>
              <a:endParaRPr lang="en-US" sz="1600" b="1" dirty="0">
                <a:solidFill>
                  <a:srgbClr val="46525B"/>
                </a:solidFill>
                <a:cs typeface="+mn-ea"/>
                <a:sym typeface="+mn-lt"/>
              </a:endParaRPr>
            </a:p>
          </p:txBody>
        </p:sp>
      </p:grpSp>
      <p:sp>
        <p:nvSpPr>
          <p:cNvPr id="17" name="Freeform 291"/>
          <p:cNvSpPr>
            <a:spLocks noEditPoints="1"/>
          </p:cNvSpPr>
          <p:nvPr/>
        </p:nvSpPr>
        <p:spPr bwMode="auto">
          <a:xfrm>
            <a:off x="8682591" y="4720611"/>
            <a:ext cx="510748" cy="500502"/>
          </a:xfrm>
          <a:custGeom>
            <a:avLst/>
            <a:gdLst>
              <a:gd name="T0" fmla="*/ 2808 w 3290"/>
              <a:gd name="T1" fmla="*/ 2325 h 3224"/>
              <a:gd name="T2" fmla="*/ 1523 w 3290"/>
              <a:gd name="T3" fmla="*/ 2905 h 3224"/>
              <a:gd name="T4" fmla="*/ 1767 w 3290"/>
              <a:gd name="T5" fmla="*/ 2069 h 3224"/>
              <a:gd name="T6" fmla="*/ 482 w 3290"/>
              <a:gd name="T7" fmla="*/ 1522 h 3224"/>
              <a:gd name="T8" fmla="*/ 482 w 3290"/>
              <a:gd name="T9" fmla="*/ 1522 h 3224"/>
              <a:gd name="T10" fmla="*/ 2066 w 3290"/>
              <a:gd name="T11" fmla="*/ 269 h 3224"/>
              <a:gd name="T12" fmla="*/ 1936 w 3290"/>
              <a:gd name="T13" fmla="*/ 381 h 3224"/>
              <a:gd name="T14" fmla="*/ 1871 w 3290"/>
              <a:gd name="T15" fmla="*/ 522 h 3224"/>
              <a:gd name="T16" fmla="*/ 2034 w 3290"/>
              <a:gd name="T17" fmla="*/ 558 h 3224"/>
              <a:gd name="T18" fmla="*/ 2190 w 3290"/>
              <a:gd name="T19" fmla="*/ 520 h 3224"/>
              <a:gd name="T20" fmla="*/ 2256 w 3290"/>
              <a:gd name="T21" fmla="*/ 451 h 3224"/>
              <a:gd name="T22" fmla="*/ 2262 w 3290"/>
              <a:gd name="T23" fmla="*/ 357 h 3224"/>
              <a:gd name="T24" fmla="*/ 2206 w 3290"/>
              <a:gd name="T25" fmla="*/ 279 h 3224"/>
              <a:gd name="T26" fmla="*/ 1162 w 3290"/>
              <a:gd name="T27" fmla="*/ 255 h 3224"/>
              <a:gd name="T28" fmla="*/ 1067 w 3290"/>
              <a:gd name="T29" fmla="*/ 291 h 3224"/>
              <a:gd name="T30" fmla="*/ 1022 w 3290"/>
              <a:gd name="T31" fmla="*/ 381 h 3224"/>
              <a:gd name="T32" fmla="*/ 1046 w 3290"/>
              <a:gd name="T33" fmla="*/ 471 h 3224"/>
              <a:gd name="T34" fmla="*/ 1133 w 3290"/>
              <a:gd name="T35" fmla="*/ 533 h 3224"/>
              <a:gd name="T36" fmla="*/ 1304 w 3290"/>
              <a:gd name="T37" fmla="*/ 559 h 3224"/>
              <a:gd name="T38" fmla="*/ 1433 w 3290"/>
              <a:gd name="T39" fmla="*/ 495 h 3224"/>
              <a:gd name="T40" fmla="*/ 1323 w 3290"/>
              <a:gd name="T41" fmla="*/ 346 h 3224"/>
              <a:gd name="T42" fmla="*/ 1203 w 3290"/>
              <a:gd name="T43" fmla="*/ 262 h 3224"/>
              <a:gd name="T44" fmla="*/ 1162 w 3290"/>
              <a:gd name="T45" fmla="*/ 0 h 3224"/>
              <a:gd name="T46" fmla="*/ 1336 w 3290"/>
              <a:gd name="T47" fmla="*/ 40 h 3224"/>
              <a:gd name="T48" fmla="*/ 1496 w 3290"/>
              <a:gd name="T49" fmla="*/ 158 h 3224"/>
              <a:gd name="T50" fmla="*/ 1620 w 3290"/>
              <a:gd name="T51" fmla="*/ 311 h 3224"/>
              <a:gd name="T52" fmla="*/ 1728 w 3290"/>
              <a:gd name="T53" fmla="*/ 233 h 3224"/>
              <a:gd name="T54" fmla="*/ 1869 w 3290"/>
              <a:gd name="T55" fmla="*/ 92 h 3224"/>
              <a:gd name="T56" fmla="*/ 2039 w 3290"/>
              <a:gd name="T57" fmla="*/ 10 h 3224"/>
              <a:gd name="T58" fmla="*/ 2173 w 3290"/>
              <a:gd name="T59" fmla="*/ 2 h 3224"/>
              <a:gd name="T60" fmla="*/ 2338 w 3290"/>
              <a:gd name="T61" fmla="*/ 59 h 3224"/>
              <a:gd name="T62" fmla="*/ 2461 w 3290"/>
              <a:gd name="T63" fmla="*/ 181 h 3224"/>
              <a:gd name="T64" fmla="*/ 2521 w 3290"/>
              <a:gd name="T65" fmla="*/ 351 h 3224"/>
              <a:gd name="T66" fmla="*/ 2500 w 3290"/>
              <a:gd name="T67" fmla="*/ 525 h 3224"/>
              <a:gd name="T68" fmla="*/ 3188 w 3290"/>
              <a:gd name="T69" fmla="*/ 607 h 3224"/>
              <a:gd name="T70" fmla="*/ 3269 w 3290"/>
              <a:gd name="T71" fmla="*/ 660 h 3224"/>
              <a:gd name="T72" fmla="*/ 3290 w 3290"/>
              <a:gd name="T73" fmla="*/ 1394 h 3224"/>
              <a:gd name="T74" fmla="*/ 3252 w 3290"/>
              <a:gd name="T75" fmla="*/ 1485 h 3224"/>
              <a:gd name="T76" fmla="*/ 3163 w 3290"/>
              <a:gd name="T77" fmla="*/ 1522 h 3224"/>
              <a:gd name="T78" fmla="*/ 3117 w 3290"/>
              <a:gd name="T79" fmla="*/ 3049 h 3224"/>
              <a:gd name="T80" fmla="*/ 3043 w 3290"/>
              <a:gd name="T81" fmla="*/ 3164 h 3224"/>
              <a:gd name="T82" fmla="*/ 2918 w 3290"/>
              <a:gd name="T83" fmla="*/ 3222 h 3224"/>
              <a:gd name="T84" fmla="*/ 337 w 3290"/>
              <a:gd name="T85" fmla="*/ 3214 h 3224"/>
              <a:gd name="T86" fmla="*/ 223 w 3290"/>
              <a:gd name="T87" fmla="*/ 3139 h 3224"/>
              <a:gd name="T88" fmla="*/ 166 w 3290"/>
              <a:gd name="T89" fmla="*/ 3014 h 3224"/>
              <a:gd name="T90" fmla="*/ 103 w 3290"/>
              <a:gd name="T91" fmla="*/ 1519 h 3224"/>
              <a:gd name="T92" fmla="*/ 22 w 3290"/>
              <a:gd name="T93" fmla="*/ 1465 h 3224"/>
              <a:gd name="T94" fmla="*/ 0 w 3290"/>
              <a:gd name="T95" fmla="*/ 732 h 3224"/>
              <a:gd name="T96" fmla="*/ 38 w 3290"/>
              <a:gd name="T97" fmla="*/ 641 h 3224"/>
              <a:gd name="T98" fmla="*/ 128 w 3290"/>
              <a:gd name="T99" fmla="*/ 605 h 3224"/>
              <a:gd name="T100" fmla="*/ 778 w 3290"/>
              <a:gd name="T101" fmla="*/ 483 h 3224"/>
              <a:gd name="T102" fmla="*/ 777 w 3290"/>
              <a:gd name="T103" fmla="*/ 307 h 3224"/>
              <a:gd name="T104" fmla="*/ 855 w 3290"/>
              <a:gd name="T105" fmla="*/ 145 h 3224"/>
              <a:gd name="T106" fmla="*/ 991 w 3290"/>
              <a:gd name="T107" fmla="*/ 38 h 3224"/>
              <a:gd name="T108" fmla="*/ 1162 w 3290"/>
              <a:gd name="T109" fmla="*/ 0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90" h="3224">
                <a:moveTo>
                  <a:pt x="1767" y="2325"/>
                </a:moveTo>
                <a:lnTo>
                  <a:pt x="1767" y="2905"/>
                </a:lnTo>
                <a:lnTo>
                  <a:pt x="2808" y="2905"/>
                </a:lnTo>
                <a:lnTo>
                  <a:pt x="2808" y="2325"/>
                </a:lnTo>
                <a:lnTo>
                  <a:pt x="1767" y="2325"/>
                </a:lnTo>
                <a:close/>
                <a:moveTo>
                  <a:pt x="482" y="2325"/>
                </a:moveTo>
                <a:lnTo>
                  <a:pt x="482" y="2905"/>
                </a:lnTo>
                <a:lnTo>
                  <a:pt x="1523" y="2905"/>
                </a:lnTo>
                <a:lnTo>
                  <a:pt x="1523" y="2325"/>
                </a:lnTo>
                <a:lnTo>
                  <a:pt x="482" y="2325"/>
                </a:lnTo>
                <a:close/>
                <a:moveTo>
                  <a:pt x="1767" y="1522"/>
                </a:moveTo>
                <a:lnTo>
                  <a:pt x="1767" y="2069"/>
                </a:lnTo>
                <a:lnTo>
                  <a:pt x="2808" y="2069"/>
                </a:lnTo>
                <a:lnTo>
                  <a:pt x="2808" y="1522"/>
                </a:lnTo>
                <a:lnTo>
                  <a:pt x="1767" y="1522"/>
                </a:lnTo>
                <a:close/>
                <a:moveTo>
                  <a:pt x="482" y="1522"/>
                </a:moveTo>
                <a:lnTo>
                  <a:pt x="482" y="2069"/>
                </a:lnTo>
                <a:lnTo>
                  <a:pt x="1523" y="2069"/>
                </a:lnTo>
                <a:lnTo>
                  <a:pt x="1523" y="1522"/>
                </a:lnTo>
                <a:lnTo>
                  <a:pt x="482" y="1522"/>
                </a:lnTo>
                <a:close/>
                <a:moveTo>
                  <a:pt x="2138" y="256"/>
                </a:moveTo>
                <a:lnTo>
                  <a:pt x="2114" y="256"/>
                </a:lnTo>
                <a:lnTo>
                  <a:pt x="2090" y="261"/>
                </a:lnTo>
                <a:lnTo>
                  <a:pt x="2066" y="269"/>
                </a:lnTo>
                <a:lnTo>
                  <a:pt x="2032" y="289"/>
                </a:lnTo>
                <a:lnTo>
                  <a:pt x="1999" y="316"/>
                </a:lnTo>
                <a:lnTo>
                  <a:pt x="1967" y="346"/>
                </a:lnTo>
                <a:lnTo>
                  <a:pt x="1936" y="381"/>
                </a:lnTo>
                <a:lnTo>
                  <a:pt x="1908" y="418"/>
                </a:lnTo>
                <a:lnTo>
                  <a:pt x="1881" y="455"/>
                </a:lnTo>
                <a:lnTo>
                  <a:pt x="1857" y="495"/>
                </a:lnTo>
                <a:lnTo>
                  <a:pt x="1871" y="522"/>
                </a:lnTo>
                <a:lnTo>
                  <a:pt x="1881" y="552"/>
                </a:lnTo>
                <a:lnTo>
                  <a:pt x="1933" y="557"/>
                </a:lnTo>
                <a:lnTo>
                  <a:pt x="1986" y="559"/>
                </a:lnTo>
                <a:lnTo>
                  <a:pt x="2034" y="558"/>
                </a:lnTo>
                <a:lnTo>
                  <a:pt x="2078" y="553"/>
                </a:lnTo>
                <a:lnTo>
                  <a:pt x="2119" y="545"/>
                </a:lnTo>
                <a:lnTo>
                  <a:pt x="2157" y="533"/>
                </a:lnTo>
                <a:lnTo>
                  <a:pt x="2190" y="520"/>
                </a:lnTo>
                <a:lnTo>
                  <a:pt x="2212" y="507"/>
                </a:lnTo>
                <a:lnTo>
                  <a:pt x="2230" y="491"/>
                </a:lnTo>
                <a:lnTo>
                  <a:pt x="2245" y="471"/>
                </a:lnTo>
                <a:lnTo>
                  <a:pt x="2256" y="451"/>
                </a:lnTo>
                <a:lnTo>
                  <a:pt x="2263" y="428"/>
                </a:lnTo>
                <a:lnTo>
                  <a:pt x="2268" y="404"/>
                </a:lnTo>
                <a:lnTo>
                  <a:pt x="2268" y="381"/>
                </a:lnTo>
                <a:lnTo>
                  <a:pt x="2262" y="357"/>
                </a:lnTo>
                <a:lnTo>
                  <a:pt x="2253" y="333"/>
                </a:lnTo>
                <a:lnTo>
                  <a:pt x="2241" y="312"/>
                </a:lnTo>
                <a:lnTo>
                  <a:pt x="2225" y="295"/>
                </a:lnTo>
                <a:lnTo>
                  <a:pt x="2206" y="279"/>
                </a:lnTo>
                <a:lnTo>
                  <a:pt x="2184" y="268"/>
                </a:lnTo>
                <a:lnTo>
                  <a:pt x="2162" y="260"/>
                </a:lnTo>
                <a:lnTo>
                  <a:pt x="2138" y="256"/>
                </a:lnTo>
                <a:close/>
                <a:moveTo>
                  <a:pt x="1162" y="255"/>
                </a:moveTo>
                <a:lnTo>
                  <a:pt x="1135" y="258"/>
                </a:lnTo>
                <a:lnTo>
                  <a:pt x="1111" y="265"/>
                </a:lnTo>
                <a:lnTo>
                  <a:pt x="1089" y="276"/>
                </a:lnTo>
                <a:lnTo>
                  <a:pt x="1067" y="291"/>
                </a:lnTo>
                <a:lnTo>
                  <a:pt x="1050" y="311"/>
                </a:lnTo>
                <a:lnTo>
                  <a:pt x="1037" y="333"/>
                </a:lnTo>
                <a:lnTo>
                  <a:pt x="1028" y="357"/>
                </a:lnTo>
                <a:lnTo>
                  <a:pt x="1022" y="381"/>
                </a:lnTo>
                <a:lnTo>
                  <a:pt x="1022" y="404"/>
                </a:lnTo>
                <a:lnTo>
                  <a:pt x="1027" y="428"/>
                </a:lnTo>
                <a:lnTo>
                  <a:pt x="1034" y="451"/>
                </a:lnTo>
                <a:lnTo>
                  <a:pt x="1046" y="471"/>
                </a:lnTo>
                <a:lnTo>
                  <a:pt x="1060" y="491"/>
                </a:lnTo>
                <a:lnTo>
                  <a:pt x="1078" y="507"/>
                </a:lnTo>
                <a:lnTo>
                  <a:pt x="1100" y="520"/>
                </a:lnTo>
                <a:lnTo>
                  <a:pt x="1133" y="533"/>
                </a:lnTo>
                <a:lnTo>
                  <a:pt x="1171" y="545"/>
                </a:lnTo>
                <a:lnTo>
                  <a:pt x="1212" y="553"/>
                </a:lnTo>
                <a:lnTo>
                  <a:pt x="1256" y="558"/>
                </a:lnTo>
                <a:lnTo>
                  <a:pt x="1304" y="559"/>
                </a:lnTo>
                <a:lnTo>
                  <a:pt x="1358" y="557"/>
                </a:lnTo>
                <a:lnTo>
                  <a:pt x="1409" y="552"/>
                </a:lnTo>
                <a:lnTo>
                  <a:pt x="1419" y="522"/>
                </a:lnTo>
                <a:lnTo>
                  <a:pt x="1433" y="495"/>
                </a:lnTo>
                <a:lnTo>
                  <a:pt x="1409" y="455"/>
                </a:lnTo>
                <a:lnTo>
                  <a:pt x="1382" y="418"/>
                </a:lnTo>
                <a:lnTo>
                  <a:pt x="1354" y="381"/>
                </a:lnTo>
                <a:lnTo>
                  <a:pt x="1323" y="346"/>
                </a:lnTo>
                <a:lnTo>
                  <a:pt x="1291" y="316"/>
                </a:lnTo>
                <a:lnTo>
                  <a:pt x="1257" y="289"/>
                </a:lnTo>
                <a:lnTo>
                  <a:pt x="1223" y="269"/>
                </a:lnTo>
                <a:lnTo>
                  <a:pt x="1203" y="262"/>
                </a:lnTo>
                <a:lnTo>
                  <a:pt x="1183" y="257"/>
                </a:lnTo>
                <a:lnTo>
                  <a:pt x="1162" y="255"/>
                </a:lnTo>
                <a:close/>
                <a:moveTo>
                  <a:pt x="1162" y="0"/>
                </a:moveTo>
                <a:lnTo>
                  <a:pt x="1162" y="0"/>
                </a:lnTo>
                <a:lnTo>
                  <a:pt x="1206" y="2"/>
                </a:lnTo>
                <a:lnTo>
                  <a:pt x="1251" y="10"/>
                </a:lnTo>
                <a:lnTo>
                  <a:pt x="1294" y="22"/>
                </a:lnTo>
                <a:lnTo>
                  <a:pt x="1336" y="40"/>
                </a:lnTo>
                <a:lnTo>
                  <a:pt x="1379" y="64"/>
                </a:lnTo>
                <a:lnTo>
                  <a:pt x="1421" y="92"/>
                </a:lnTo>
                <a:lnTo>
                  <a:pt x="1459" y="124"/>
                </a:lnTo>
                <a:lnTo>
                  <a:pt x="1496" y="158"/>
                </a:lnTo>
                <a:lnTo>
                  <a:pt x="1531" y="194"/>
                </a:lnTo>
                <a:lnTo>
                  <a:pt x="1562" y="233"/>
                </a:lnTo>
                <a:lnTo>
                  <a:pt x="1593" y="271"/>
                </a:lnTo>
                <a:lnTo>
                  <a:pt x="1620" y="311"/>
                </a:lnTo>
                <a:lnTo>
                  <a:pt x="1644" y="349"/>
                </a:lnTo>
                <a:lnTo>
                  <a:pt x="1670" y="311"/>
                </a:lnTo>
                <a:lnTo>
                  <a:pt x="1697" y="271"/>
                </a:lnTo>
                <a:lnTo>
                  <a:pt x="1728" y="233"/>
                </a:lnTo>
                <a:lnTo>
                  <a:pt x="1759" y="194"/>
                </a:lnTo>
                <a:lnTo>
                  <a:pt x="1794" y="158"/>
                </a:lnTo>
                <a:lnTo>
                  <a:pt x="1830" y="124"/>
                </a:lnTo>
                <a:lnTo>
                  <a:pt x="1869" y="92"/>
                </a:lnTo>
                <a:lnTo>
                  <a:pt x="1911" y="64"/>
                </a:lnTo>
                <a:lnTo>
                  <a:pt x="1953" y="40"/>
                </a:lnTo>
                <a:lnTo>
                  <a:pt x="1995" y="22"/>
                </a:lnTo>
                <a:lnTo>
                  <a:pt x="2039" y="10"/>
                </a:lnTo>
                <a:lnTo>
                  <a:pt x="2083" y="2"/>
                </a:lnTo>
                <a:lnTo>
                  <a:pt x="2128" y="0"/>
                </a:lnTo>
                <a:lnTo>
                  <a:pt x="2128" y="0"/>
                </a:lnTo>
                <a:lnTo>
                  <a:pt x="2173" y="2"/>
                </a:lnTo>
                <a:lnTo>
                  <a:pt x="2217" y="10"/>
                </a:lnTo>
                <a:lnTo>
                  <a:pt x="2259" y="21"/>
                </a:lnTo>
                <a:lnTo>
                  <a:pt x="2299" y="38"/>
                </a:lnTo>
                <a:lnTo>
                  <a:pt x="2338" y="59"/>
                </a:lnTo>
                <a:lnTo>
                  <a:pt x="2372" y="84"/>
                </a:lnTo>
                <a:lnTo>
                  <a:pt x="2406" y="113"/>
                </a:lnTo>
                <a:lnTo>
                  <a:pt x="2434" y="145"/>
                </a:lnTo>
                <a:lnTo>
                  <a:pt x="2461" y="181"/>
                </a:lnTo>
                <a:lnTo>
                  <a:pt x="2483" y="220"/>
                </a:lnTo>
                <a:lnTo>
                  <a:pt x="2501" y="263"/>
                </a:lnTo>
                <a:lnTo>
                  <a:pt x="2513" y="307"/>
                </a:lnTo>
                <a:lnTo>
                  <a:pt x="2521" y="351"/>
                </a:lnTo>
                <a:lnTo>
                  <a:pt x="2523" y="395"/>
                </a:lnTo>
                <a:lnTo>
                  <a:pt x="2521" y="440"/>
                </a:lnTo>
                <a:lnTo>
                  <a:pt x="2512" y="483"/>
                </a:lnTo>
                <a:lnTo>
                  <a:pt x="2500" y="525"/>
                </a:lnTo>
                <a:lnTo>
                  <a:pt x="2484" y="566"/>
                </a:lnTo>
                <a:lnTo>
                  <a:pt x="2463" y="605"/>
                </a:lnTo>
                <a:lnTo>
                  <a:pt x="3163" y="605"/>
                </a:lnTo>
                <a:lnTo>
                  <a:pt x="3188" y="607"/>
                </a:lnTo>
                <a:lnTo>
                  <a:pt x="3212" y="614"/>
                </a:lnTo>
                <a:lnTo>
                  <a:pt x="3234" y="626"/>
                </a:lnTo>
                <a:lnTo>
                  <a:pt x="3252" y="641"/>
                </a:lnTo>
                <a:lnTo>
                  <a:pt x="3269" y="660"/>
                </a:lnTo>
                <a:lnTo>
                  <a:pt x="3280" y="682"/>
                </a:lnTo>
                <a:lnTo>
                  <a:pt x="3288" y="706"/>
                </a:lnTo>
                <a:lnTo>
                  <a:pt x="3290" y="732"/>
                </a:lnTo>
                <a:lnTo>
                  <a:pt x="3290" y="1394"/>
                </a:lnTo>
                <a:lnTo>
                  <a:pt x="3288" y="1421"/>
                </a:lnTo>
                <a:lnTo>
                  <a:pt x="3280" y="1444"/>
                </a:lnTo>
                <a:lnTo>
                  <a:pt x="3269" y="1465"/>
                </a:lnTo>
                <a:lnTo>
                  <a:pt x="3252" y="1485"/>
                </a:lnTo>
                <a:lnTo>
                  <a:pt x="3234" y="1500"/>
                </a:lnTo>
                <a:lnTo>
                  <a:pt x="3212" y="1512"/>
                </a:lnTo>
                <a:lnTo>
                  <a:pt x="3188" y="1519"/>
                </a:lnTo>
                <a:lnTo>
                  <a:pt x="3163" y="1522"/>
                </a:lnTo>
                <a:lnTo>
                  <a:pt x="3127" y="1522"/>
                </a:lnTo>
                <a:lnTo>
                  <a:pt x="3127" y="2978"/>
                </a:lnTo>
                <a:lnTo>
                  <a:pt x="3125" y="3014"/>
                </a:lnTo>
                <a:lnTo>
                  <a:pt x="3117" y="3049"/>
                </a:lnTo>
                <a:lnTo>
                  <a:pt x="3105" y="3081"/>
                </a:lnTo>
                <a:lnTo>
                  <a:pt x="3088" y="3112"/>
                </a:lnTo>
                <a:lnTo>
                  <a:pt x="3067" y="3139"/>
                </a:lnTo>
                <a:lnTo>
                  <a:pt x="3043" y="3164"/>
                </a:lnTo>
                <a:lnTo>
                  <a:pt x="3016" y="3184"/>
                </a:lnTo>
                <a:lnTo>
                  <a:pt x="2985" y="3201"/>
                </a:lnTo>
                <a:lnTo>
                  <a:pt x="2953" y="3214"/>
                </a:lnTo>
                <a:lnTo>
                  <a:pt x="2918" y="3222"/>
                </a:lnTo>
                <a:lnTo>
                  <a:pt x="2881" y="3224"/>
                </a:lnTo>
                <a:lnTo>
                  <a:pt x="409" y="3224"/>
                </a:lnTo>
                <a:lnTo>
                  <a:pt x="373" y="3222"/>
                </a:lnTo>
                <a:lnTo>
                  <a:pt x="337" y="3214"/>
                </a:lnTo>
                <a:lnTo>
                  <a:pt x="305" y="3201"/>
                </a:lnTo>
                <a:lnTo>
                  <a:pt x="274" y="3184"/>
                </a:lnTo>
                <a:lnTo>
                  <a:pt x="247" y="3164"/>
                </a:lnTo>
                <a:lnTo>
                  <a:pt x="223" y="3139"/>
                </a:lnTo>
                <a:lnTo>
                  <a:pt x="202" y="3112"/>
                </a:lnTo>
                <a:lnTo>
                  <a:pt x="185" y="3081"/>
                </a:lnTo>
                <a:lnTo>
                  <a:pt x="173" y="3049"/>
                </a:lnTo>
                <a:lnTo>
                  <a:pt x="166" y="3014"/>
                </a:lnTo>
                <a:lnTo>
                  <a:pt x="163" y="2978"/>
                </a:lnTo>
                <a:lnTo>
                  <a:pt x="163" y="1522"/>
                </a:lnTo>
                <a:lnTo>
                  <a:pt x="128" y="1522"/>
                </a:lnTo>
                <a:lnTo>
                  <a:pt x="103" y="1519"/>
                </a:lnTo>
                <a:lnTo>
                  <a:pt x="78" y="1512"/>
                </a:lnTo>
                <a:lnTo>
                  <a:pt x="57" y="1500"/>
                </a:lnTo>
                <a:lnTo>
                  <a:pt x="38" y="1485"/>
                </a:lnTo>
                <a:lnTo>
                  <a:pt x="22" y="1465"/>
                </a:lnTo>
                <a:lnTo>
                  <a:pt x="10" y="1444"/>
                </a:lnTo>
                <a:lnTo>
                  <a:pt x="3" y="1421"/>
                </a:lnTo>
                <a:lnTo>
                  <a:pt x="0" y="1394"/>
                </a:lnTo>
                <a:lnTo>
                  <a:pt x="0" y="732"/>
                </a:lnTo>
                <a:lnTo>
                  <a:pt x="3" y="706"/>
                </a:lnTo>
                <a:lnTo>
                  <a:pt x="10" y="682"/>
                </a:lnTo>
                <a:lnTo>
                  <a:pt x="22" y="660"/>
                </a:lnTo>
                <a:lnTo>
                  <a:pt x="38" y="641"/>
                </a:lnTo>
                <a:lnTo>
                  <a:pt x="57" y="626"/>
                </a:lnTo>
                <a:lnTo>
                  <a:pt x="78" y="614"/>
                </a:lnTo>
                <a:lnTo>
                  <a:pt x="103" y="607"/>
                </a:lnTo>
                <a:lnTo>
                  <a:pt x="128" y="605"/>
                </a:lnTo>
                <a:lnTo>
                  <a:pt x="827" y="605"/>
                </a:lnTo>
                <a:lnTo>
                  <a:pt x="806" y="566"/>
                </a:lnTo>
                <a:lnTo>
                  <a:pt x="790" y="525"/>
                </a:lnTo>
                <a:lnTo>
                  <a:pt x="778" y="483"/>
                </a:lnTo>
                <a:lnTo>
                  <a:pt x="769" y="440"/>
                </a:lnTo>
                <a:lnTo>
                  <a:pt x="766" y="395"/>
                </a:lnTo>
                <a:lnTo>
                  <a:pt x="769" y="351"/>
                </a:lnTo>
                <a:lnTo>
                  <a:pt x="777" y="307"/>
                </a:lnTo>
                <a:lnTo>
                  <a:pt x="789" y="263"/>
                </a:lnTo>
                <a:lnTo>
                  <a:pt x="807" y="220"/>
                </a:lnTo>
                <a:lnTo>
                  <a:pt x="829" y="181"/>
                </a:lnTo>
                <a:lnTo>
                  <a:pt x="855" y="145"/>
                </a:lnTo>
                <a:lnTo>
                  <a:pt x="884" y="113"/>
                </a:lnTo>
                <a:lnTo>
                  <a:pt x="917" y="84"/>
                </a:lnTo>
                <a:lnTo>
                  <a:pt x="952" y="59"/>
                </a:lnTo>
                <a:lnTo>
                  <a:pt x="991" y="38"/>
                </a:lnTo>
                <a:lnTo>
                  <a:pt x="1031" y="21"/>
                </a:lnTo>
                <a:lnTo>
                  <a:pt x="1073" y="10"/>
                </a:lnTo>
                <a:lnTo>
                  <a:pt x="1117" y="2"/>
                </a:lnTo>
                <a:lnTo>
                  <a:pt x="1162" y="0"/>
                </a:lnTo>
                <a:close/>
              </a:path>
            </a:pathLst>
          </a:custGeom>
          <a:solidFill>
            <a:srgbClr val="FFC000"/>
          </a:solidFill>
          <a:ln w="0">
            <a:noFill/>
            <a:prstDash val="solid"/>
            <a:round/>
          </a:ln>
        </p:spPr>
        <p:txBody>
          <a:bodyPr vert="horz" wrap="square" lIns="91440" tIns="45720" rIns="91440" bIns="45720" numCol="1" anchor="t" anchorCtr="0" compatLnSpc="1"/>
          <a:lstStyle/>
          <a:p>
            <a:endParaRPr lang="ru-RU">
              <a:cs typeface="+mn-ea"/>
              <a:sym typeface="+mn-lt"/>
            </a:endParaRPr>
          </a:p>
        </p:txBody>
      </p:sp>
      <p:grpSp>
        <p:nvGrpSpPr>
          <p:cNvPr id="46" name="Group 45"/>
          <p:cNvGrpSpPr/>
          <p:nvPr/>
        </p:nvGrpSpPr>
        <p:grpSpPr>
          <a:xfrm>
            <a:off x="9395095" y="4664875"/>
            <a:ext cx="2220872" cy="683533"/>
            <a:chOff x="9395095" y="4664875"/>
            <a:chExt cx="2220872" cy="683533"/>
          </a:xfrm>
        </p:grpSpPr>
        <p:sp>
          <p:nvSpPr>
            <p:cNvPr id="35" name="TextBox 34"/>
            <p:cNvSpPr txBox="1"/>
            <p:nvPr/>
          </p:nvSpPr>
          <p:spPr>
            <a:xfrm>
              <a:off x="9395095" y="4907518"/>
              <a:ext cx="2220872" cy="440890"/>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25000"/>
                </a:lnSpc>
              </a:pPr>
              <a:r>
                <a:rPr lang="zh-CN" altLang="en-US" sz="1200" dirty="0">
                  <a:solidFill>
                    <a:srgbClr val="46525B"/>
                  </a:solidFill>
                  <a:latin typeface="+mn-lt"/>
                  <a:cs typeface="+mn-ea"/>
                  <a:sym typeface="+mn-lt"/>
                </a:rPr>
                <a:t>您的内容打在这里，或者通过复制您的文本，在此框中选择</a:t>
              </a:r>
              <a:r>
                <a:rPr lang="zh-CN" altLang="en-US" sz="1200">
                  <a:solidFill>
                    <a:srgbClr val="46525B"/>
                  </a:solidFill>
                  <a:latin typeface="+mn-lt"/>
                  <a:cs typeface="+mn-ea"/>
                  <a:sym typeface="+mn-lt"/>
                </a:rPr>
                <a:t>粘贴。</a:t>
              </a:r>
              <a:endParaRPr lang="en-US" altLang="zh-CN" sz="1200" dirty="0">
                <a:solidFill>
                  <a:srgbClr val="46525B"/>
                </a:solidFill>
                <a:latin typeface="+mn-lt"/>
                <a:cs typeface="+mn-ea"/>
                <a:sym typeface="+mn-lt"/>
              </a:endParaRPr>
            </a:p>
          </p:txBody>
        </p:sp>
        <p:sp>
          <p:nvSpPr>
            <p:cNvPr id="36" name="TextBox 35"/>
            <p:cNvSpPr txBox="1"/>
            <p:nvPr/>
          </p:nvSpPr>
          <p:spPr>
            <a:xfrm>
              <a:off x="9397690" y="4664875"/>
              <a:ext cx="1852408" cy="246221"/>
            </a:xfrm>
            <a:prstGeom prst="rect">
              <a:avLst/>
            </a:prstGeom>
            <a:noFill/>
            <a:ln>
              <a:noFill/>
            </a:ln>
          </p:spPr>
          <p:txBody>
            <a:bodyPr wrap="square" lIns="0" tIns="0" rIns="0" bIns="0" rtlCol="0">
              <a:spAutoFit/>
            </a:bodyPr>
            <a:lstStyle/>
            <a:p>
              <a:r>
                <a:rPr lang="zh-CN" altLang="en-US" sz="1600" b="1" dirty="0">
                  <a:solidFill>
                    <a:srgbClr val="46525B"/>
                  </a:solidFill>
                  <a:cs typeface="+mn-ea"/>
                  <a:sym typeface="+mn-lt"/>
                </a:rPr>
                <a:t>点击</a:t>
              </a:r>
              <a:r>
                <a:rPr lang="zh-CN" altLang="en-US" sz="1600" b="1">
                  <a:solidFill>
                    <a:srgbClr val="46525B"/>
                  </a:solidFill>
                  <a:cs typeface="+mn-ea"/>
                  <a:sym typeface="+mn-lt"/>
                </a:rPr>
                <a:t>编辑标题</a:t>
              </a:r>
              <a:endParaRPr lang="en-US" sz="1600" b="1" dirty="0">
                <a:solidFill>
                  <a:srgbClr val="46525B"/>
                </a:solidFill>
                <a:cs typeface="+mn-ea"/>
                <a:sym typeface="+mn-lt"/>
              </a:endParaRPr>
            </a:p>
          </p:txBody>
        </p:sp>
      </p:grpSp>
      <p:sp>
        <p:nvSpPr>
          <p:cNvPr id="53" name="Rectangle 52"/>
          <p:cNvSpPr/>
          <p:nvPr/>
        </p:nvSpPr>
        <p:spPr>
          <a:xfrm>
            <a:off x="1171920" y="2695800"/>
            <a:ext cx="11043225" cy="1459408"/>
          </a:xfrm>
          <a:prstGeom prst="rect">
            <a:avLst/>
          </a:prstGeom>
          <a:solidFill>
            <a:srgbClr val="46525B">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grpSp>
        <p:nvGrpSpPr>
          <p:cNvPr id="14" name="Группа 298"/>
          <p:cNvGrpSpPr/>
          <p:nvPr/>
        </p:nvGrpSpPr>
        <p:grpSpPr>
          <a:xfrm>
            <a:off x="5325163" y="3209342"/>
            <a:ext cx="502823" cy="500085"/>
            <a:chOff x="5848350" y="3192463"/>
            <a:chExt cx="2041525" cy="2030413"/>
          </a:xfrm>
          <a:solidFill>
            <a:schemeClr val="bg1"/>
          </a:solidFill>
        </p:grpSpPr>
        <p:sp>
          <p:nvSpPr>
            <p:cNvPr id="15" name="Freeform 266"/>
            <p:cNvSpPr/>
            <p:nvPr/>
          </p:nvSpPr>
          <p:spPr bwMode="auto">
            <a:xfrm>
              <a:off x="6692900" y="4033838"/>
              <a:ext cx="352425" cy="349250"/>
            </a:xfrm>
            <a:custGeom>
              <a:avLst/>
              <a:gdLst>
                <a:gd name="T0" fmla="*/ 332 w 665"/>
                <a:gd name="T1" fmla="*/ 0 h 661"/>
                <a:gd name="T2" fmla="*/ 381 w 665"/>
                <a:gd name="T3" fmla="*/ 3 h 661"/>
                <a:gd name="T4" fmla="*/ 428 w 665"/>
                <a:gd name="T5" fmla="*/ 14 h 661"/>
                <a:gd name="T6" fmla="*/ 472 w 665"/>
                <a:gd name="T7" fmla="*/ 30 h 661"/>
                <a:gd name="T8" fmla="*/ 512 w 665"/>
                <a:gd name="T9" fmla="*/ 53 h 661"/>
                <a:gd name="T10" fmla="*/ 550 w 665"/>
                <a:gd name="T11" fmla="*/ 80 h 661"/>
                <a:gd name="T12" fmla="*/ 583 w 665"/>
                <a:gd name="T13" fmla="*/ 113 h 661"/>
                <a:gd name="T14" fmla="*/ 610 w 665"/>
                <a:gd name="T15" fmla="*/ 150 h 661"/>
                <a:gd name="T16" fmla="*/ 633 w 665"/>
                <a:gd name="T17" fmla="*/ 191 h 661"/>
                <a:gd name="T18" fmla="*/ 650 w 665"/>
                <a:gd name="T19" fmla="*/ 234 h 661"/>
                <a:gd name="T20" fmla="*/ 661 w 665"/>
                <a:gd name="T21" fmla="*/ 281 h 661"/>
                <a:gd name="T22" fmla="*/ 665 w 665"/>
                <a:gd name="T23" fmla="*/ 330 h 661"/>
                <a:gd name="T24" fmla="*/ 661 w 665"/>
                <a:gd name="T25" fmla="*/ 378 h 661"/>
                <a:gd name="T26" fmla="*/ 650 w 665"/>
                <a:gd name="T27" fmla="*/ 425 h 661"/>
                <a:gd name="T28" fmla="*/ 633 w 665"/>
                <a:gd name="T29" fmla="*/ 470 h 661"/>
                <a:gd name="T30" fmla="*/ 610 w 665"/>
                <a:gd name="T31" fmla="*/ 511 h 661"/>
                <a:gd name="T32" fmla="*/ 583 w 665"/>
                <a:gd name="T33" fmla="*/ 547 h 661"/>
                <a:gd name="T34" fmla="*/ 550 w 665"/>
                <a:gd name="T35" fmla="*/ 580 h 661"/>
                <a:gd name="T36" fmla="*/ 512 w 665"/>
                <a:gd name="T37" fmla="*/ 608 h 661"/>
                <a:gd name="T38" fmla="*/ 472 w 665"/>
                <a:gd name="T39" fmla="*/ 630 h 661"/>
                <a:gd name="T40" fmla="*/ 428 w 665"/>
                <a:gd name="T41" fmla="*/ 646 h 661"/>
                <a:gd name="T42" fmla="*/ 381 w 665"/>
                <a:gd name="T43" fmla="*/ 657 h 661"/>
                <a:gd name="T44" fmla="*/ 332 w 665"/>
                <a:gd name="T45" fmla="*/ 661 h 661"/>
                <a:gd name="T46" fmla="*/ 283 w 665"/>
                <a:gd name="T47" fmla="*/ 657 h 661"/>
                <a:gd name="T48" fmla="*/ 235 w 665"/>
                <a:gd name="T49" fmla="*/ 646 h 661"/>
                <a:gd name="T50" fmla="*/ 192 w 665"/>
                <a:gd name="T51" fmla="*/ 630 h 661"/>
                <a:gd name="T52" fmla="*/ 151 w 665"/>
                <a:gd name="T53" fmla="*/ 608 h 661"/>
                <a:gd name="T54" fmla="*/ 113 w 665"/>
                <a:gd name="T55" fmla="*/ 580 h 661"/>
                <a:gd name="T56" fmla="*/ 81 w 665"/>
                <a:gd name="T57" fmla="*/ 547 h 661"/>
                <a:gd name="T58" fmla="*/ 53 w 665"/>
                <a:gd name="T59" fmla="*/ 511 h 661"/>
                <a:gd name="T60" fmla="*/ 30 w 665"/>
                <a:gd name="T61" fmla="*/ 470 h 661"/>
                <a:gd name="T62" fmla="*/ 13 w 665"/>
                <a:gd name="T63" fmla="*/ 425 h 661"/>
                <a:gd name="T64" fmla="*/ 3 w 665"/>
                <a:gd name="T65" fmla="*/ 378 h 661"/>
                <a:gd name="T66" fmla="*/ 0 w 665"/>
                <a:gd name="T67" fmla="*/ 330 h 661"/>
                <a:gd name="T68" fmla="*/ 3 w 665"/>
                <a:gd name="T69" fmla="*/ 281 h 661"/>
                <a:gd name="T70" fmla="*/ 13 w 665"/>
                <a:gd name="T71" fmla="*/ 234 h 661"/>
                <a:gd name="T72" fmla="*/ 30 w 665"/>
                <a:gd name="T73" fmla="*/ 191 h 661"/>
                <a:gd name="T74" fmla="*/ 53 w 665"/>
                <a:gd name="T75" fmla="*/ 150 h 661"/>
                <a:gd name="T76" fmla="*/ 81 w 665"/>
                <a:gd name="T77" fmla="*/ 113 h 661"/>
                <a:gd name="T78" fmla="*/ 113 w 665"/>
                <a:gd name="T79" fmla="*/ 80 h 661"/>
                <a:gd name="T80" fmla="*/ 151 w 665"/>
                <a:gd name="T81" fmla="*/ 53 h 661"/>
                <a:gd name="T82" fmla="*/ 192 w 665"/>
                <a:gd name="T83" fmla="*/ 30 h 661"/>
                <a:gd name="T84" fmla="*/ 235 w 665"/>
                <a:gd name="T85" fmla="*/ 14 h 661"/>
                <a:gd name="T86" fmla="*/ 283 w 665"/>
                <a:gd name="T87" fmla="*/ 3 h 661"/>
                <a:gd name="T88" fmla="*/ 332 w 665"/>
                <a:gd name="T8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5" h="661">
                  <a:moveTo>
                    <a:pt x="332" y="0"/>
                  </a:moveTo>
                  <a:lnTo>
                    <a:pt x="381" y="3"/>
                  </a:lnTo>
                  <a:lnTo>
                    <a:pt x="428" y="14"/>
                  </a:lnTo>
                  <a:lnTo>
                    <a:pt x="472" y="30"/>
                  </a:lnTo>
                  <a:lnTo>
                    <a:pt x="512" y="53"/>
                  </a:lnTo>
                  <a:lnTo>
                    <a:pt x="550" y="80"/>
                  </a:lnTo>
                  <a:lnTo>
                    <a:pt x="583" y="113"/>
                  </a:lnTo>
                  <a:lnTo>
                    <a:pt x="610" y="150"/>
                  </a:lnTo>
                  <a:lnTo>
                    <a:pt x="633" y="191"/>
                  </a:lnTo>
                  <a:lnTo>
                    <a:pt x="650" y="234"/>
                  </a:lnTo>
                  <a:lnTo>
                    <a:pt x="661" y="281"/>
                  </a:lnTo>
                  <a:lnTo>
                    <a:pt x="665" y="330"/>
                  </a:lnTo>
                  <a:lnTo>
                    <a:pt x="661" y="378"/>
                  </a:lnTo>
                  <a:lnTo>
                    <a:pt x="650" y="425"/>
                  </a:lnTo>
                  <a:lnTo>
                    <a:pt x="633" y="470"/>
                  </a:lnTo>
                  <a:lnTo>
                    <a:pt x="610" y="511"/>
                  </a:lnTo>
                  <a:lnTo>
                    <a:pt x="583" y="547"/>
                  </a:lnTo>
                  <a:lnTo>
                    <a:pt x="550" y="580"/>
                  </a:lnTo>
                  <a:lnTo>
                    <a:pt x="512" y="608"/>
                  </a:lnTo>
                  <a:lnTo>
                    <a:pt x="472" y="630"/>
                  </a:lnTo>
                  <a:lnTo>
                    <a:pt x="428" y="646"/>
                  </a:lnTo>
                  <a:lnTo>
                    <a:pt x="381" y="657"/>
                  </a:lnTo>
                  <a:lnTo>
                    <a:pt x="332" y="661"/>
                  </a:lnTo>
                  <a:lnTo>
                    <a:pt x="283" y="657"/>
                  </a:lnTo>
                  <a:lnTo>
                    <a:pt x="235" y="646"/>
                  </a:lnTo>
                  <a:lnTo>
                    <a:pt x="192" y="630"/>
                  </a:lnTo>
                  <a:lnTo>
                    <a:pt x="151" y="608"/>
                  </a:lnTo>
                  <a:lnTo>
                    <a:pt x="113" y="580"/>
                  </a:lnTo>
                  <a:lnTo>
                    <a:pt x="81" y="547"/>
                  </a:lnTo>
                  <a:lnTo>
                    <a:pt x="53" y="511"/>
                  </a:lnTo>
                  <a:lnTo>
                    <a:pt x="30" y="470"/>
                  </a:lnTo>
                  <a:lnTo>
                    <a:pt x="13" y="425"/>
                  </a:lnTo>
                  <a:lnTo>
                    <a:pt x="3" y="378"/>
                  </a:lnTo>
                  <a:lnTo>
                    <a:pt x="0" y="330"/>
                  </a:lnTo>
                  <a:lnTo>
                    <a:pt x="3" y="281"/>
                  </a:lnTo>
                  <a:lnTo>
                    <a:pt x="13" y="234"/>
                  </a:lnTo>
                  <a:lnTo>
                    <a:pt x="30" y="191"/>
                  </a:lnTo>
                  <a:lnTo>
                    <a:pt x="53" y="150"/>
                  </a:lnTo>
                  <a:lnTo>
                    <a:pt x="81" y="113"/>
                  </a:lnTo>
                  <a:lnTo>
                    <a:pt x="113" y="80"/>
                  </a:lnTo>
                  <a:lnTo>
                    <a:pt x="151" y="53"/>
                  </a:lnTo>
                  <a:lnTo>
                    <a:pt x="192" y="30"/>
                  </a:lnTo>
                  <a:lnTo>
                    <a:pt x="235" y="14"/>
                  </a:lnTo>
                  <a:lnTo>
                    <a:pt x="283" y="3"/>
                  </a:lnTo>
                  <a:lnTo>
                    <a:pt x="332" y="0"/>
                  </a:lnTo>
                  <a:close/>
                </a:path>
              </a:pathLst>
            </a:custGeom>
            <a:grpFill/>
            <a:ln w="0">
              <a:noFill/>
              <a:prstDash val="solid"/>
              <a:round/>
            </a:ln>
          </p:spPr>
          <p:txBody>
            <a:bodyPr vert="horz" wrap="square" lIns="91440" tIns="45720" rIns="91440" bIns="45720" numCol="1" anchor="t" anchorCtr="0" compatLnSpc="1"/>
            <a:lstStyle/>
            <a:p>
              <a:endParaRPr lang="ru-RU">
                <a:solidFill>
                  <a:schemeClr val="bg1"/>
                </a:solidFill>
                <a:cs typeface="+mn-ea"/>
                <a:sym typeface="+mn-lt"/>
              </a:endParaRPr>
            </a:p>
          </p:txBody>
        </p:sp>
        <p:sp>
          <p:nvSpPr>
            <p:cNvPr id="16" name="Freeform 267"/>
            <p:cNvSpPr>
              <a:spLocks noEditPoints="1"/>
            </p:cNvSpPr>
            <p:nvPr/>
          </p:nvSpPr>
          <p:spPr bwMode="auto">
            <a:xfrm>
              <a:off x="5848350" y="3192463"/>
              <a:ext cx="2041525" cy="2030413"/>
            </a:xfrm>
            <a:custGeom>
              <a:avLst/>
              <a:gdLst>
                <a:gd name="T0" fmla="*/ 1704 w 3859"/>
                <a:gd name="T1" fmla="*/ 1150 h 3835"/>
                <a:gd name="T2" fmla="*/ 1443 w 3859"/>
                <a:gd name="T3" fmla="*/ 1281 h 3835"/>
                <a:gd name="T4" fmla="*/ 1248 w 3859"/>
                <a:gd name="T5" fmla="*/ 1494 h 3835"/>
                <a:gd name="T6" fmla="*/ 1139 w 3859"/>
                <a:gd name="T7" fmla="*/ 1766 h 3835"/>
                <a:gd name="T8" fmla="*/ 1139 w 3859"/>
                <a:gd name="T9" fmla="*/ 2070 h 3835"/>
                <a:gd name="T10" fmla="*/ 1248 w 3859"/>
                <a:gd name="T11" fmla="*/ 2343 h 3835"/>
                <a:gd name="T12" fmla="*/ 1443 w 3859"/>
                <a:gd name="T13" fmla="*/ 2555 h 3835"/>
                <a:gd name="T14" fmla="*/ 1704 w 3859"/>
                <a:gd name="T15" fmla="*/ 2686 h 3835"/>
                <a:gd name="T16" fmla="*/ 2008 w 3859"/>
                <a:gd name="T17" fmla="*/ 2715 h 3835"/>
                <a:gd name="T18" fmla="*/ 2293 w 3859"/>
                <a:gd name="T19" fmla="*/ 2632 h 3835"/>
                <a:gd name="T20" fmla="*/ 2524 w 3859"/>
                <a:gd name="T21" fmla="*/ 2458 h 3835"/>
                <a:gd name="T22" fmla="*/ 2679 w 3859"/>
                <a:gd name="T23" fmla="*/ 2213 h 3835"/>
                <a:gd name="T24" fmla="*/ 2734 w 3859"/>
                <a:gd name="T25" fmla="*/ 1918 h 3835"/>
                <a:gd name="T26" fmla="*/ 2679 w 3859"/>
                <a:gd name="T27" fmla="*/ 1624 h 3835"/>
                <a:gd name="T28" fmla="*/ 2524 w 3859"/>
                <a:gd name="T29" fmla="*/ 1379 h 3835"/>
                <a:gd name="T30" fmla="*/ 2293 w 3859"/>
                <a:gd name="T31" fmla="*/ 1204 h 3835"/>
                <a:gd name="T32" fmla="*/ 2008 w 3859"/>
                <a:gd name="T33" fmla="*/ 1122 h 3835"/>
                <a:gd name="T34" fmla="*/ 2178 w 3859"/>
                <a:gd name="T35" fmla="*/ 4 h 3835"/>
                <a:gd name="T36" fmla="*/ 2245 w 3859"/>
                <a:gd name="T37" fmla="*/ 58 h 3835"/>
                <a:gd name="T38" fmla="*/ 2480 w 3859"/>
                <a:gd name="T39" fmla="*/ 588 h 3835"/>
                <a:gd name="T40" fmla="*/ 3028 w 3859"/>
                <a:gd name="T41" fmla="*/ 373 h 3835"/>
                <a:gd name="T42" fmla="*/ 3113 w 3859"/>
                <a:gd name="T43" fmla="*/ 381 h 3835"/>
                <a:gd name="T44" fmla="*/ 3484 w 3859"/>
                <a:gd name="T45" fmla="*/ 761 h 3835"/>
                <a:gd name="T46" fmla="*/ 3475 w 3859"/>
                <a:gd name="T47" fmla="*/ 845 h 3835"/>
                <a:gd name="T48" fmla="*/ 3316 w 3859"/>
                <a:gd name="T49" fmla="*/ 1504 h 3835"/>
                <a:gd name="T50" fmla="*/ 3836 w 3859"/>
                <a:gd name="T51" fmla="*/ 1624 h 3835"/>
                <a:gd name="T52" fmla="*/ 3859 w 3859"/>
                <a:gd name="T53" fmla="*/ 2150 h 3835"/>
                <a:gd name="T54" fmla="*/ 3821 w 3859"/>
                <a:gd name="T55" fmla="*/ 2226 h 3835"/>
                <a:gd name="T56" fmla="*/ 3285 w 3859"/>
                <a:gd name="T57" fmla="*/ 2426 h 3835"/>
                <a:gd name="T58" fmla="*/ 3480 w 3859"/>
                <a:gd name="T59" fmla="*/ 3011 h 3835"/>
                <a:gd name="T60" fmla="*/ 3471 w 3859"/>
                <a:gd name="T61" fmla="*/ 3095 h 3835"/>
                <a:gd name="T62" fmla="*/ 3089 w 3859"/>
                <a:gd name="T63" fmla="*/ 3464 h 3835"/>
                <a:gd name="T64" fmla="*/ 3004 w 3859"/>
                <a:gd name="T65" fmla="*/ 3453 h 3835"/>
                <a:gd name="T66" fmla="*/ 2339 w 3859"/>
                <a:gd name="T67" fmla="*/ 3298 h 3835"/>
                <a:gd name="T68" fmla="*/ 2218 w 3859"/>
                <a:gd name="T69" fmla="*/ 3812 h 3835"/>
                <a:gd name="T70" fmla="*/ 1688 w 3859"/>
                <a:gd name="T71" fmla="*/ 3835 h 3835"/>
                <a:gd name="T72" fmla="*/ 1612 w 3859"/>
                <a:gd name="T73" fmla="*/ 3797 h 3835"/>
                <a:gd name="T74" fmla="*/ 1415 w 3859"/>
                <a:gd name="T75" fmla="*/ 3263 h 3835"/>
                <a:gd name="T76" fmla="*/ 837 w 3859"/>
                <a:gd name="T77" fmla="*/ 3458 h 3835"/>
                <a:gd name="T78" fmla="*/ 751 w 3859"/>
                <a:gd name="T79" fmla="*/ 3449 h 3835"/>
                <a:gd name="T80" fmla="*/ 380 w 3859"/>
                <a:gd name="T81" fmla="*/ 3070 h 3835"/>
                <a:gd name="T82" fmla="*/ 390 w 3859"/>
                <a:gd name="T83" fmla="*/ 2986 h 3835"/>
                <a:gd name="T84" fmla="*/ 543 w 3859"/>
                <a:gd name="T85" fmla="*/ 2332 h 3835"/>
                <a:gd name="T86" fmla="*/ 23 w 3859"/>
                <a:gd name="T87" fmla="*/ 2212 h 3835"/>
                <a:gd name="T88" fmla="*/ 0 w 3859"/>
                <a:gd name="T89" fmla="*/ 1684 h 3835"/>
                <a:gd name="T90" fmla="*/ 38 w 3859"/>
                <a:gd name="T91" fmla="*/ 1609 h 3835"/>
                <a:gd name="T92" fmla="*/ 574 w 3859"/>
                <a:gd name="T93" fmla="*/ 1414 h 3835"/>
                <a:gd name="T94" fmla="*/ 376 w 3859"/>
                <a:gd name="T95" fmla="*/ 832 h 3835"/>
                <a:gd name="T96" fmla="*/ 383 w 3859"/>
                <a:gd name="T97" fmla="*/ 747 h 3835"/>
                <a:gd name="T98" fmla="*/ 767 w 3859"/>
                <a:gd name="T99" fmla="*/ 378 h 3835"/>
                <a:gd name="T100" fmla="*/ 851 w 3859"/>
                <a:gd name="T101" fmla="*/ 388 h 3835"/>
                <a:gd name="T102" fmla="*/ 1506 w 3859"/>
                <a:gd name="T103" fmla="*/ 542 h 3835"/>
                <a:gd name="T104" fmla="*/ 1627 w 3859"/>
                <a:gd name="T105" fmla="*/ 23 h 3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9" h="3835">
                  <a:moveTo>
                    <a:pt x="1930" y="1118"/>
                  </a:moveTo>
                  <a:lnTo>
                    <a:pt x="1853" y="1122"/>
                  </a:lnTo>
                  <a:lnTo>
                    <a:pt x="1777" y="1132"/>
                  </a:lnTo>
                  <a:lnTo>
                    <a:pt x="1704" y="1150"/>
                  </a:lnTo>
                  <a:lnTo>
                    <a:pt x="1634" y="1174"/>
                  </a:lnTo>
                  <a:lnTo>
                    <a:pt x="1566" y="1204"/>
                  </a:lnTo>
                  <a:lnTo>
                    <a:pt x="1503" y="1241"/>
                  </a:lnTo>
                  <a:lnTo>
                    <a:pt x="1443" y="1281"/>
                  </a:lnTo>
                  <a:lnTo>
                    <a:pt x="1387" y="1328"/>
                  </a:lnTo>
                  <a:lnTo>
                    <a:pt x="1335" y="1379"/>
                  </a:lnTo>
                  <a:lnTo>
                    <a:pt x="1289" y="1434"/>
                  </a:lnTo>
                  <a:lnTo>
                    <a:pt x="1248" y="1494"/>
                  </a:lnTo>
                  <a:lnTo>
                    <a:pt x="1212" y="1557"/>
                  </a:lnTo>
                  <a:lnTo>
                    <a:pt x="1181" y="1624"/>
                  </a:lnTo>
                  <a:lnTo>
                    <a:pt x="1157" y="1694"/>
                  </a:lnTo>
                  <a:lnTo>
                    <a:pt x="1139" y="1766"/>
                  </a:lnTo>
                  <a:lnTo>
                    <a:pt x="1128" y="1841"/>
                  </a:lnTo>
                  <a:lnTo>
                    <a:pt x="1125" y="1918"/>
                  </a:lnTo>
                  <a:lnTo>
                    <a:pt x="1128" y="1995"/>
                  </a:lnTo>
                  <a:lnTo>
                    <a:pt x="1139" y="2070"/>
                  </a:lnTo>
                  <a:lnTo>
                    <a:pt x="1157" y="2143"/>
                  </a:lnTo>
                  <a:lnTo>
                    <a:pt x="1181" y="2213"/>
                  </a:lnTo>
                  <a:lnTo>
                    <a:pt x="1212" y="2279"/>
                  </a:lnTo>
                  <a:lnTo>
                    <a:pt x="1248" y="2343"/>
                  </a:lnTo>
                  <a:lnTo>
                    <a:pt x="1289" y="2403"/>
                  </a:lnTo>
                  <a:lnTo>
                    <a:pt x="1335" y="2458"/>
                  </a:lnTo>
                  <a:lnTo>
                    <a:pt x="1387" y="2508"/>
                  </a:lnTo>
                  <a:lnTo>
                    <a:pt x="1443" y="2555"/>
                  </a:lnTo>
                  <a:lnTo>
                    <a:pt x="1503" y="2596"/>
                  </a:lnTo>
                  <a:lnTo>
                    <a:pt x="1566" y="2632"/>
                  </a:lnTo>
                  <a:lnTo>
                    <a:pt x="1634" y="2662"/>
                  </a:lnTo>
                  <a:lnTo>
                    <a:pt x="1704" y="2686"/>
                  </a:lnTo>
                  <a:lnTo>
                    <a:pt x="1777" y="2704"/>
                  </a:lnTo>
                  <a:lnTo>
                    <a:pt x="1853" y="2715"/>
                  </a:lnTo>
                  <a:lnTo>
                    <a:pt x="1930" y="2719"/>
                  </a:lnTo>
                  <a:lnTo>
                    <a:pt x="2008" y="2715"/>
                  </a:lnTo>
                  <a:lnTo>
                    <a:pt x="2083" y="2704"/>
                  </a:lnTo>
                  <a:lnTo>
                    <a:pt x="2156" y="2686"/>
                  </a:lnTo>
                  <a:lnTo>
                    <a:pt x="2227" y="2662"/>
                  </a:lnTo>
                  <a:lnTo>
                    <a:pt x="2293" y="2632"/>
                  </a:lnTo>
                  <a:lnTo>
                    <a:pt x="2357" y="2596"/>
                  </a:lnTo>
                  <a:lnTo>
                    <a:pt x="2416" y="2555"/>
                  </a:lnTo>
                  <a:lnTo>
                    <a:pt x="2473" y="2508"/>
                  </a:lnTo>
                  <a:lnTo>
                    <a:pt x="2524" y="2458"/>
                  </a:lnTo>
                  <a:lnTo>
                    <a:pt x="2571" y="2403"/>
                  </a:lnTo>
                  <a:lnTo>
                    <a:pt x="2612" y="2343"/>
                  </a:lnTo>
                  <a:lnTo>
                    <a:pt x="2649" y="2279"/>
                  </a:lnTo>
                  <a:lnTo>
                    <a:pt x="2679" y="2213"/>
                  </a:lnTo>
                  <a:lnTo>
                    <a:pt x="2703" y="2143"/>
                  </a:lnTo>
                  <a:lnTo>
                    <a:pt x="2720" y="2070"/>
                  </a:lnTo>
                  <a:lnTo>
                    <a:pt x="2731" y="1995"/>
                  </a:lnTo>
                  <a:lnTo>
                    <a:pt x="2734" y="1918"/>
                  </a:lnTo>
                  <a:lnTo>
                    <a:pt x="2731" y="1841"/>
                  </a:lnTo>
                  <a:lnTo>
                    <a:pt x="2720" y="1766"/>
                  </a:lnTo>
                  <a:lnTo>
                    <a:pt x="2703" y="1694"/>
                  </a:lnTo>
                  <a:lnTo>
                    <a:pt x="2679" y="1624"/>
                  </a:lnTo>
                  <a:lnTo>
                    <a:pt x="2649" y="1557"/>
                  </a:lnTo>
                  <a:lnTo>
                    <a:pt x="2612" y="1494"/>
                  </a:lnTo>
                  <a:lnTo>
                    <a:pt x="2571" y="1434"/>
                  </a:lnTo>
                  <a:lnTo>
                    <a:pt x="2524" y="1379"/>
                  </a:lnTo>
                  <a:lnTo>
                    <a:pt x="2473" y="1328"/>
                  </a:lnTo>
                  <a:lnTo>
                    <a:pt x="2418" y="1281"/>
                  </a:lnTo>
                  <a:lnTo>
                    <a:pt x="2357" y="1241"/>
                  </a:lnTo>
                  <a:lnTo>
                    <a:pt x="2293" y="1204"/>
                  </a:lnTo>
                  <a:lnTo>
                    <a:pt x="2227" y="1174"/>
                  </a:lnTo>
                  <a:lnTo>
                    <a:pt x="2156" y="1150"/>
                  </a:lnTo>
                  <a:lnTo>
                    <a:pt x="2083" y="1132"/>
                  </a:lnTo>
                  <a:lnTo>
                    <a:pt x="2008" y="1122"/>
                  </a:lnTo>
                  <a:lnTo>
                    <a:pt x="1930" y="1118"/>
                  </a:lnTo>
                  <a:close/>
                  <a:moveTo>
                    <a:pt x="1687" y="0"/>
                  </a:moveTo>
                  <a:lnTo>
                    <a:pt x="2156" y="0"/>
                  </a:lnTo>
                  <a:lnTo>
                    <a:pt x="2178" y="4"/>
                  </a:lnTo>
                  <a:lnTo>
                    <a:pt x="2199" y="11"/>
                  </a:lnTo>
                  <a:lnTo>
                    <a:pt x="2218" y="23"/>
                  </a:lnTo>
                  <a:lnTo>
                    <a:pt x="2233" y="39"/>
                  </a:lnTo>
                  <a:lnTo>
                    <a:pt x="2245" y="58"/>
                  </a:lnTo>
                  <a:lnTo>
                    <a:pt x="2252" y="78"/>
                  </a:lnTo>
                  <a:lnTo>
                    <a:pt x="2338" y="539"/>
                  </a:lnTo>
                  <a:lnTo>
                    <a:pt x="2410" y="561"/>
                  </a:lnTo>
                  <a:lnTo>
                    <a:pt x="2480" y="588"/>
                  </a:lnTo>
                  <a:lnTo>
                    <a:pt x="2548" y="618"/>
                  </a:lnTo>
                  <a:lnTo>
                    <a:pt x="2615" y="650"/>
                  </a:lnTo>
                  <a:lnTo>
                    <a:pt x="3009" y="384"/>
                  </a:lnTo>
                  <a:lnTo>
                    <a:pt x="3028" y="373"/>
                  </a:lnTo>
                  <a:lnTo>
                    <a:pt x="3050" y="368"/>
                  </a:lnTo>
                  <a:lnTo>
                    <a:pt x="3072" y="368"/>
                  </a:lnTo>
                  <a:lnTo>
                    <a:pt x="3094" y="373"/>
                  </a:lnTo>
                  <a:lnTo>
                    <a:pt x="3113" y="381"/>
                  </a:lnTo>
                  <a:lnTo>
                    <a:pt x="3131" y="394"/>
                  </a:lnTo>
                  <a:lnTo>
                    <a:pt x="3463" y="725"/>
                  </a:lnTo>
                  <a:lnTo>
                    <a:pt x="3476" y="742"/>
                  </a:lnTo>
                  <a:lnTo>
                    <a:pt x="3484" y="761"/>
                  </a:lnTo>
                  <a:lnTo>
                    <a:pt x="3489" y="783"/>
                  </a:lnTo>
                  <a:lnTo>
                    <a:pt x="3489" y="805"/>
                  </a:lnTo>
                  <a:lnTo>
                    <a:pt x="3484" y="826"/>
                  </a:lnTo>
                  <a:lnTo>
                    <a:pt x="3475" y="845"/>
                  </a:lnTo>
                  <a:lnTo>
                    <a:pt x="3205" y="1237"/>
                  </a:lnTo>
                  <a:lnTo>
                    <a:pt x="3249" y="1322"/>
                  </a:lnTo>
                  <a:lnTo>
                    <a:pt x="3285" y="1412"/>
                  </a:lnTo>
                  <a:lnTo>
                    <a:pt x="3316" y="1504"/>
                  </a:lnTo>
                  <a:lnTo>
                    <a:pt x="3782" y="1590"/>
                  </a:lnTo>
                  <a:lnTo>
                    <a:pt x="3802" y="1597"/>
                  </a:lnTo>
                  <a:lnTo>
                    <a:pt x="3821" y="1609"/>
                  </a:lnTo>
                  <a:lnTo>
                    <a:pt x="3836" y="1624"/>
                  </a:lnTo>
                  <a:lnTo>
                    <a:pt x="3848" y="1643"/>
                  </a:lnTo>
                  <a:lnTo>
                    <a:pt x="3857" y="1664"/>
                  </a:lnTo>
                  <a:lnTo>
                    <a:pt x="3859" y="1684"/>
                  </a:lnTo>
                  <a:lnTo>
                    <a:pt x="3859" y="2150"/>
                  </a:lnTo>
                  <a:lnTo>
                    <a:pt x="3857" y="2172"/>
                  </a:lnTo>
                  <a:lnTo>
                    <a:pt x="3848" y="2192"/>
                  </a:lnTo>
                  <a:lnTo>
                    <a:pt x="3836" y="2212"/>
                  </a:lnTo>
                  <a:lnTo>
                    <a:pt x="3821" y="2226"/>
                  </a:lnTo>
                  <a:lnTo>
                    <a:pt x="3802" y="2238"/>
                  </a:lnTo>
                  <a:lnTo>
                    <a:pt x="3782" y="2244"/>
                  </a:lnTo>
                  <a:lnTo>
                    <a:pt x="3316" y="2332"/>
                  </a:lnTo>
                  <a:lnTo>
                    <a:pt x="3285" y="2426"/>
                  </a:lnTo>
                  <a:lnTo>
                    <a:pt x="3247" y="2517"/>
                  </a:lnTo>
                  <a:lnTo>
                    <a:pt x="3204" y="2605"/>
                  </a:lnTo>
                  <a:lnTo>
                    <a:pt x="3470" y="2992"/>
                  </a:lnTo>
                  <a:lnTo>
                    <a:pt x="3480" y="3011"/>
                  </a:lnTo>
                  <a:lnTo>
                    <a:pt x="3484" y="3031"/>
                  </a:lnTo>
                  <a:lnTo>
                    <a:pt x="3484" y="3054"/>
                  </a:lnTo>
                  <a:lnTo>
                    <a:pt x="3481" y="3074"/>
                  </a:lnTo>
                  <a:lnTo>
                    <a:pt x="3471" y="3095"/>
                  </a:lnTo>
                  <a:lnTo>
                    <a:pt x="3458" y="3112"/>
                  </a:lnTo>
                  <a:lnTo>
                    <a:pt x="3126" y="3442"/>
                  </a:lnTo>
                  <a:lnTo>
                    <a:pt x="3109" y="3455"/>
                  </a:lnTo>
                  <a:lnTo>
                    <a:pt x="3089" y="3464"/>
                  </a:lnTo>
                  <a:lnTo>
                    <a:pt x="3067" y="3469"/>
                  </a:lnTo>
                  <a:lnTo>
                    <a:pt x="3045" y="3467"/>
                  </a:lnTo>
                  <a:lnTo>
                    <a:pt x="3024" y="3463"/>
                  </a:lnTo>
                  <a:lnTo>
                    <a:pt x="3004" y="3453"/>
                  </a:lnTo>
                  <a:lnTo>
                    <a:pt x="2612" y="3187"/>
                  </a:lnTo>
                  <a:lnTo>
                    <a:pt x="2524" y="3230"/>
                  </a:lnTo>
                  <a:lnTo>
                    <a:pt x="2433" y="3267"/>
                  </a:lnTo>
                  <a:lnTo>
                    <a:pt x="2339" y="3298"/>
                  </a:lnTo>
                  <a:lnTo>
                    <a:pt x="2252" y="3758"/>
                  </a:lnTo>
                  <a:lnTo>
                    <a:pt x="2245" y="3779"/>
                  </a:lnTo>
                  <a:lnTo>
                    <a:pt x="2233" y="3797"/>
                  </a:lnTo>
                  <a:lnTo>
                    <a:pt x="2218" y="3812"/>
                  </a:lnTo>
                  <a:lnTo>
                    <a:pt x="2199" y="3826"/>
                  </a:lnTo>
                  <a:lnTo>
                    <a:pt x="2178" y="3833"/>
                  </a:lnTo>
                  <a:lnTo>
                    <a:pt x="2156" y="3835"/>
                  </a:lnTo>
                  <a:lnTo>
                    <a:pt x="1688" y="3835"/>
                  </a:lnTo>
                  <a:lnTo>
                    <a:pt x="1666" y="3833"/>
                  </a:lnTo>
                  <a:lnTo>
                    <a:pt x="1646" y="3826"/>
                  </a:lnTo>
                  <a:lnTo>
                    <a:pt x="1627" y="3812"/>
                  </a:lnTo>
                  <a:lnTo>
                    <a:pt x="1612" y="3797"/>
                  </a:lnTo>
                  <a:lnTo>
                    <a:pt x="1600" y="3779"/>
                  </a:lnTo>
                  <a:lnTo>
                    <a:pt x="1593" y="3758"/>
                  </a:lnTo>
                  <a:lnTo>
                    <a:pt x="1506" y="3293"/>
                  </a:lnTo>
                  <a:lnTo>
                    <a:pt x="1415" y="3263"/>
                  </a:lnTo>
                  <a:lnTo>
                    <a:pt x="1327" y="3227"/>
                  </a:lnTo>
                  <a:lnTo>
                    <a:pt x="1242" y="3185"/>
                  </a:lnTo>
                  <a:lnTo>
                    <a:pt x="856" y="3447"/>
                  </a:lnTo>
                  <a:lnTo>
                    <a:pt x="837" y="3458"/>
                  </a:lnTo>
                  <a:lnTo>
                    <a:pt x="815" y="3463"/>
                  </a:lnTo>
                  <a:lnTo>
                    <a:pt x="793" y="3463"/>
                  </a:lnTo>
                  <a:lnTo>
                    <a:pt x="771" y="3458"/>
                  </a:lnTo>
                  <a:lnTo>
                    <a:pt x="751" y="3449"/>
                  </a:lnTo>
                  <a:lnTo>
                    <a:pt x="734" y="3436"/>
                  </a:lnTo>
                  <a:lnTo>
                    <a:pt x="401" y="3107"/>
                  </a:lnTo>
                  <a:lnTo>
                    <a:pt x="388" y="3089"/>
                  </a:lnTo>
                  <a:lnTo>
                    <a:pt x="380" y="3070"/>
                  </a:lnTo>
                  <a:lnTo>
                    <a:pt x="375" y="3048"/>
                  </a:lnTo>
                  <a:lnTo>
                    <a:pt x="376" y="3025"/>
                  </a:lnTo>
                  <a:lnTo>
                    <a:pt x="381" y="3005"/>
                  </a:lnTo>
                  <a:lnTo>
                    <a:pt x="390" y="2986"/>
                  </a:lnTo>
                  <a:lnTo>
                    <a:pt x="655" y="2601"/>
                  </a:lnTo>
                  <a:lnTo>
                    <a:pt x="612" y="2514"/>
                  </a:lnTo>
                  <a:lnTo>
                    <a:pt x="574" y="2424"/>
                  </a:lnTo>
                  <a:lnTo>
                    <a:pt x="543" y="2332"/>
                  </a:lnTo>
                  <a:lnTo>
                    <a:pt x="78" y="2244"/>
                  </a:lnTo>
                  <a:lnTo>
                    <a:pt x="58" y="2238"/>
                  </a:lnTo>
                  <a:lnTo>
                    <a:pt x="38" y="2226"/>
                  </a:lnTo>
                  <a:lnTo>
                    <a:pt x="23" y="2212"/>
                  </a:lnTo>
                  <a:lnTo>
                    <a:pt x="11" y="2192"/>
                  </a:lnTo>
                  <a:lnTo>
                    <a:pt x="3" y="2172"/>
                  </a:lnTo>
                  <a:lnTo>
                    <a:pt x="0" y="2150"/>
                  </a:lnTo>
                  <a:lnTo>
                    <a:pt x="0" y="1684"/>
                  </a:lnTo>
                  <a:lnTo>
                    <a:pt x="3" y="1664"/>
                  </a:lnTo>
                  <a:lnTo>
                    <a:pt x="11" y="1643"/>
                  </a:lnTo>
                  <a:lnTo>
                    <a:pt x="23" y="1624"/>
                  </a:lnTo>
                  <a:lnTo>
                    <a:pt x="38" y="1609"/>
                  </a:lnTo>
                  <a:lnTo>
                    <a:pt x="58" y="1597"/>
                  </a:lnTo>
                  <a:lnTo>
                    <a:pt x="78" y="1590"/>
                  </a:lnTo>
                  <a:lnTo>
                    <a:pt x="543" y="1504"/>
                  </a:lnTo>
                  <a:lnTo>
                    <a:pt x="574" y="1414"/>
                  </a:lnTo>
                  <a:lnTo>
                    <a:pt x="611" y="1325"/>
                  </a:lnTo>
                  <a:lnTo>
                    <a:pt x="653" y="1239"/>
                  </a:lnTo>
                  <a:lnTo>
                    <a:pt x="386" y="851"/>
                  </a:lnTo>
                  <a:lnTo>
                    <a:pt x="376" y="832"/>
                  </a:lnTo>
                  <a:lnTo>
                    <a:pt x="370" y="810"/>
                  </a:lnTo>
                  <a:lnTo>
                    <a:pt x="370" y="789"/>
                  </a:lnTo>
                  <a:lnTo>
                    <a:pt x="375" y="767"/>
                  </a:lnTo>
                  <a:lnTo>
                    <a:pt x="383" y="747"/>
                  </a:lnTo>
                  <a:lnTo>
                    <a:pt x="397" y="730"/>
                  </a:lnTo>
                  <a:lnTo>
                    <a:pt x="729" y="400"/>
                  </a:lnTo>
                  <a:lnTo>
                    <a:pt x="746" y="387"/>
                  </a:lnTo>
                  <a:lnTo>
                    <a:pt x="767" y="378"/>
                  </a:lnTo>
                  <a:lnTo>
                    <a:pt x="787" y="374"/>
                  </a:lnTo>
                  <a:lnTo>
                    <a:pt x="810" y="374"/>
                  </a:lnTo>
                  <a:lnTo>
                    <a:pt x="832" y="379"/>
                  </a:lnTo>
                  <a:lnTo>
                    <a:pt x="851" y="388"/>
                  </a:lnTo>
                  <a:lnTo>
                    <a:pt x="1240" y="653"/>
                  </a:lnTo>
                  <a:lnTo>
                    <a:pt x="1325" y="611"/>
                  </a:lnTo>
                  <a:lnTo>
                    <a:pt x="1414" y="574"/>
                  </a:lnTo>
                  <a:lnTo>
                    <a:pt x="1506" y="542"/>
                  </a:lnTo>
                  <a:lnTo>
                    <a:pt x="1593" y="78"/>
                  </a:lnTo>
                  <a:lnTo>
                    <a:pt x="1600" y="58"/>
                  </a:lnTo>
                  <a:lnTo>
                    <a:pt x="1611" y="39"/>
                  </a:lnTo>
                  <a:lnTo>
                    <a:pt x="1627" y="23"/>
                  </a:lnTo>
                  <a:lnTo>
                    <a:pt x="1645" y="11"/>
                  </a:lnTo>
                  <a:lnTo>
                    <a:pt x="1665" y="4"/>
                  </a:lnTo>
                  <a:lnTo>
                    <a:pt x="1687" y="0"/>
                  </a:lnTo>
                  <a:close/>
                </a:path>
              </a:pathLst>
            </a:custGeom>
            <a:grpFill/>
            <a:ln w="0">
              <a:noFill/>
              <a:prstDash val="solid"/>
              <a:round/>
            </a:ln>
          </p:spPr>
          <p:txBody>
            <a:bodyPr vert="horz" wrap="square" lIns="91440" tIns="45720" rIns="91440" bIns="45720" numCol="1" anchor="t" anchorCtr="0" compatLnSpc="1"/>
            <a:lstStyle/>
            <a:p>
              <a:endParaRPr lang="ru-RU">
                <a:solidFill>
                  <a:schemeClr val="bg1"/>
                </a:solidFill>
                <a:cs typeface="+mn-ea"/>
                <a:sym typeface="+mn-lt"/>
              </a:endParaRPr>
            </a:p>
          </p:txBody>
        </p:sp>
      </p:grpSp>
      <p:grpSp>
        <p:nvGrpSpPr>
          <p:cNvPr id="42" name="Group 41"/>
          <p:cNvGrpSpPr/>
          <p:nvPr/>
        </p:nvGrpSpPr>
        <p:grpSpPr>
          <a:xfrm>
            <a:off x="6040677" y="3153397"/>
            <a:ext cx="2220872" cy="683533"/>
            <a:chOff x="6040677" y="3055491"/>
            <a:chExt cx="2220872" cy="683533"/>
          </a:xfrm>
        </p:grpSpPr>
        <p:sp>
          <p:nvSpPr>
            <p:cNvPr id="37" name="TextBox 36"/>
            <p:cNvSpPr txBox="1"/>
            <p:nvPr/>
          </p:nvSpPr>
          <p:spPr>
            <a:xfrm>
              <a:off x="6040677" y="3298134"/>
              <a:ext cx="2220872" cy="440890"/>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25000"/>
                </a:lnSpc>
              </a:pPr>
              <a:r>
                <a:rPr lang="zh-CN" altLang="en-US" sz="1200" dirty="0">
                  <a:solidFill>
                    <a:schemeClr val="bg1"/>
                  </a:solidFill>
                  <a:latin typeface="+mn-lt"/>
                  <a:cs typeface="+mn-ea"/>
                  <a:sym typeface="+mn-lt"/>
                </a:rPr>
                <a:t>您的内容打在这里，或者通过复制您的文本，在此框中选择粘贴。</a:t>
              </a:r>
              <a:endParaRPr lang="en-US" altLang="zh-CN" sz="1200" dirty="0">
                <a:solidFill>
                  <a:schemeClr val="bg1"/>
                </a:solidFill>
                <a:latin typeface="+mn-lt"/>
                <a:cs typeface="+mn-ea"/>
                <a:sym typeface="+mn-lt"/>
              </a:endParaRPr>
            </a:p>
          </p:txBody>
        </p:sp>
        <p:sp>
          <p:nvSpPr>
            <p:cNvPr id="38" name="TextBox 37"/>
            <p:cNvSpPr txBox="1"/>
            <p:nvPr/>
          </p:nvSpPr>
          <p:spPr>
            <a:xfrm>
              <a:off x="6043272" y="3055491"/>
              <a:ext cx="1852408" cy="246221"/>
            </a:xfrm>
            <a:prstGeom prst="rect">
              <a:avLst/>
            </a:prstGeom>
            <a:noFill/>
            <a:ln>
              <a:noFill/>
            </a:ln>
          </p:spPr>
          <p:txBody>
            <a:bodyPr wrap="square" lIns="0" tIns="0" rIns="0" bIns="0" rtlCol="0">
              <a:spAutoFit/>
            </a:bodyPr>
            <a:lstStyle/>
            <a:p>
              <a:r>
                <a:rPr lang="zh-CN" altLang="en-US" sz="1600" b="1" dirty="0">
                  <a:solidFill>
                    <a:schemeClr val="bg1"/>
                  </a:solidFill>
                  <a:cs typeface="+mn-ea"/>
                  <a:sym typeface="+mn-lt"/>
                </a:rPr>
                <a:t>点击编辑标题</a:t>
              </a:r>
              <a:endParaRPr lang="en-US" sz="1600" b="1" dirty="0">
                <a:solidFill>
                  <a:schemeClr val="bg1"/>
                </a:solidFill>
                <a:cs typeface="+mn-ea"/>
                <a:sym typeface="+mn-lt"/>
              </a:endParaRPr>
            </a:p>
          </p:txBody>
        </p:sp>
      </p:grpSp>
      <p:grpSp>
        <p:nvGrpSpPr>
          <p:cNvPr id="25" name="Группа 414"/>
          <p:cNvGrpSpPr/>
          <p:nvPr/>
        </p:nvGrpSpPr>
        <p:grpSpPr>
          <a:xfrm>
            <a:off x="8725651" y="3201998"/>
            <a:ext cx="439718" cy="501400"/>
            <a:chOff x="5880101" y="3230563"/>
            <a:chExt cx="2195512" cy="2503488"/>
          </a:xfrm>
          <a:solidFill>
            <a:schemeClr val="bg1"/>
          </a:solidFill>
        </p:grpSpPr>
        <p:sp>
          <p:nvSpPr>
            <p:cNvPr id="26" name="Freeform 369"/>
            <p:cNvSpPr/>
            <p:nvPr/>
          </p:nvSpPr>
          <p:spPr bwMode="auto">
            <a:xfrm>
              <a:off x="6740525" y="3230563"/>
              <a:ext cx="482600" cy="223838"/>
            </a:xfrm>
            <a:custGeom>
              <a:avLst/>
              <a:gdLst>
                <a:gd name="T0" fmla="*/ 79 w 610"/>
                <a:gd name="T1" fmla="*/ 0 h 282"/>
                <a:gd name="T2" fmla="*/ 531 w 610"/>
                <a:gd name="T3" fmla="*/ 0 h 282"/>
                <a:gd name="T4" fmla="*/ 552 w 610"/>
                <a:gd name="T5" fmla="*/ 3 h 282"/>
                <a:gd name="T6" fmla="*/ 571 w 610"/>
                <a:gd name="T7" fmla="*/ 11 h 282"/>
                <a:gd name="T8" fmla="*/ 587 w 610"/>
                <a:gd name="T9" fmla="*/ 23 h 282"/>
                <a:gd name="T10" fmla="*/ 600 w 610"/>
                <a:gd name="T11" fmla="*/ 40 h 282"/>
                <a:gd name="T12" fmla="*/ 608 w 610"/>
                <a:gd name="T13" fmla="*/ 58 h 282"/>
                <a:gd name="T14" fmla="*/ 610 w 610"/>
                <a:gd name="T15" fmla="*/ 79 h 282"/>
                <a:gd name="T16" fmla="*/ 610 w 610"/>
                <a:gd name="T17" fmla="*/ 203 h 282"/>
                <a:gd name="T18" fmla="*/ 608 w 610"/>
                <a:gd name="T19" fmla="*/ 224 h 282"/>
                <a:gd name="T20" fmla="*/ 600 w 610"/>
                <a:gd name="T21" fmla="*/ 243 h 282"/>
                <a:gd name="T22" fmla="*/ 587 w 610"/>
                <a:gd name="T23" fmla="*/ 259 h 282"/>
                <a:gd name="T24" fmla="*/ 571 w 610"/>
                <a:gd name="T25" fmla="*/ 272 h 282"/>
                <a:gd name="T26" fmla="*/ 552 w 610"/>
                <a:gd name="T27" fmla="*/ 280 h 282"/>
                <a:gd name="T28" fmla="*/ 531 w 610"/>
                <a:gd name="T29" fmla="*/ 282 h 282"/>
                <a:gd name="T30" fmla="*/ 79 w 610"/>
                <a:gd name="T31" fmla="*/ 282 h 282"/>
                <a:gd name="T32" fmla="*/ 58 w 610"/>
                <a:gd name="T33" fmla="*/ 280 h 282"/>
                <a:gd name="T34" fmla="*/ 39 w 610"/>
                <a:gd name="T35" fmla="*/ 272 h 282"/>
                <a:gd name="T36" fmla="*/ 23 w 610"/>
                <a:gd name="T37" fmla="*/ 259 h 282"/>
                <a:gd name="T38" fmla="*/ 11 w 610"/>
                <a:gd name="T39" fmla="*/ 243 h 282"/>
                <a:gd name="T40" fmla="*/ 3 w 610"/>
                <a:gd name="T41" fmla="*/ 224 h 282"/>
                <a:gd name="T42" fmla="*/ 0 w 610"/>
                <a:gd name="T43" fmla="*/ 203 h 282"/>
                <a:gd name="T44" fmla="*/ 0 w 610"/>
                <a:gd name="T45" fmla="*/ 79 h 282"/>
                <a:gd name="T46" fmla="*/ 3 w 610"/>
                <a:gd name="T47" fmla="*/ 58 h 282"/>
                <a:gd name="T48" fmla="*/ 11 w 610"/>
                <a:gd name="T49" fmla="*/ 40 h 282"/>
                <a:gd name="T50" fmla="*/ 23 w 610"/>
                <a:gd name="T51" fmla="*/ 23 h 282"/>
                <a:gd name="T52" fmla="*/ 39 w 610"/>
                <a:gd name="T53" fmla="*/ 11 h 282"/>
                <a:gd name="T54" fmla="*/ 58 w 610"/>
                <a:gd name="T55" fmla="*/ 3 h 282"/>
                <a:gd name="T56" fmla="*/ 79 w 610"/>
                <a:gd name="T5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0" h="282">
                  <a:moveTo>
                    <a:pt x="79" y="0"/>
                  </a:moveTo>
                  <a:lnTo>
                    <a:pt x="531" y="0"/>
                  </a:lnTo>
                  <a:lnTo>
                    <a:pt x="552" y="3"/>
                  </a:lnTo>
                  <a:lnTo>
                    <a:pt x="571" y="11"/>
                  </a:lnTo>
                  <a:lnTo>
                    <a:pt x="587" y="23"/>
                  </a:lnTo>
                  <a:lnTo>
                    <a:pt x="600" y="40"/>
                  </a:lnTo>
                  <a:lnTo>
                    <a:pt x="608" y="58"/>
                  </a:lnTo>
                  <a:lnTo>
                    <a:pt x="610" y="79"/>
                  </a:lnTo>
                  <a:lnTo>
                    <a:pt x="610" y="203"/>
                  </a:lnTo>
                  <a:lnTo>
                    <a:pt x="608" y="224"/>
                  </a:lnTo>
                  <a:lnTo>
                    <a:pt x="600" y="243"/>
                  </a:lnTo>
                  <a:lnTo>
                    <a:pt x="587" y="259"/>
                  </a:lnTo>
                  <a:lnTo>
                    <a:pt x="571" y="272"/>
                  </a:lnTo>
                  <a:lnTo>
                    <a:pt x="552" y="280"/>
                  </a:lnTo>
                  <a:lnTo>
                    <a:pt x="531" y="282"/>
                  </a:lnTo>
                  <a:lnTo>
                    <a:pt x="79" y="282"/>
                  </a:lnTo>
                  <a:lnTo>
                    <a:pt x="58" y="280"/>
                  </a:lnTo>
                  <a:lnTo>
                    <a:pt x="39" y="272"/>
                  </a:lnTo>
                  <a:lnTo>
                    <a:pt x="23" y="259"/>
                  </a:lnTo>
                  <a:lnTo>
                    <a:pt x="11" y="243"/>
                  </a:lnTo>
                  <a:lnTo>
                    <a:pt x="3" y="224"/>
                  </a:lnTo>
                  <a:lnTo>
                    <a:pt x="0" y="203"/>
                  </a:lnTo>
                  <a:lnTo>
                    <a:pt x="0" y="79"/>
                  </a:lnTo>
                  <a:lnTo>
                    <a:pt x="3" y="58"/>
                  </a:lnTo>
                  <a:lnTo>
                    <a:pt x="11" y="40"/>
                  </a:lnTo>
                  <a:lnTo>
                    <a:pt x="23" y="23"/>
                  </a:lnTo>
                  <a:lnTo>
                    <a:pt x="39" y="11"/>
                  </a:lnTo>
                  <a:lnTo>
                    <a:pt x="58" y="3"/>
                  </a:lnTo>
                  <a:lnTo>
                    <a:pt x="79" y="0"/>
                  </a:lnTo>
                  <a:close/>
                </a:path>
              </a:pathLst>
            </a:custGeom>
            <a:grpFill/>
            <a:ln w="0">
              <a:noFill/>
              <a:prstDash val="solid"/>
              <a:round/>
            </a:ln>
          </p:spPr>
          <p:txBody>
            <a:bodyPr vert="horz" wrap="square" lIns="91440" tIns="45720" rIns="91440" bIns="45720" numCol="1" anchor="t" anchorCtr="0" compatLnSpc="1"/>
            <a:lstStyle/>
            <a:p>
              <a:endParaRPr lang="ru-RU">
                <a:solidFill>
                  <a:schemeClr val="bg1"/>
                </a:solidFill>
                <a:cs typeface="+mn-ea"/>
                <a:sym typeface="+mn-lt"/>
              </a:endParaRPr>
            </a:p>
          </p:txBody>
        </p:sp>
        <p:sp>
          <p:nvSpPr>
            <p:cNvPr id="27" name="Freeform 370"/>
            <p:cNvSpPr/>
            <p:nvPr/>
          </p:nvSpPr>
          <p:spPr bwMode="auto">
            <a:xfrm>
              <a:off x="5880101" y="3535363"/>
              <a:ext cx="2195512" cy="2198688"/>
            </a:xfrm>
            <a:custGeom>
              <a:avLst/>
              <a:gdLst>
                <a:gd name="T0" fmla="*/ 1571 w 2766"/>
                <a:gd name="T1" fmla="*/ 13 h 2769"/>
                <a:gd name="T2" fmla="*/ 1838 w 2766"/>
                <a:gd name="T3" fmla="*/ 77 h 2769"/>
                <a:gd name="T4" fmla="*/ 2081 w 2766"/>
                <a:gd name="T5" fmla="*/ 189 h 2769"/>
                <a:gd name="T6" fmla="*/ 2296 w 2766"/>
                <a:gd name="T7" fmla="*/ 345 h 2769"/>
                <a:gd name="T8" fmla="*/ 2478 w 2766"/>
                <a:gd name="T9" fmla="*/ 539 h 2769"/>
                <a:gd name="T10" fmla="*/ 2620 w 2766"/>
                <a:gd name="T11" fmla="*/ 764 h 2769"/>
                <a:gd name="T12" fmla="*/ 2717 w 2766"/>
                <a:gd name="T13" fmla="*/ 1017 h 2769"/>
                <a:gd name="T14" fmla="*/ 2763 w 2766"/>
                <a:gd name="T15" fmla="*/ 1290 h 2769"/>
                <a:gd name="T16" fmla="*/ 2754 w 2766"/>
                <a:gd name="T17" fmla="*/ 1571 h 2769"/>
                <a:gd name="T18" fmla="*/ 2690 w 2766"/>
                <a:gd name="T19" fmla="*/ 1839 h 2769"/>
                <a:gd name="T20" fmla="*/ 2577 w 2766"/>
                <a:gd name="T21" fmla="*/ 2082 h 2769"/>
                <a:gd name="T22" fmla="*/ 2421 w 2766"/>
                <a:gd name="T23" fmla="*/ 2298 h 2769"/>
                <a:gd name="T24" fmla="*/ 2228 w 2766"/>
                <a:gd name="T25" fmla="*/ 2480 h 2769"/>
                <a:gd name="T26" fmla="*/ 2003 w 2766"/>
                <a:gd name="T27" fmla="*/ 2622 h 2769"/>
                <a:gd name="T28" fmla="*/ 1751 w 2766"/>
                <a:gd name="T29" fmla="*/ 2719 h 2769"/>
                <a:gd name="T30" fmla="*/ 1479 w 2766"/>
                <a:gd name="T31" fmla="*/ 2765 h 2769"/>
                <a:gd name="T32" fmla="*/ 1196 w 2766"/>
                <a:gd name="T33" fmla="*/ 2756 h 2769"/>
                <a:gd name="T34" fmla="*/ 929 w 2766"/>
                <a:gd name="T35" fmla="*/ 2692 h 2769"/>
                <a:gd name="T36" fmla="*/ 686 w 2766"/>
                <a:gd name="T37" fmla="*/ 2580 h 2769"/>
                <a:gd name="T38" fmla="*/ 470 w 2766"/>
                <a:gd name="T39" fmla="*/ 2423 h 2769"/>
                <a:gd name="T40" fmla="*/ 289 w 2766"/>
                <a:gd name="T41" fmla="*/ 2229 h 2769"/>
                <a:gd name="T42" fmla="*/ 147 w 2766"/>
                <a:gd name="T43" fmla="*/ 2004 h 2769"/>
                <a:gd name="T44" fmla="*/ 50 w 2766"/>
                <a:gd name="T45" fmla="*/ 1752 h 2769"/>
                <a:gd name="T46" fmla="*/ 4 w 2766"/>
                <a:gd name="T47" fmla="*/ 1479 h 2769"/>
                <a:gd name="T48" fmla="*/ 12 w 2766"/>
                <a:gd name="T49" fmla="*/ 1204 h 2769"/>
                <a:gd name="T50" fmla="*/ 72 w 2766"/>
                <a:gd name="T51" fmla="*/ 947 h 2769"/>
                <a:gd name="T52" fmla="*/ 177 w 2766"/>
                <a:gd name="T53" fmla="*/ 710 h 2769"/>
                <a:gd name="T54" fmla="*/ 322 w 2766"/>
                <a:gd name="T55" fmla="*/ 500 h 2769"/>
                <a:gd name="T56" fmla="*/ 561 w 2766"/>
                <a:gd name="T57" fmla="*/ 783 h 2769"/>
                <a:gd name="T58" fmla="*/ 456 w 2766"/>
                <a:gd name="T59" fmla="*/ 964 h 2769"/>
                <a:gd name="T60" fmla="*/ 389 w 2766"/>
                <a:gd name="T61" fmla="*/ 1166 h 2769"/>
                <a:gd name="T62" fmla="*/ 365 w 2766"/>
                <a:gd name="T63" fmla="*/ 1384 h 2769"/>
                <a:gd name="T64" fmla="*/ 392 w 2766"/>
                <a:gd name="T65" fmla="*/ 1619 h 2769"/>
                <a:gd name="T66" fmla="*/ 469 w 2766"/>
                <a:gd name="T67" fmla="*/ 1834 h 2769"/>
                <a:gd name="T68" fmla="*/ 590 w 2766"/>
                <a:gd name="T69" fmla="*/ 2023 h 2769"/>
                <a:gd name="T70" fmla="*/ 748 w 2766"/>
                <a:gd name="T71" fmla="*/ 2182 h 2769"/>
                <a:gd name="T72" fmla="*/ 938 w 2766"/>
                <a:gd name="T73" fmla="*/ 2302 h 2769"/>
                <a:gd name="T74" fmla="*/ 1153 w 2766"/>
                <a:gd name="T75" fmla="*/ 2379 h 2769"/>
                <a:gd name="T76" fmla="*/ 1387 w 2766"/>
                <a:gd name="T77" fmla="*/ 2406 h 2769"/>
                <a:gd name="T78" fmla="*/ 1622 w 2766"/>
                <a:gd name="T79" fmla="*/ 2379 h 2769"/>
                <a:gd name="T80" fmla="*/ 1837 w 2766"/>
                <a:gd name="T81" fmla="*/ 2302 h 2769"/>
                <a:gd name="T82" fmla="*/ 2026 w 2766"/>
                <a:gd name="T83" fmla="*/ 2182 h 2769"/>
                <a:gd name="T84" fmla="*/ 2184 w 2766"/>
                <a:gd name="T85" fmla="*/ 2023 h 2769"/>
                <a:gd name="T86" fmla="*/ 2305 w 2766"/>
                <a:gd name="T87" fmla="*/ 1834 h 2769"/>
                <a:gd name="T88" fmla="*/ 2382 w 2766"/>
                <a:gd name="T89" fmla="*/ 1619 h 2769"/>
                <a:gd name="T90" fmla="*/ 2409 w 2766"/>
                <a:gd name="T91" fmla="*/ 1384 h 2769"/>
                <a:gd name="T92" fmla="*/ 2382 w 2766"/>
                <a:gd name="T93" fmla="*/ 1150 h 2769"/>
                <a:gd name="T94" fmla="*/ 2305 w 2766"/>
                <a:gd name="T95" fmla="*/ 935 h 2769"/>
                <a:gd name="T96" fmla="*/ 2184 w 2766"/>
                <a:gd name="T97" fmla="*/ 744 h 2769"/>
                <a:gd name="T98" fmla="*/ 2026 w 2766"/>
                <a:gd name="T99" fmla="*/ 586 h 2769"/>
                <a:gd name="T100" fmla="*/ 1837 w 2766"/>
                <a:gd name="T101" fmla="*/ 465 h 2769"/>
                <a:gd name="T102" fmla="*/ 1622 w 2766"/>
                <a:gd name="T103" fmla="*/ 388 h 2769"/>
                <a:gd name="T104" fmla="*/ 1387 w 2766"/>
                <a:gd name="T105" fmla="*/ 361 h 2769"/>
                <a:gd name="T106" fmla="*/ 1158 w 2766"/>
                <a:gd name="T107" fmla="*/ 388 h 2769"/>
                <a:gd name="T108" fmla="*/ 947 w 2766"/>
                <a:gd name="T109" fmla="*/ 462 h 2769"/>
                <a:gd name="T110" fmla="*/ 760 w 2766"/>
                <a:gd name="T111" fmla="*/ 579 h 2769"/>
                <a:gd name="T112" fmla="*/ 463 w 2766"/>
                <a:gd name="T113" fmla="*/ 352 h 2769"/>
                <a:gd name="T114" fmla="*/ 660 w 2766"/>
                <a:gd name="T115" fmla="*/ 205 h 2769"/>
                <a:gd name="T116" fmla="*/ 882 w 2766"/>
                <a:gd name="T117" fmla="*/ 94 h 2769"/>
                <a:gd name="T118" fmla="*/ 1125 w 2766"/>
                <a:gd name="T119" fmla="*/ 25 h 2769"/>
                <a:gd name="T120" fmla="*/ 1383 w 2766"/>
                <a:gd name="T121" fmla="*/ 0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66" h="2769">
                  <a:moveTo>
                    <a:pt x="1383" y="0"/>
                  </a:moveTo>
                  <a:lnTo>
                    <a:pt x="1479" y="3"/>
                  </a:lnTo>
                  <a:lnTo>
                    <a:pt x="1571" y="13"/>
                  </a:lnTo>
                  <a:lnTo>
                    <a:pt x="1662" y="28"/>
                  </a:lnTo>
                  <a:lnTo>
                    <a:pt x="1751" y="50"/>
                  </a:lnTo>
                  <a:lnTo>
                    <a:pt x="1838" y="77"/>
                  </a:lnTo>
                  <a:lnTo>
                    <a:pt x="1922" y="109"/>
                  </a:lnTo>
                  <a:lnTo>
                    <a:pt x="2003" y="147"/>
                  </a:lnTo>
                  <a:lnTo>
                    <a:pt x="2081" y="189"/>
                  </a:lnTo>
                  <a:lnTo>
                    <a:pt x="2156" y="237"/>
                  </a:lnTo>
                  <a:lnTo>
                    <a:pt x="2228" y="289"/>
                  </a:lnTo>
                  <a:lnTo>
                    <a:pt x="2296" y="345"/>
                  </a:lnTo>
                  <a:lnTo>
                    <a:pt x="2361" y="406"/>
                  </a:lnTo>
                  <a:lnTo>
                    <a:pt x="2421" y="470"/>
                  </a:lnTo>
                  <a:lnTo>
                    <a:pt x="2478" y="539"/>
                  </a:lnTo>
                  <a:lnTo>
                    <a:pt x="2530" y="610"/>
                  </a:lnTo>
                  <a:lnTo>
                    <a:pt x="2577" y="686"/>
                  </a:lnTo>
                  <a:lnTo>
                    <a:pt x="2620" y="764"/>
                  </a:lnTo>
                  <a:lnTo>
                    <a:pt x="2657" y="846"/>
                  </a:lnTo>
                  <a:lnTo>
                    <a:pt x="2690" y="930"/>
                  </a:lnTo>
                  <a:lnTo>
                    <a:pt x="2717" y="1017"/>
                  </a:lnTo>
                  <a:lnTo>
                    <a:pt x="2738" y="1106"/>
                  </a:lnTo>
                  <a:lnTo>
                    <a:pt x="2754" y="1197"/>
                  </a:lnTo>
                  <a:lnTo>
                    <a:pt x="2763" y="1290"/>
                  </a:lnTo>
                  <a:lnTo>
                    <a:pt x="2766" y="1384"/>
                  </a:lnTo>
                  <a:lnTo>
                    <a:pt x="2763" y="1479"/>
                  </a:lnTo>
                  <a:lnTo>
                    <a:pt x="2754" y="1571"/>
                  </a:lnTo>
                  <a:lnTo>
                    <a:pt x="2738" y="1663"/>
                  </a:lnTo>
                  <a:lnTo>
                    <a:pt x="2717" y="1752"/>
                  </a:lnTo>
                  <a:lnTo>
                    <a:pt x="2690" y="1839"/>
                  </a:lnTo>
                  <a:lnTo>
                    <a:pt x="2657" y="1923"/>
                  </a:lnTo>
                  <a:lnTo>
                    <a:pt x="2620" y="2004"/>
                  </a:lnTo>
                  <a:lnTo>
                    <a:pt x="2577" y="2082"/>
                  </a:lnTo>
                  <a:lnTo>
                    <a:pt x="2530" y="2157"/>
                  </a:lnTo>
                  <a:lnTo>
                    <a:pt x="2478" y="2229"/>
                  </a:lnTo>
                  <a:lnTo>
                    <a:pt x="2421" y="2298"/>
                  </a:lnTo>
                  <a:lnTo>
                    <a:pt x="2361" y="2362"/>
                  </a:lnTo>
                  <a:lnTo>
                    <a:pt x="2296" y="2423"/>
                  </a:lnTo>
                  <a:lnTo>
                    <a:pt x="2228" y="2480"/>
                  </a:lnTo>
                  <a:lnTo>
                    <a:pt x="2156" y="2532"/>
                  </a:lnTo>
                  <a:lnTo>
                    <a:pt x="2081" y="2580"/>
                  </a:lnTo>
                  <a:lnTo>
                    <a:pt x="2003" y="2622"/>
                  </a:lnTo>
                  <a:lnTo>
                    <a:pt x="1922" y="2660"/>
                  </a:lnTo>
                  <a:lnTo>
                    <a:pt x="1838" y="2692"/>
                  </a:lnTo>
                  <a:lnTo>
                    <a:pt x="1751" y="2719"/>
                  </a:lnTo>
                  <a:lnTo>
                    <a:pt x="1662" y="2740"/>
                  </a:lnTo>
                  <a:lnTo>
                    <a:pt x="1571" y="2756"/>
                  </a:lnTo>
                  <a:lnTo>
                    <a:pt x="1479" y="2765"/>
                  </a:lnTo>
                  <a:lnTo>
                    <a:pt x="1383" y="2769"/>
                  </a:lnTo>
                  <a:lnTo>
                    <a:pt x="1289" y="2765"/>
                  </a:lnTo>
                  <a:lnTo>
                    <a:pt x="1196" y="2756"/>
                  </a:lnTo>
                  <a:lnTo>
                    <a:pt x="1105" y="2740"/>
                  </a:lnTo>
                  <a:lnTo>
                    <a:pt x="1016" y="2719"/>
                  </a:lnTo>
                  <a:lnTo>
                    <a:pt x="929" y="2692"/>
                  </a:lnTo>
                  <a:lnTo>
                    <a:pt x="845" y="2660"/>
                  </a:lnTo>
                  <a:lnTo>
                    <a:pt x="764" y="2622"/>
                  </a:lnTo>
                  <a:lnTo>
                    <a:pt x="686" y="2580"/>
                  </a:lnTo>
                  <a:lnTo>
                    <a:pt x="611" y="2532"/>
                  </a:lnTo>
                  <a:lnTo>
                    <a:pt x="539" y="2480"/>
                  </a:lnTo>
                  <a:lnTo>
                    <a:pt x="470" y="2423"/>
                  </a:lnTo>
                  <a:lnTo>
                    <a:pt x="406" y="2362"/>
                  </a:lnTo>
                  <a:lnTo>
                    <a:pt x="345" y="2298"/>
                  </a:lnTo>
                  <a:lnTo>
                    <a:pt x="289" y="2229"/>
                  </a:lnTo>
                  <a:lnTo>
                    <a:pt x="237" y="2157"/>
                  </a:lnTo>
                  <a:lnTo>
                    <a:pt x="189" y="2082"/>
                  </a:lnTo>
                  <a:lnTo>
                    <a:pt x="147" y="2004"/>
                  </a:lnTo>
                  <a:lnTo>
                    <a:pt x="109" y="1923"/>
                  </a:lnTo>
                  <a:lnTo>
                    <a:pt x="77" y="1839"/>
                  </a:lnTo>
                  <a:lnTo>
                    <a:pt x="50" y="1752"/>
                  </a:lnTo>
                  <a:lnTo>
                    <a:pt x="29" y="1663"/>
                  </a:lnTo>
                  <a:lnTo>
                    <a:pt x="13" y="1571"/>
                  </a:lnTo>
                  <a:lnTo>
                    <a:pt x="4" y="1479"/>
                  </a:lnTo>
                  <a:lnTo>
                    <a:pt x="0" y="1384"/>
                  </a:lnTo>
                  <a:lnTo>
                    <a:pt x="3" y="1293"/>
                  </a:lnTo>
                  <a:lnTo>
                    <a:pt x="12" y="1204"/>
                  </a:lnTo>
                  <a:lnTo>
                    <a:pt x="27" y="1116"/>
                  </a:lnTo>
                  <a:lnTo>
                    <a:pt x="47" y="1031"/>
                  </a:lnTo>
                  <a:lnTo>
                    <a:pt x="72" y="947"/>
                  </a:lnTo>
                  <a:lnTo>
                    <a:pt x="102" y="866"/>
                  </a:lnTo>
                  <a:lnTo>
                    <a:pt x="137" y="787"/>
                  </a:lnTo>
                  <a:lnTo>
                    <a:pt x="177" y="710"/>
                  </a:lnTo>
                  <a:lnTo>
                    <a:pt x="221" y="637"/>
                  </a:lnTo>
                  <a:lnTo>
                    <a:pt x="269" y="567"/>
                  </a:lnTo>
                  <a:lnTo>
                    <a:pt x="322" y="500"/>
                  </a:lnTo>
                  <a:lnTo>
                    <a:pt x="379" y="436"/>
                  </a:lnTo>
                  <a:lnTo>
                    <a:pt x="604" y="728"/>
                  </a:lnTo>
                  <a:lnTo>
                    <a:pt x="561" y="783"/>
                  </a:lnTo>
                  <a:lnTo>
                    <a:pt x="522" y="841"/>
                  </a:lnTo>
                  <a:lnTo>
                    <a:pt x="487" y="902"/>
                  </a:lnTo>
                  <a:lnTo>
                    <a:pt x="456" y="964"/>
                  </a:lnTo>
                  <a:lnTo>
                    <a:pt x="429" y="1030"/>
                  </a:lnTo>
                  <a:lnTo>
                    <a:pt x="406" y="1097"/>
                  </a:lnTo>
                  <a:lnTo>
                    <a:pt x="389" y="1166"/>
                  </a:lnTo>
                  <a:lnTo>
                    <a:pt x="376" y="1237"/>
                  </a:lnTo>
                  <a:lnTo>
                    <a:pt x="368" y="1310"/>
                  </a:lnTo>
                  <a:lnTo>
                    <a:pt x="365" y="1384"/>
                  </a:lnTo>
                  <a:lnTo>
                    <a:pt x="368" y="1464"/>
                  </a:lnTo>
                  <a:lnTo>
                    <a:pt x="377" y="1542"/>
                  </a:lnTo>
                  <a:lnTo>
                    <a:pt x="392" y="1619"/>
                  </a:lnTo>
                  <a:lnTo>
                    <a:pt x="413" y="1693"/>
                  </a:lnTo>
                  <a:lnTo>
                    <a:pt x="438" y="1765"/>
                  </a:lnTo>
                  <a:lnTo>
                    <a:pt x="469" y="1834"/>
                  </a:lnTo>
                  <a:lnTo>
                    <a:pt x="505" y="1900"/>
                  </a:lnTo>
                  <a:lnTo>
                    <a:pt x="545" y="1963"/>
                  </a:lnTo>
                  <a:lnTo>
                    <a:pt x="590" y="2023"/>
                  </a:lnTo>
                  <a:lnTo>
                    <a:pt x="639" y="2080"/>
                  </a:lnTo>
                  <a:lnTo>
                    <a:pt x="692" y="2133"/>
                  </a:lnTo>
                  <a:lnTo>
                    <a:pt x="748" y="2182"/>
                  </a:lnTo>
                  <a:lnTo>
                    <a:pt x="808" y="2226"/>
                  </a:lnTo>
                  <a:lnTo>
                    <a:pt x="872" y="2267"/>
                  </a:lnTo>
                  <a:lnTo>
                    <a:pt x="938" y="2302"/>
                  </a:lnTo>
                  <a:lnTo>
                    <a:pt x="1007" y="2333"/>
                  </a:lnTo>
                  <a:lnTo>
                    <a:pt x="1079" y="2359"/>
                  </a:lnTo>
                  <a:lnTo>
                    <a:pt x="1153" y="2379"/>
                  </a:lnTo>
                  <a:lnTo>
                    <a:pt x="1229" y="2394"/>
                  </a:lnTo>
                  <a:lnTo>
                    <a:pt x="1307" y="2403"/>
                  </a:lnTo>
                  <a:lnTo>
                    <a:pt x="1387" y="2406"/>
                  </a:lnTo>
                  <a:lnTo>
                    <a:pt x="1468" y="2403"/>
                  </a:lnTo>
                  <a:lnTo>
                    <a:pt x="1546" y="2394"/>
                  </a:lnTo>
                  <a:lnTo>
                    <a:pt x="1622" y="2379"/>
                  </a:lnTo>
                  <a:lnTo>
                    <a:pt x="1696" y="2359"/>
                  </a:lnTo>
                  <a:lnTo>
                    <a:pt x="1767" y="2333"/>
                  </a:lnTo>
                  <a:lnTo>
                    <a:pt x="1837" y="2302"/>
                  </a:lnTo>
                  <a:lnTo>
                    <a:pt x="1903" y="2267"/>
                  </a:lnTo>
                  <a:lnTo>
                    <a:pt x="1966" y="2226"/>
                  </a:lnTo>
                  <a:lnTo>
                    <a:pt x="2026" y="2182"/>
                  </a:lnTo>
                  <a:lnTo>
                    <a:pt x="2083" y="2133"/>
                  </a:lnTo>
                  <a:lnTo>
                    <a:pt x="2136" y="2080"/>
                  </a:lnTo>
                  <a:lnTo>
                    <a:pt x="2184" y="2023"/>
                  </a:lnTo>
                  <a:lnTo>
                    <a:pt x="2229" y="1963"/>
                  </a:lnTo>
                  <a:lnTo>
                    <a:pt x="2270" y="1900"/>
                  </a:lnTo>
                  <a:lnTo>
                    <a:pt x="2305" y="1834"/>
                  </a:lnTo>
                  <a:lnTo>
                    <a:pt x="2336" y="1765"/>
                  </a:lnTo>
                  <a:lnTo>
                    <a:pt x="2362" y="1693"/>
                  </a:lnTo>
                  <a:lnTo>
                    <a:pt x="2382" y="1619"/>
                  </a:lnTo>
                  <a:lnTo>
                    <a:pt x="2397" y="1542"/>
                  </a:lnTo>
                  <a:lnTo>
                    <a:pt x="2406" y="1464"/>
                  </a:lnTo>
                  <a:lnTo>
                    <a:pt x="2409" y="1384"/>
                  </a:lnTo>
                  <a:lnTo>
                    <a:pt x="2406" y="1304"/>
                  </a:lnTo>
                  <a:lnTo>
                    <a:pt x="2397" y="1226"/>
                  </a:lnTo>
                  <a:lnTo>
                    <a:pt x="2382" y="1150"/>
                  </a:lnTo>
                  <a:lnTo>
                    <a:pt x="2362" y="1076"/>
                  </a:lnTo>
                  <a:lnTo>
                    <a:pt x="2336" y="1004"/>
                  </a:lnTo>
                  <a:lnTo>
                    <a:pt x="2305" y="935"/>
                  </a:lnTo>
                  <a:lnTo>
                    <a:pt x="2270" y="869"/>
                  </a:lnTo>
                  <a:lnTo>
                    <a:pt x="2229" y="806"/>
                  </a:lnTo>
                  <a:lnTo>
                    <a:pt x="2184" y="744"/>
                  </a:lnTo>
                  <a:lnTo>
                    <a:pt x="2136" y="688"/>
                  </a:lnTo>
                  <a:lnTo>
                    <a:pt x="2083" y="635"/>
                  </a:lnTo>
                  <a:lnTo>
                    <a:pt x="2026" y="586"/>
                  </a:lnTo>
                  <a:lnTo>
                    <a:pt x="1966" y="541"/>
                  </a:lnTo>
                  <a:lnTo>
                    <a:pt x="1903" y="501"/>
                  </a:lnTo>
                  <a:lnTo>
                    <a:pt x="1837" y="465"/>
                  </a:lnTo>
                  <a:lnTo>
                    <a:pt x="1767" y="435"/>
                  </a:lnTo>
                  <a:lnTo>
                    <a:pt x="1696" y="409"/>
                  </a:lnTo>
                  <a:lnTo>
                    <a:pt x="1622" y="388"/>
                  </a:lnTo>
                  <a:lnTo>
                    <a:pt x="1546" y="374"/>
                  </a:lnTo>
                  <a:lnTo>
                    <a:pt x="1468" y="365"/>
                  </a:lnTo>
                  <a:lnTo>
                    <a:pt x="1387" y="361"/>
                  </a:lnTo>
                  <a:lnTo>
                    <a:pt x="1309" y="364"/>
                  </a:lnTo>
                  <a:lnTo>
                    <a:pt x="1232" y="373"/>
                  </a:lnTo>
                  <a:lnTo>
                    <a:pt x="1158" y="388"/>
                  </a:lnTo>
                  <a:lnTo>
                    <a:pt x="1085" y="407"/>
                  </a:lnTo>
                  <a:lnTo>
                    <a:pt x="1015" y="432"/>
                  </a:lnTo>
                  <a:lnTo>
                    <a:pt x="947" y="462"/>
                  </a:lnTo>
                  <a:lnTo>
                    <a:pt x="881" y="496"/>
                  </a:lnTo>
                  <a:lnTo>
                    <a:pt x="819" y="535"/>
                  </a:lnTo>
                  <a:lnTo>
                    <a:pt x="760" y="579"/>
                  </a:lnTo>
                  <a:lnTo>
                    <a:pt x="704" y="626"/>
                  </a:lnTo>
                  <a:lnTo>
                    <a:pt x="403" y="409"/>
                  </a:lnTo>
                  <a:lnTo>
                    <a:pt x="463" y="352"/>
                  </a:lnTo>
                  <a:lnTo>
                    <a:pt x="525" y="300"/>
                  </a:lnTo>
                  <a:lnTo>
                    <a:pt x="591" y="250"/>
                  </a:lnTo>
                  <a:lnTo>
                    <a:pt x="660" y="205"/>
                  </a:lnTo>
                  <a:lnTo>
                    <a:pt x="731" y="164"/>
                  </a:lnTo>
                  <a:lnTo>
                    <a:pt x="806" y="127"/>
                  </a:lnTo>
                  <a:lnTo>
                    <a:pt x="882" y="94"/>
                  </a:lnTo>
                  <a:lnTo>
                    <a:pt x="961" y="66"/>
                  </a:lnTo>
                  <a:lnTo>
                    <a:pt x="1042" y="43"/>
                  </a:lnTo>
                  <a:lnTo>
                    <a:pt x="1125" y="25"/>
                  </a:lnTo>
                  <a:lnTo>
                    <a:pt x="1209" y="11"/>
                  </a:lnTo>
                  <a:lnTo>
                    <a:pt x="1295" y="3"/>
                  </a:lnTo>
                  <a:lnTo>
                    <a:pt x="1383" y="0"/>
                  </a:lnTo>
                  <a:close/>
                </a:path>
              </a:pathLst>
            </a:custGeom>
            <a:grpFill/>
            <a:ln w="0">
              <a:noFill/>
              <a:prstDash val="solid"/>
              <a:round/>
            </a:ln>
          </p:spPr>
          <p:txBody>
            <a:bodyPr vert="horz" wrap="square" lIns="91440" tIns="45720" rIns="91440" bIns="45720" numCol="1" anchor="t" anchorCtr="0" compatLnSpc="1"/>
            <a:lstStyle/>
            <a:p>
              <a:endParaRPr lang="ru-RU">
                <a:solidFill>
                  <a:schemeClr val="bg1"/>
                </a:solidFill>
                <a:cs typeface="+mn-ea"/>
                <a:sym typeface="+mn-lt"/>
              </a:endParaRPr>
            </a:p>
          </p:txBody>
        </p:sp>
        <p:sp>
          <p:nvSpPr>
            <p:cNvPr id="28" name="Freeform 371"/>
            <p:cNvSpPr/>
            <p:nvPr/>
          </p:nvSpPr>
          <p:spPr bwMode="auto">
            <a:xfrm>
              <a:off x="6319838" y="3971926"/>
              <a:ext cx="1325562" cy="1327150"/>
            </a:xfrm>
            <a:custGeom>
              <a:avLst/>
              <a:gdLst>
                <a:gd name="T0" fmla="*/ 908 w 1671"/>
                <a:gd name="T1" fmla="*/ 3 h 1672"/>
                <a:gd name="T2" fmla="*/ 1046 w 1671"/>
                <a:gd name="T3" fmla="*/ 27 h 1672"/>
                <a:gd name="T4" fmla="*/ 1176 w 1671"/>
                <a:gd name="T5" fmla="*/ 72 h 1672"/>
                <a:gd name="T6" fmla="*/ 1295 w 1671"/>
                <a:gd name="T7" fmla="*/ 138 h 1672"/>
                <a:gd name="T8" fmla="*/ 1401 w 1671"/>
                <a:gd name="T9" fmla="*/ 221 h 1672"/>
                <a:gd name="T10" fmla="*/ 1493 w 1671"/>
                <a:gd name="T11" fmla="*/ 321 h 1672"/>
                <a:gd name="T12" fmla="*/ 1568 w 1671"/>
                <a:gd name="T13" fmla="*/ 434 h 1672"/>
                <a:gd name="T14" fmla="*/ 1623 w 1671"/>
                <a:gd name="T15" fmla="*/ 559 h 1672"/>
                <a:gd name="T16" fmla="*/ 1658 w 1671"/>
                <a:gd name="T17" fmla="*/ 694 h 1672"/>
                <a:gd name="T18" fmla="*/ 1671 w 1671"/>
                <a:gd name="T19" fmla="*/ 836 h 1672"/>
                <a:gd name="T20" fmla="*/ 1658 w 1671"/>
                <a:gd name="T21" fmla="*/ 978 h 1672"/>
                <a:gd name="T22" fmla="*/ 1623 w 1671"/>
                <a:gd name="T23" fmla="*/ 1113 h 1672"/>
                <a:gd name="T24" fmla="*/ 1568 w 1671"/>
                <a:gd name="T25" fmla="*/ 1238 h 1672"/>
                <a:gd name="T26" fmla="*/ 1493 w 1671"/>
                <a:gd name="T27" fmla="*/ 1351 h 1672"/>
                <a:gd name="T28" fmla="*/ 1401 w 1671"/>
                <a:gd name="T29" fmla="*/ 1450 h 1672"/>
                <a:gd name="T30" fmla="*/ 1295 w 1671"/>
                <a:gd name="T31" fmla="*/ 1534 h 1672"/>
                <a:gd name="T32" fmla="*/ 1176 w 1671"/>
                <a:gd name="T33" fmla="*/ 1599 h 1672"/>
                <a:gd name="T34" fmla="*/ 1046 w 1671"/>
                <a:gd name="T35" fmla="*/ 1645 h 1672"/>
                <a:gd name="T36" fmla="*/ 908 w 1671"/>
                <a:gd name="T37" fmla="*/ 1669 h 1672"/>
                <a:gd name="T38" fmla="*/ 763 w 1671"/>
                <a:gd name="T39" fmla="*/ 1669 h 1672"/>
                <a:gd name="T40" fmla="*/ 624 w 1671"/>
                <a:gd name="T41" fmla="*/ 1645 h 1672"/>
                <a:gd name="T42" fmla="*/ 494 w 1671"/>
                <a:gd name="T43" fmla="*/ 1599 h 1672"/>
                <a:gd name="T44" fmla="*/ 375 w 1671"/>
                <a:gd name="T45" fmla="*/ 1534 h 1672"/>
                <a:gd name="T46" fmla="*/ 269 w 1671"/>
                <a:gd name="T47" fmla="*/ 1450 h 1672"/>
                <a:gd name="T48" fmla="*/ 177 w 1671"/>
                <a:gd name="T49" fmla="*/ 1351 h 1672"/>
                <a:gd name="T50" fmla="*/ 103 w 1671"/>
                <a:gd name="T51" fmla="*/ 1238 h 1672"/>
                <a:gd name="T52" fmla="*/ 47 w 1671"/>
                <a:gd name="T53" fmla="*/ 1113 h 1672"/>
                <a:gd name="T54" fmla="*/ 12 w 1671"/>
                <a:gd name="T55" fmla="*/ 978 h 1672"/>
                <a:gd name="T56" fmla="*/ 0 w 1671"/>
                <a:gd name="T57" fmla="*/ 836 h 1672"/>
                <a:gd name="T58" fmla="*/ 11 w 1671"/>
                <a:gd name="T59" fmla="*/ 697 h 1672"/>
                <a:gd name="T60" fmla="*/ 45 w 1671"/>
                <a:gd name="T61" fmla="*/ 566 h 1672"/>
                <a:gd name="T62" fmla="*/ 98 w 1671"/>
                <a:gd name="T63" fmla="*/ 444 h 1672"/>
                <a:gd name="T64" fmla="*/ 170 w 1671"/>
                <a:gd name="T65" fmla="*/ 333 h 1672"/>
                <a:gd name="T66" fmla="*/ 670 w 1671"/>
                <a:gd name="T67" fmla="*/ 979 h 1672"/>
                <a:gd name="T68" fmla="*/ 716 w 1671"/>
                <a:gd name="T69" fmla="*/ 1023 h 1672"/>
                <a:gd name="T70" fmla="*/ 775 w 1671"/>
                <a:gd name="T71" fmla="*/ 1053 h 1672"/>
                <a:gd name="T72" fmla="*/ 841 w 1671"/>
                <a:gd name="T73" fmla="*/ 1063 h 1672"/>
                <a:gd name="T74" fmla="*/ 911 w 1671"/>
                <a:gd name="T75" fmla="*/ 1052 h 1672"/>
                <a:gd name="T76" fmla="*/ 971 w 1671"/>
                <a:gd name="T77" fmla="*/ 1021 h 1672"/>
                <a:gd name="T78" fmla="*/ 1019 w 1671"/>
                <a:gd name="T79" fmla="*/ 974 h 1672"/>
                <a:gd name="T80" fmla="*/ 1050 w 1671"/>
                <a:gd name="T81" fmla="*/ 914 h 1672"/>
                <a:gd name="T82" fmla="*/ 1061 w 1671"/>
                <a:gd name="T83" fmla="*/ 845 h 1672"/>
                <a:gd name="T84" fmla="*/ 1051 w 1671"/>
                <a:gd name="T85" fmla="*/ 780 h 1672"/>
                <a:gd name="T86" fmla="*/ 1023 w 1671"/>
                <a:gd name="T87" fmla="*/ 723 h 1672"/>
                <a:gd name="T88" fmla="*/ 980 w 1671"/>
                <a:gd name="T89" fmla="*/ 677 h 1672"/>
                <a:gd name="T90" fmla="*/ 955 w 1671"/>
                <a:gd name="T91" fmla="*/ 658 h 1672"/>
                <a:gd name="T92" fmla="*/ 356 w 1671"/>
                <a:gd name="T93" fmla="*/ 152 h 1672"/>
                <a:gd name="T94" fmla="*/ 463 w 1671"/>
                <a:gd name="T95" fmla="*/ 88 h 1672"/>
                <a:gd name="T96" fmla="*/ 579 w 1671"/>
                <a:gd name="T97" fmla="*/ 40 h 1672"/>
                <a:gd name="T98" fmla="*/ 704 w 1671"/>
                <a:gd name="T99" fmla="*/ 10 h 1672"/>
                <a:gd name="T100" fmla="*/ 835 w 1671"/>
                <a:gd name="T101" fmla="*/ 0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1" h="1672">
                  <a:moveTo>
                    <a:pt x="835" y="0"/>
                  </a:moveTo>
                  <a:lnTo>
                    <a:pt x="908" y="3"/>
                  </a:lnTo>
                  <a:lnTo>
                    <a:pt x="978" y="12"/>
                  </a:lnTo>
                  <a:lnTo>
                    <a:pt x="1046" y="27"/>
                  </a:lnTo>
                  <a:lnTo>
                    <a:pt x="1112" y="47"/>
                  </a:lnTo>
                  <a:lnTo>
                    <a:pt x="1176" y="72"/>
                  </a:lnTo>
                  <a:lnTo>
                    <a:pt x="1237" y="103"/>
                  </a:lnTo>
                  <a:lnTo>
                    <a:pt x="1295" y="138"/>
                  </a:lnTo>
                  <a:lnTo>
                    <a:pt x="1350" y="177"/>
                  </a:lnTo>
                  <a:lnTo>
                    <a:pt x="1401" y="221"/>
                  </a:lnTo>
                  <a:lnTo>
                    <a:pt x="1449" y="270"/>
                  </a:lnTo>
                  <a:lnTo>
                    <a:pt x="1493" y="321"/>
                  </a:lnTo>
                  <a:lnTo>
                    <a:pt x="1533" y="376"/>
                  </a:lnTo>
                  <a:lnTo>
                    <a:pt x="1568" y="434"/>
                  </a:lnTo>
                  <a:lnTo>
                    <a:pt x="1598" y="495"/>
                  </a:lnTo>
                  <a:lnTo>
                    <a:pt x="1623" y="559"/>
                  </a:lnTo>
                  <a:lnTo>
                    <a:pt x="1644" y="625"/>
                  </a:lnTo>
                  <a:lnTo>
                    <a:pt x="1658" y="694"/>
                  </a:lnTo>
                  <a:lnTo>
                    <a:pt x="1667" y="764"/>
                  </a:lnTo>
                  <a:lnTo>
                    <a:pt x="1671" y="836"/>
                  </a:lnTo>
                  <a:lnTo>
                    <a:pt x="1667" y="908"/>
                  </a:lnTo>
                  <a:lnTo>
                    <a:pt x="1658" y="978"/>
                  </a:lnTo>
                  <a:lnTo>
                    <a:pt x="1644" y="1046"/>
                  </a:lnTo>
                  <a:lnTo>
                    <a:pt x="1623" y="1113"/>
                  </a:lnTo>
                  <a:lnTo>
                    <a:pt x="1598" y="1177"/>
                  </a:lnTo>
                  <a:lnTo>
                    <a:pt x="1568" y="1238"/>
                  </a:lnTo>
                  <a:lnTo>
                    <a:pt x="1533" y="1296"/>
                  </a:lnTo>
                  <a:lnTo>
                    <a:pt x="1493" y="1351"/>
                  </a:lnTo>
                  <a:lnTo>
                    <a:pt x="1449" y="1403"/>
                  </a:lnTo>
                  <a:lnTo>
                    <a:pt x="1401" y="1450"/>
                  </a:lnTo>
                  <a:lnTo>
                    <a:pt x="1350" y="1494"/>
                  </a:lnTo>
                  <a:lnTo>
                    <a:pt x="1295" y="1534"/>
                  </a:lnTo>
                  <a:lnTo>
                    <a:pt x="1237" y="1569"/>
                  </a:lnTo>
                  <a:lnTo>
                    <a:pt x="1176" y="1599"/>
                  </a:lnTo>
                  <a:lnTo>
                    <a:pt x="1112" y="1625"/>
                  </a:lnTo>
                  <a:lnTo>
                    <a:pt x="1046" y="1645"/>
                  </a:lnTo>
                  <a:lnTo>
                    <a:pt x="978" y="1660"/>
                  </a:lnTo>
                  <a:lnTo>
                    <a:pt x="908" y="1669"/>
                  </a:lnTo>
                  <a:lnTo>
                    <a:pt x="835" y="1672"/>
                  </a:lnTo>
                  <a:lnTo>
                    <a:pt x="763" y="1669"/>
                  </a:lnTo>
                  <a:lnTo>
                    <a:pt x="692" y="1660"/>
                  </a:lnTo>
                  <a:lnTo>
                    <a:pt x="624" y="1645"/>
                  </a:lnTo>
                  <a:lnTo>
                    <a:pt x="558" y="1625"/>
                  </a:lnTo>
                  <a:lnTo>
                    <a:pt x="494" y="1599"/>
                  </a:lnTo>
                  <a:lnTo>
                    <a:pt x="433" y="1569"/>
                  </a:lnTo>
                  <a:lnTo>
                    <a:pt x="375" y="1534"/>
                  </a:lnTo>
                  <a:lnTo>
                    <a:pt x="320" y="1494"/>
                  </a:lnTo>
                  <a:lnTo>
                    <a:pt x="269" y="1450"/>
                  </a:lnTo>
                  <a:lnTo>
                    <a:pt x="221" y="1403"/>
                  </a:lnTo>
                  <a:lnTo>
                    <a:pt x="177" y="1351"/>
                  </a:lnTo>
                  <a:lnTo>
                    <a:pt x="138" y="1296"/>
                  </a:lnTo>
                  <a:lnTo>
                    <a:pt x="103" y="1238"/>
                  </a:lnTo>
                  <a:lnTo>
                    <a:pt x="72" y="1177"/>
                  </a:lnTo>
                  <a:lnTo>
                    <a:pt x="47" y="1113"/>
                  </a:lnTo>
                  <a:lnTo>
                    <a:pt x="26" y="1046"/>
                  </a:lnTo>
                  <a:lnTo>
                    <a:pt x="12" y="978"/>
                  </a:lnTo>
                  <a:lnTo>
                    <a:pt x="3" y="908"/>
                  </a:lnTo>
                  <a:lnTo>
                    <a:pt x="0" y="836"/>
                  </a:lnTo>
                  <a:lnTo>
                    <a:pt x="3" y="766"/>
                  </a:lnTo>
                  <a:lnTo>
                    <a:pt x="11" y="697"/>
                  </a:lnTo>
                  <a:lnTo>
                    <a:pt x="25" y="631"/>
                  </a:lnTo>
                  <a:lnTo>
                    <a:pt x="45" y="566"/>
                  </a:lnTo>
                  <a:lnTo>
                    <a:pt x="69" y="504"/>
                  </a:lnTo>
                  <a:lnTo>
                    <a:pt x="98" y="444"/>
                  </a:lnTo>
                  <a:lnTo>
                    <a:pt x="132" y="387"/>
                  </a:lnTo>
                  <a:lnTo>
                    <a:pt x="170" y="333"/>
                  </a:lnTo>
                  <a:lnTo>
                    <a:pt x="669" y="979"/>
                  </a:lnTo>
                  <a:lnTo>
                    <a:pt x="670" y="979"/>
                  </a:lnTo>
                  <a:lnTo>
                    <a:pt x="691" y="1003"/>
                  </a:lnTo>
                  <a:lnTo>
                    <a:pt x="716" y="1023"/>
                  </a:lnTo>
                  <a:lnTo>
                    <a:pt x="744" y="1040"/>
                  </a:lnTo>
                  <a:lnTo>
                    <a:pt x="775" y="1053"/>
                  </a:lnTo>
                  <a:lnTo>
                    <a:pt x="807" y="1061"/>
                  </a:lnTo>
                  <a:lnTo>
                    <a:pt x="841" y="1063"/>
                  </a:lnTo>
                  <a:lnTo>
                    <a:pt x="878" y="1060"/>
                  </a:lnTo>
                  <a:lnTo>
                    <a:pt x="911" y="1052"/>
                  </a:lnTo>
                  <a:lnTo>
                    <a:pt x="943" y="1039"/>
                  </a:lnTo>
                  <a:lnTo>
                    <a:pt x="971" y="1021"/>
                  </a:lnTo>
                  <a:lnTo>
                    <a:pt x="997" y="999"/>
                  </a:lnTo>
                  <a:lnTo>
                    <a:pt x="1019" y="974"/>
                  </a:lnTo>
                  <a:lnTo>
                    <a:pt x="1036" y="945"/>
                  </a:lnTo>
                  <a:lnTo>
                    <a:pt x="1050" y="914"/>
                  </a:lnTo>
                  <a:lnTo>
                    <a:pt x="1058" y="880"/>
                  </a:lnTo>
                  <a:lnTo>
                    <a:pt x="1061" y="845"/>
                  </a:lnTo>
                  <a:lnTo>
                    <a:pt x="1058" y="812"/>
                  </a:lnTo>
                  <a:lnTo>
                    <a:pt x="1051" y="780"/>
                  </a:lnTo>
                  <a:lnTo>
                    <a:pt x="1039" y="750"/>
                  </a:lnTo>
                  <a:lnTo>
                    <a:pt x="1023" y="723"/>
                  </a:lnTo>
                  <a:lnTo>
                    <a:pt x="1003" y="698"/>
                  </a:lnTo>
                  <a:lnTo>
                    <a:pt x="980" y="677"/>
                  </a:lnTo>
                  <a:lnTo>
                    <a:pt x="954" y="659"/>
                  </a:lnTo>
                  <a:lnTo>
                    <a:pt x="955" y="658"/>
                  </a:lnTo>
                  <a:lnTo>
                    <a:pt x="306" y="189"/>
                  </a:lnTo>
                  <a:lnTo>
                    <a:pt x="356" y="152"/>
                  </a:lnTo>
                  <a:lnTo>
                    <a:pt x="408" y="118"/>
                  </a:lnTo>
                  <a:lnTo>
                    <a:pt x="463" y="88"/>
                  </a:lnTo>
                  <a:lnTo>
                    <a:pt x="520" y="62"/>
                  </a:lnTo>
                  <a:lnTo>
                    <a:pt x="579" y="40"/>
                  </a:lnTo>
                  <a:lnTo>
                    <a:pt x="640" y="23"/>
                  </a:lnTo>
                  <a:lnTo>
                    <a:pt x="704" y="10"/>
                  </a:lnTo>
                  <a:lnTo>
                    <a:pt x="768" y="2"/>
                  </a:lnTo>
                  <a:lnTo>
                    <a:pt x="835" y="0"/>
                  </a:lnTo>
                  <a:close/>
                </a:path>
              </a:pathLst>
            </a:custGeom>
            <a:grpFill/>
            <a:ln w="0">
              <a:noFill/>
              <a:prstDash val="solid"/>
              <a:round/>
            </a:ln>
          </p:spPr>
          <p:txBody>
            <a:bodyPr vert="horz" wrap="square" lIns="91440" tIns="45720" rIns="91440" bIns="45720" numCol="1" anchor="t" anchorCtr="0" compatLnSpc="1"/>
            <a:lstStyle/>
            <a:p>
              <a:endParaRPr lang="ru-RU">
                <a:solidFill>
                  <a:schemeClr val="bg1"/>
                </a:solidFill>
                <a:cs typeface="+mn-ea"/>
                <a:sym typeface="+mn-lt"/>
              </a:endParaRPr>
            </a:p>
          </p:txBody>
        </p:sp>
      </p:grpSp>
      <p:grpSp>
        <p:nvGrpSpPr>
          <p:cNvPr id="45" name="Group 44"/>
          <p:cNvGrpSpPr/>
          <p:nvPr/>
        </p:nvGrpSpPr>
        <p:grpSpPr>
          <a:xfrm>
            <a:off x="9395095" y="3146711"/>
            <a:ext cx="2220872" cy="683533"/>
            <a:chOff x="9395095" y="3055491"/>
            <a:chExt cx="2220872" cy="683533"/>
          </a:xfrm>
        </p:grpSpPr>
        <p:sp>
          <p:nvSpPr>
            <p:cNvPr id="39" name="TextBox 38"/>
            <p:cNvSpPr txBox="1"/>
            <p:nvPr/>
          </p:nvSpPr>
          <p:spPr>
            <a:xfrm>
              <a:off x="9395095" y="3298134"/>
              <a:ext cx="2220872" cy="440890"/>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25000"/>
                </a:lnSpc>
              </a:pPr>
              <a:r>
                <a:rPr lang="zh-CN" altLang="en-US" sz="1200" dirty="0">
                  <a:solidFill>
                    <a:schemeClr val="bg1"/>
                  </a:solidFill>
                  <a:latin typeface="+mn-lt"/>
                  <a:cs typeface="+mn-ea"/>
                  <a:sym typeface="+mn-lt"/>
                </a:rPr>
                <a:t>您的内容打在这里，或者通过复制您的文本，在此框中选择粘贴。</a:t>
              </a:r>
              <a:endParaRPr lang="en-US" altLang="zh-CN" sz="1200" dirty="0">
                <a:solidFill>
                  <a:schemeClr val="bg1"/>
                </a:solidFill>
                <a:latin typeface="+mn-lt"/>
                <a:cs typeface="+mn-ea"/>
                <a:sym typeface="+mn-lt"/>
              </a:endParaRPr>
            </a:p>
          </p:txBody>
        </p:sp>
        <p:sp>
          <p:nvSpPr>
            <p:cNvPr id="40" name="TextBox 39"/>
            <p:cNvSpPr txBox="1"/>
            <p:nvPr/>
          </p:nvSpPr>
          <p:spPr>
            <a:xfrm>
              <a:off x="9397690" y="3055491"/>
              <a:ext cx="1852408" cy="246221"/>
            </a:xfrm>
            <a:prstGeom prst="rect">
              <a:avLst/>
            </a:prstGeom>
            <a:noFill/>
            <a:ln>
              <a:noFill/>
            </a:ln>
          </p:spPr>
          <p:txBody>
            <a:bodyPr wrap="square" lIns="0" tIns="0" rIns="0" bIns="0" rtlCol="0">
              <a:spAutoFit/>
            </a:bodyPr>
            <a:lstStyle/>
            <a:p>
              <a:r>
                <a:rPr lang="zh-CN" altLang="en-US" sz="1600" b="1" dirty="0">
                  <a:solidFill>
                    <a:schemeClr val="bg1"/>
                  </a:solidFill>
                  <a:cs typeface="+mn-ea"/>
                  <a:sym typeface="+mn-lt"/>
                </a:rPr>
                <a:t>点击</a:t>
              </a:r>
              <a:r>
                <a:rPr lang="zh-CN" altLang="en-US" sz="1600" b="1">
                  <a:solidFill>
                    <a:schemeClr val="bg1"/>
                  </a:solidFill>
                  <a:cs typeface="+mn-ea"/>
                  <a:sym typeface="+mn-lt"/>
                </a:rPr>
                <a:t>编辑标题</a:t>
              </a:r>
              <a:endParaRPr lang="en-US" sz="1600" b="1" dirty="0">
                <a:solidFill>
                  <a:schemeClr val="bg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randombar(horizontal)">
                                      <p:cBhvr>
                                        <p:cTn id="14" dur="500"/>
                                        <p:tgtEl>
                                          <p:spTgt spid="43"/>
                                        </p:tgtEl>
                                      </p:cBhvr>
                                    </p:animEffect>
                                  </p:childTnLst>
                                </p:cTn>
                              </p:par>
                              <p:par>
                                <p:cTn id="15" presetID="14" presetClass="entr" presetSubtype="1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par>
                                <p:cTn id="18" presetID="14" presetClass="entr" presetSubtype="1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randombar(horizontal)">
                                      <p:cBhvr>
                                        <p:cTn id="20" dur="500"/>
                                        <p:tgtEl>
                                          <p:spTgt spid="44"/>
                                        </p:tgtEl>
                                      </p:cBhvr>
                                    </p:animEffect>
                                  </p:childTnLst>
                                </p:cTn>
                              </p:par>
                              <p:par>
                                <p:cTn id="21" presetID="14" presetClass="entr" presetSubtype="1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par>
                                <p:cTn id="24" presetID="14" presetClass="entr" presetSubtype="1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randombar(horizontal)">
                                      <p:cBhvr>
                                        <p:cTn id="26" dur="500"/>
                                        <p:tgtEl>
                                          <p:spTgt spid="41"/>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par>
                                <p:cTn id="30" presetID="14" presetClass="entr" presetSubtype="1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randombar(horizontal)">
                                      <p:cBhvr>
                                        <p:cTn id="32" dur="500"/>
                                        <p:tgtEl>
                                          <p:spTgt spid="46"/>
                                        </p:tgtEl>
                                      </p:cBhvr>
                                    </p:animEffect>
                                  </p:childTnLst>
                                </p:cTn>
                              </p:par>
                              <p:par>
                                <p:cTn id="33" presetID="14" presetClass="entr" presetSubtype="1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horizontal)">
                                      <p:cBhvr>
                                        <p:cTn id="35" dur="500"/>
                                        <p:tgtEl>
                                          <p:spTgt spid="14"/>
                                        </p:tgtEl>
                                      </p:cBhvr>
                                    </p:animEffect>
                                  </p:childTnLst>
                                </p:cTn>
                              </p:par>
                              <p:par>
                                <p:cTn id="36" presetID="14" presetClass="entr" presetSubtype="1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randombar(horizontal)">
                                      <p:cBhvr>
                                        <p:cTn id="38" dur="500"/>
                                        <p:tgtEl>
                                          <p:spTgt spid="42"/>
                                        </p:tgtEl>
                                      </p:cBhvr>
                                    </p:animEffect>
                                  </p:childTnLst>
                                </p:cTn>
                              </p:par>
                              <p:par>
                                <p:cTn id="39" presetID="14" presetClass="entr" presetSubtype="1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randombar(horizontal)">
                                      <p:cBhvr>
                                        <p:cTn id="41" dur="500"/>
                                        <p:tgtEl>
                                          <p:spTgt spid="25"/>
                                        </p:tgtEl>
                                      </p:cBhvr>
                                    </p:animEffect>
                                  </p:childTnLst>
                                </p:cTn>
                              </p:par>
                              <p:par>
                                <p:cTn id="42" presetID="14" presetClass="entr" presetSubtype="1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randombar(horizontal)">
                                      <p:cBhvr>
                                        <p:cTn id="4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22472" y="2721332"/>
            <a:ext cx="3487521" cy="4090944"/>
          </a:xfrm>
          <a:prstGeom prst="rect">
            <a:avLst/>
          </a:prstGeom>
        </p:spPr>
      </p:pic>
      <p:grpSp>
        <p:nvGrpSpPr>
          <p:cNvPr id="11" name="组合 10"/>
          <p:cNvGrpSpPr/>
          <p:nvPr/>
        </p:nvGrpSpPr>
        <p:grpSpPr>
          <a:xfrm>
            <a:off x="5954638" y="-710538"/>
            <a:ext cx="4267946" cy="3633914"/>
            <a:chOff x="5954638" y="-710538"/>
            <a:chExt cx="4267946" cy="3633914"/>
          </a:xfrm>
        </p:grpSpPr>
        <p:sp>
          <p:nvSpPr>
            <p:cNvPr id="58" name="Freeform 863"/>
            <p:cNvSpPr>
              <a:spLocks noEditPoints="1"/>
            </p:cNvSpPr>
            <p:nvPr/>
          </p:nvSpPr>
          <p:spPr bwMode="auto">
            <a:xfrm rot="569174">
              <a:off x="7344730" y="893745"/>
              <a:ext cx="511682" cy="554322"/>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9" name="Freeform 865"/>
            <p:cNvSpPr>
              <a:spLocks noEditPoints="1"/>
            </p:cNvSpPr>
            <p:nvPr/>
          </p:nvSpPr>
          <p:spPr bwMode="auto">
            <a:xfrm rot="20416109">
              <a:off x="8059950" y="719960"/>
              <a:ext cx="398463" cy="395288"/>
            </a:xfrm>
            <a:custGeom>
              <a:avLst/>
              <a:gdLst>
                <a:gd name="T0" fmla="*/ 42 w 259"/>
                <a:gd name="T1" fmla="*/ 0 h 257"/>
                <a:gd name="T2" fmla="*/ 108 w 259"/>
                <a:gd name="T3" fmla="*/ 96 h 257"/>
                <a:gd name="T4" fmla="*/ 96 w 259"/>
                <a:gd name="T5" fmla="*/ 82 h 257"/>
                <a:gd name="T6" fmla="*/ 73 w 259"/>
                <a:gd name="T7" fmla="*/ 82 h 257"/>
                <a:gd name="T8" fmla="*/ 73 w 259"/>
                <a:gd name="T9" fmla="*/ 60 h 257"/>
                <a:gd name="T10" fmla="*/ 61 w 259"/>
                <a:gd name="T11" fmla="*/ 48 h 257"/>
                <a:gd name="T12" fmla="*/ 39 w 259"/>
                <a:gd name="T13" fmla="*/ 48 h 257"/>
                <a:gd name="T14" fmla="*/ 42 w 259"/>
                <a:gd name="T15" fmla="*/ 13 h 257"/>
                <a:gd name="T16" fmla="*/ 92 w 259"/>
                <a:gd name="T17" fmla="*/ 121 h 257"/>
                <a:gd name="T18" fmla="*/ 0 w 259"/>
                <a:gd name="T19" fmla="*/ 42 h 257"/>
                <a:gd name="T20" fmla="*/ 35 w 259"/>
                <a:gd name="T21" fmla="*/ 186 h 257"/>
                <a:gd name="T22" fmla="*/ 44 w 259"/>
                <a:gd name="T23" fmla="*/ 239 h 257"/>
                <a:gd name="T24" fmla="*/ 216 w 259"/>
                <a:gd name="T25" fmla="*/ 257 h 257"/>
                <a:gd name="T26" fmla="*/ 172 w 259"/>
                <a:gd name="T27" fmla="*/ 128 h 257"/>
                <a:gd name="T28" fmla="*/ 225 w 259"/>
                <a:gd name="T29" fmla="*/ 71 h 257"/>
                <a:gd name="T30" fmla="*/ 226 w 259"/>
                <a:gd name="T31" fmla="*/ 5 h 257"/>
                <a:gd name="T32" fmla="*/ 203 w 259"/>
                <a:gd name="T33" fmla="*/ 30 h 257"/>
                <a:gd name="T34" fmla="*/ 228 w 259"/>
                <a:gd name="T35" fmla="*/ 57 h 257"/>
                <a:gd name="T36" fmla="*/ 192 w 259"/>
                <a:gd name="T37" fmla="*/ 38 h 257"/>
                <a:gd name="T38" fmla="*/ 192 w 259"/>
                <a:gd name="T39" fmla="*/ 38 h 257"/>
                <a:gd name="T40" fmla="*/ 80 w 259"/>
                <a:gd name="T41" fmla="*/ 154 h 257"/>
                <a:gd name="T42" fmla="*/ 65 w 259"/>
                <a:gd name="T43" fmla="*/ 177 h 257"/>
                <a:gd name="T44" fmla="*/ 187 w 259"/>
                <a:gd name="T45" fmla="*/ 50 h 257"/>
                <a:gd name="T46" fmla="*/ 185 w 259"/>
                <a:gd name="T47" fmla="*/ 65 h 257"/>
                <a:gd name="T48" fmla="*/ 59 w 259"/>
                <a:gd name="T49" fmla="*/ 199 h 257"/>
                <a:gd name="T50" fmla="*/ 193 w 259"/>
                <a:gd name="T51" fmla="*/ 73 h 257"/>
                <a:gd name="T52" fmla="*/ 185 w 259"/>
                <a:gd name="T53" fmla="*/ 65 h 257"/>
                <a:gd name="T54" fmla="*/ 68 w 259"/>
                <a:gd name="T55" fmla="*/ 212 h 257"/>
                <a:gd name="T56" fmla="*/ 207 w 259"/>
                <a:gd name="T57" fmla="*/ 70 h 257"/>
                <a:gd name="T58" fmla="*/ 134 w 259"/>
                <a:gd name="T59" fmla="*/ 162 h 257"/>
                <a:gd name="T60" fmla="*/ 167 w 259"/>
                <a:gd name="T61" fmla="*/ 151 h 257"/>
                <a:gd name="T62" fmla="*/ 175 w 259"/>
                <a:gd name="T63" fmla="*/ 163 h 257"/>
                <a:gd name="T64" fmla="*/ 176 w 259"/>
                <a:gd name="T65" fmla="*/ 185 h 257"/>
                <a:gd name="T66" fmla="*/ 200 w 259"/>
                <a:gd name="T67" fmla="*/ 185 h 257"/>
                <a:gd name="T68" fmla="*/ 209 w 259"/>
                <a:gd name="T69" fmla="*/ 197 h 257"/>
                <a:gd name="T70" fmla="*/ 211 w 259"/>
                <a:gd name="T71" fmla="*/ 219 h 257"/>
                <a:gd name="T72" fmla="*/ 245 w 259"/>
                <a:gd name="T73" fmla="*/ 215 h 257"/>
                <a:gd name="T74" fmla="*/ 134 w 259"/>
                <a:gd name="T75" fmla="*/ 162 h 257"/>
                <a:gd name="T76" fmla="*/ 62 w 259"/>
                <a:gd name="T77" fmla="*/ 219 h 257"/>
                <a:gd name="T78" fmla="*/ 22 w 259"/>
                <a:gd name="T79" fmla="*/ 22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9" h="257">
                  <a:moveTo>
                    <a:pt x="0" y="42"/>
                  </a:moveTo>
                  <a:cubicBezTo>
                    <a:pt x="14" y="27"/>
                    <a:pt x="28" y="13"/>
                    <a:pt x="42" y="0"/>
                  </a:cubicBezTo>
                  <a:cubicBezTo>
                    <a:pt x="71" y="27"/>
                    <a:pt x="99" y="55"/>
                    <a:pt x="126" y="84"/>
                  </a:cubicBezTo>
                  <a:cubicBezTo>
                    <a:pt x="120" y="88"/>
                    <a:pt x="114" y="92"/>
                    <a:pt x="108" y="96"/>
                  </a:cubicBezTo>
                  <a:cubicBezTo>
                    <a:pt x="109" y="90"/>
                    <a:pt x="110" y="84"/>
                    <a:pt x="111" y="78"/>
                  </a:cubicBezTo>
                  <a:cubicBezTo>
                    <a:pt x="106" y="79"/>
                    <a:pt x="101" y="80"/>
                    <a:pt x="96" y="82"/>
                  </a:cubicBezTo>
                  <a:cubicBezTo>
                    <a:pt x="97" y="76"/>
                    <a:pt x="98" y="71"/>
                    <a:pt x="99" y="65"/>
                  </a:cubicBezTo>
                  <a:cubicBezTo>
                    <a:pt x="90" y="71"/>
                    <a:pt x="82" y="77"/>
                    <a:pt x="73" y="82"/>
                  </a:cubicBezTo>
                  <a:cubicBezTo>
                    <a:pt x="78" y="73"/>
                    <a:pt x="85" y="65"/>
                    <a:pt x="90" y="56"/>
                  </a:cubicBezTo>
                  <a:cubicBezTo>
                    <a:pt x="85" y="57"/>
                    <a:pt x="79" y="58"/>
                    <a:pt x="73" y="60"/>
                  </a:cubicBezTo>
                  <a:cubicBezTo>
                    <a:pt x="75" y="54"/>
                    <a:pt x="76" y="49"/>
                    <a:pt x="77" y="44"/>
                  </a:cubicBezTo>
                  <a:cubicBezTo>
                    <a:pt x="72" y="45"/>
                    <a:pt x="67" y="47"/>
                    <a:pt x="61" y="48"/>
                  </a:cubicBezTo>
                  <a:cubicBezTo>
                    <a:pt x="63" y="42"/>
                    <a:pt x="64" y="36"/>
                    <a:pt x="65" y="31"/>
                  </a:cubicBezTo>
                  <a:cubicBezTo>
                    <a:pt x="56" y="36"/>
                    <a:pt x="48" y="43"/>
                    <a:pt x="39" y="48"/>
                  </a:cubicBezTo>
                  <a:cubicBezTo>
                    <a:pt x="43" y="40"/>
                    <a:pt x="49" y="33"/>
                    <a:pt x="55" y="26"/>
                  </a:cubicBezTo>
                  <a:cubicBezTo>
                    <a:pt x="51" y="21"/>
                    <a:pt x="47" y="17"/>
                    <a:pt x="42" y="13"/>
                  </a:cubicBezTo>
                  <a:cubicBezTo>
                    <a:pt x="33" y="23"/>
                    <a:pt x="23" y="32"/>
                    <a:pt x="14" y="42"/>
                  </a:cubicBezTo>
                  <a:cubicBezTo>
                    <a:pt x="40" y="68"/>
                    <a:pt x="67" y="93"/>
                    <a:pt x="92" y="121"/>
                  </a:cubicBezTo>
                  <a:cubicBezTo>
                    <a:pt x="86" y="123"/>
                    <a:pt x="80" y="123"/>
                    <a:pt x="76" y="118"/>
                  </a:cubicBezTo>
                  <a:cubicBezTo>
                    <a:pt x="51" y="93"/>
                    <a:pt x="25" y="67"/>
                    <a:pt x="0" y="42"/>
                  </a:cubicBezTo>
                  <a:close/>
                  <a:moveTo>
                    <a:pt x="194" y="26"/>
                  </a:moveTo>
                  <a:cubicBezTo>
                    <a:pt x="141" y="79"/>
                    <a:pt x="87" y="132"/>
                    <a:pt x="35" y="186"/>
                  </a:cubicBezTo>
                  <a:cubicBezTo>
                    <a:pt x="21" y="208"/>
                    <a:pt x="10" y="232"/>
                    <a:pt x="1" y="256"/>
                  </a:cubicBezTo>
                  <a:cubicBezTo>
                    <a:pt x="16" y="253"/>
                    <a:pt x="30" y="245"/>
                    <a:pt x="44" y="239"/>
                  </a:cubicBezTo>
                  <a:cubicBezTo>
                    <a:pt x="79" y="225"/>
                    <a:pt x="100" y="192"/>
                    <a:pt x="127" y="169"/>
                  </a:cubicBezTo>
                  <a:cubicBezTo>
                    <a:pt x="157" y="198"/>
                    <a:pt x="186" y="228"/>
                    <a:pt x="216" y="257"/>
                  </a:cubicBezTo>
                  <a:cubicBezTo>
                    <a:pt x="231" y="244"/>
                    <a:pt x="245" y="230"/>
                    <a:pt x="259" y="216"/>
                  </a:cubicBezTo>
                  <a:cubicBezTo>
                    <a:pt x="231" y="186"/>
                    <a:pt x="200" y="158"/>
                    <a:pt x="172" y="128"/>
                  </a:cubicBezTo>
                  <a:cubicBezTo>
                    <a:pt x="172" y="125"/>
                    <a:pt x="172" y="125"/>
                    <a:pt x="172" y="125"/>
                  </a:cubicBezTo>
                  <a:cubicBezTo>
                    <a:pt x="188" y="106"/>
                    <a:pt x="207" y="89"/>
                    <a:pt x="225" y="71"/>
                  </a:cubicBezTo>
                  <a:cubicBezTo>
                    <a:pt x="235" y="60"/>
                    <a:pt x="248" y="51"/>
                    <a:pt x="253" y="36"/>
                  </a:cubicBezTo>
                  <a:cubicBezTo>
                    <a:pt x="258" y="20"/>
                    <a:pt x="242" y="2"/>
                    <a:pt x="226" y="5"/>
                  </a:cubicBezTo>
                  <a:cubicBezTo>
                    <a:pt x="212" y="6"/>
                    <a:pt x="203" y="17"/>
                    <a:pt x="194" y="26"/>
                  </a:cubicBezTo>
                  <a:close/>
                  <a:moveTo>
                    <a:pt x="203" y="30"/>
                  </a:moveTo>
                  <a:cubicBezTo>
                    <a:pt x="213" y="22"/>
                    <a:pt x="229" y="6"/>
                    <a:pt x="241" y="21"/>
                  </a:cubicBezTo>
                  <a:cubicBezTo>
                    <a:pt x="250" y="34"/>
                    <a:pt x="235" y="46"/>
                    <a:pt x="228" y="57"/>
                  </a:cubicBezTo>
                  <a:cubicBezTo>
                    <a:pt x="221" y="46"/>
                    <a:pt x="212" y="38"/>
                    <a:pt x="203" y="30"/>
                  </a:cubicBezTo>
                  <a:close/>
                  <a:moveTo>
                    <a:pt x="192" y="38"/>
                  </a:moveTo>
                  <a:cubicBezTo>
                    <a:pt x="208" y="38"/>
                    <a:pt x="220" y="51"/>
                    <a:pt x="221" y="67"/>
                  </a:cubicBezTo>
                  <a:cubicBezTo>
                    <a:pt x="211" y="57"/>
                    <a:pt x="202" y="47"/>
                    <a:pt x="192" y="38"/>
                  </a:cubicBezTo>
                  <a:close/>
                  <a:moveTo>
                    <a:pt x="167" y="67"/>
                  </a:moveTo>
                  <a:cubicBezTo>
                    <a:pt x="138" y="96"/>
                    <a:pt x="109" y="125"/>
                    <a:pt x="80" y="154"/>
                  </a:cubicBezTo>
                  <a:cubicBezTo>
                    <a:pt x="69" y="165"/>
                    <a:pt x="57" y="175"/>
                    <a:pt x="48" y="189"/>
                  </a:cubicBezTo>
                  <a:cubicBezTo>
                    <a:pt x="54" y="186"/>
                    <a:pt x="60" y="182"/>
                    <a:pt x="65" y="177"/>
                  </a:cubicBezTo>
                  <a:cubicBezTo>
                    <a:pt x="96" y="145"/>
                    <a:pt x="128" y="114"/>
                    <a:pt x="159" y="83"/>
                  </a:cubicBezTo>
                  <a:cubicBezTo>
                    <a:pt x="169" y="73"/>
                    <a:pt x="180" y="63"/>
                    <a:pt x="187" y="50"/>
                  </a:cubicBezTo>
                  <a:cubicBezTo>
                    <a:pt x="180" y="55"/>
                    <a:pt x="173" y="61"/>
                    <a:pt x="167" y="67"/>
                  </a:cubicBezTo>
                  <a:close/>
                  <a:moveTo>
                    <a:pt x="185" y="65"/>
                  </a:moveTo>
                  <a:cubicBezTo>
                    <a:pt x="150" y="100"/>
                    <a:pt x="116" y="135"/>
                    <a:pt x="81" y="169"/>
                  </a:cubicBezTo>
                  <a:cubicBezTo>
                    <a:pt x="73" y="178"/>
                    <a:pt x="62" y="186"/>
                    <a:pt x="59" y="199"/>
                  </a:cubicBezTo>
                  <a:cubicBezTo>
                    <a:pt x="73" y="195"/>
                    <a:pt x="81" y="184"/>
                    <a:pt x="91" y="174"/>
                  </a:cubicBezTo>
                  <a:cubicBezTo>
                    <a:pt x="125" y="140"/>
                    <a:pt x="159" y="107"/>
                    <a:pt x="193" y="73"/>
                  </a:cubicBezTo>
                  <a:cubicBezTo>
                    <a:pt x="198" y="68"/>
                    <a:pt x="200" y="61"/>
                    <a:pt x="202" y="55"/>
                  </a:cubicBezTo>
                  <a:cubicBezTo>
                    <a:pt x="196" y="57"/>
                    <a:pt x="190" y="60"/>
                    <a:pt x="185" y="65"/>
                  </a:cubicBezTo>
                  <a:close/>
                  <a:moveTo>
                    <a:pt x="100" y="174"/>
                  </a:moveTo>
                  <a:cubicBezTo>
                    <a:pt x="89" y="186"/>
                    <a:pt x="74" y="196"/>
                    <a:pt x="68" y="212"/>
                  </a:cubicBezTo>
                  <a:cubicBezTo>
                    <a:pt x="106" y="179"/>
                    <a:pt x="140" y="140"/>
                    <a:pt x="177" y="105"/>
                  </a:cubicBezTo>
                  <a:cubicBezTo>
                    <a:pt x="187" y="94"/>
                    <a:pt x="201" y="85"/>
                    <a:pt x="207" y="70"/>
                  </a:cubicBezTo>
                  <a:cubicBezTo>
                    <a:pt x="169" y="102"/>
                    <a:pt x="136" y="139"/>
                    <a:pt x="100" y="174"/>
                  </a:cubicBezTo>
                  <a:close/>
                  <a:moveTo>
                    <a:pt x="134" y="162"/>
                  </a:moveTo>
                  <a:cubicBezTo>
                    <a:pt x="144" y="151"/>
                    <a:pt x="155" y="141"/>
                    <a:pt x="166" y="132"/>
                  </a:cubicBezTo>
                  <a:cubicBezTo>
                    <a:pt x="167" y="138"/>
                    <a:pt x="167" y="145"/>
                    <a:pt x="167" y="151"/>
                  </a:cubicBezTo>
                  <a:cubicBezTo>
                    <a:pt x="172" y="150"/>
                    <a:pt x="176" y="149"/>
                    <a:pt x="181" y="147"/>
                  </a:cubicBezTo>
                  <a:cubicBezTo>
                    <a:pt x="179" y="153"/>
                    <a:pt x="177" y="158"/>
                    <a:pt x="175" y="163"/>
                  </a:cubicBezTo>
                  <a:cubicBezTo>
                    <a:pt x="181" y="161"/>
                    <a:pt x="187" y="160"/>
                    <a:pt x="193" y="158"/>
                  </a:cubicBezTo>
                  <a:cubicBezTo>
                    <a:pt x="188" y="167"/>
                    <a:pt x="181" y="176"/>
                    <a:pt x="176" y="185"/>
                  </a:cubicBezTo>
                  <a:cubicBezTo>
                    <a:pt x="185" y="180"/>
                    <a:pt x="192" y="172"/>
                    <a:pt x="202" y="169"/>
                  </a:cubicBezTo>
                  <a:cubicBezTo>
                    <a:pt x="202" y="174"/>
                    <a:pt x="201" y="180"/>
                    <a:pt x="200" y="185"/>
                  </a:cubicBezTo>
                  <a:cubicBezTo>
                    <a:pt x="205" y="184"/>
                    <a:pt x="210" y="183"/>
                    <a:pt x="215" y="181"/>
                  </a:cubicBezTo>
                  <a:cubicBezTo>
                    <a:pt x="213" y="186"/>
                    <a:pt x="211" y="192"/>
                    <a:pt x="209" y="197"/>
                  </a:cubicBezTo>
                  <a:cubicBezTo>
                    <a:pt x="215" y="195"/>
                    <a:pt x="221" y="194"/>
                    <a:pt x="227" y="192"/>
                  </a:cubicBezTo>
                  <a:cubicBezTo>
                    <a:pt x="222" y="201"/>
                    <a:pt x="216" y="210"/>
                    <a:pt x="211" y="219"/>
                  </a:cubicBezTo>
                  <a:cubicBezTo>
                    <a:pt x="218" y="214"/>
                    <a:pt x="225" y="208"/>
                    <a:pt x="232" y="203"/>
                  </a:cubicBezTo>
                  <a:cubicBezTo>
                    <a:pt x="237" y="207"/>
                    <a:pt x="241" y="211"/>
                    <a:pt x="245" y="215"/>
                  </a:cubicBezTo>
                  <a:cubicBezTo>
                    <a:pt x="236" y="225"/>
                    <a:pt x="226" y="235"/>
                    <a:pt x="217" y="244"/>
                  </a:cubicBezTo>
                  <a:cubicBezTo>
                    <a:pt x="189" y="217"/>
                    <a:pt x="162" y="189"/>
                    <a:pt x="134" y="162"/>
                  </a:cubicBezTo>
                  <a:close/>
                  <a:moveTo>
                    <a:pt x="39" y="195"/>
                  </a:moveTo>
                  <a:cubicBezTo>
                    <a:pt x="51" y="197"/>
                    <a:pt x="61" y="206"/>
                    <a:pt x="62" y="219"/>
                  </a:cubicBezTo>
                  <a:cubicBezTo>
                    <a:pt x="53" y="225"/>
                    <a:pt x="45" y="230"/>
                    <a:pt x="36" y="236"/>
                  </a:cubicBezTo>
                  <a:cubicBezTo>
                    <a:pt x="31" y="232"/>
                    <a:pt x="27" y="228"/>
                    <a:pt x="22" y="224"/>
                  </a:cubicBezTo>
                  <a:cubicBezTo>
                    <a:pt x="27" y="214"/>
                    <a:pt x="33" y="205"/>
                    <a:pt x="39" y="19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0" name="Freeform 866"/>
            <p:cNvSpPr>
              <a:spLocks noEditPoints="1"/>
            </p:cNvSpPr>
            <p:nvPr/>
          </p:nvSpPr>
          <p:spPr bwMode="auto">
            <a:xfrm>
              <a:off x="8472359" y="2160886"/>
              <a:ext cx="214173" cy="295154"/>
            </a:xfrm>
            <a:custGeom>
              <a:avLst/>
              <a:gdLst>
                <a:gd name="T0" fmla="*/ 45 w 207"/>
                <a:gd name="T1" fmla="*/ 73 h 286"/>
                <a:gd name="T2" fmla="*/ 118 w 207"/>
                <a:gd name="T3" fmla="*/ 11 h 286"/>
                <a:gd name="T4" fmla="*/ 165 w 207"/>
                <a:gd name="T5" fmla="*/ 74 h 286"/>
                <a:gd name="T6" fmla="*/ 202 w 207"/>
                <a:gd name="T7" fmla="*/ 127 h 286"/>
                <a:gd name="T8" fmla="*/ 175 w 207"/>
                <a:gd name="T9" fmla="*/ 145 h 286"/>
                <a:gd name="T10" fmla="*/ 164 w 207"/>
                <a:gd name="T11" fmla="*/ 87 h 286"/>
                <a:gd name="T12" fmla="*/ 124 w 207"/>
                <a:gd name="T13" fmla="*/ 142 h 286"/>
                <a:gd name="T14" fmla="*/ 78 w 207"/>
                <a:gd name="T15" fmla="*/ 137 h 286"/>
                <a:gd name="T16" fmla="*/ 44 w 207"/>
                <a:gd name="T17" fmla="*/ 88 h 286"/>
                <a:gd name="T18" fmla="*/ 34 w 207"/>
                <a:gd name="T19" fmla="*/ 145 h 286"/>
                <a:gd name="T20" fmla="*/ 8 w 207"/>
                <a:gd name="T21" fmla="*/ 130 h 286"/>
                <a:gd name="T22" fmla="*/ 45 w 207"/>
                <a:gd name="T23" fmla="*/ 73 h 286"/>
                <a:gd name="T24" fmla="*/ 85 w 207"/>
                <a:gd name="T25" fmla="*/ 86 h 286"/>
                <a:gd name="T26" fmla="*/ 81 w 207"/>
                <a:gd name="T27" fmla="*/ 66 h 286"/>
                <a:gd name="T28" fmla="*/ 63 w 207"/>
                <a:gd name="T29" fmla="*/ 90 h 286"/>
                <a:gd name="T30" fmla="*/ 91 w 207"/>
                <a:gd name="T31" fmla="*/ 134 h 286"/>
                <a:gd name="T32" fmla="*/ 120 w 207"/>
                <a:gd name="T33" fmla="*/ 133 h 286"/>
                <a:gd name="T34" fmla="*/ 148 w 207"/>
                <a:gd name="T35" fmla="*/ 81 h 286"/>
                <a:gd name="T36" fmla="*/ 103 w 207"/>
                <a:gd name="T37" fmla="*/ 80 h 286"/>
                <a:gd name="T38" fmla="*/ 104 w 207"/>
                <a:gd name="T39" fmla="*/ 61 h 286"/>
                <a:gd name="T40" fmla="*/ 85 w 207"/>
                <a:gd name="T41" fmla="*/ 86 h 286"/>
                <a:gd name="T42" fmla="*/ 31 w 207"/>
                <a:gd name="T43" fmla="*/ 183 h 286"/>
                <a:gd name="T44" fmla="*/ 70 w 207"/>
                <a:gd name="T45" fmla="*/ 155 h 286"/>
                <a:gd name="T46" fmla="*/ 67 w 207"/>
                <a:gd name="T47" fmla="*/ 206 h 286"/>
                <a:gd name="T48" fmla="*/ 105 w 207"/>
                <a:gd name="T49" fmla="*/ 183 h 286"/>
                <a:gd name="T50" fmla="*/ 144 w 207"/>
                <a:gd name="T51" fmla="*/ 206 h 286"/>
                <a:gd name="T52" fmla="*/ 140 w 207"/>
                <a:gd name="T53" fmla="*/ 156 h 286"/>
                <a:gd name="T54" fmla="*/ 179 w 207"/>
                <a:gd name="T55" fmla="*/ 181 h 286"/>
                <a:gd name="T56" fmla="*/ 197 w 207"/>
                <a:gd name="T57" fmla="*/ 286 h 286"/>
                <a:gd name="T58" fmla="*/ 14 w 207"/>
                <a:gd name="T59" fmla="*/ 286 h 286"/>
                <a:gd name="T60" fmla="*/ 31 w 207"/>
                <a:gd name="T61" fmla="*/ 18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 h="286">
                  <a:moveTo>
                    <a:pt x="45" y="73"/>
                  </a:moveTo>
                  <a:cubicBezTo>
                    <a:pt x="42" y="35"/>
                    <a:pt x="81" y="0"/>
                    <a:pt x="118" y="11"/>
                  </a:cubicBezTo>
                  <a:cubicBezTo>
                    <a:pt x="147" y="17"/>
                    <a:pt x="164" y="46"/>
                    <a:pt x="165" y="74"/>
                  </a:cubicBezTo>
                  <a:cubicBezTo>
                    <a:pt x="186" y="82"/>
                    <a:pt x="207" y="103"/>
                    <a:pt x="202" y="127"/>
                  </a:cubicBezTo>
                  <a:cubicBezTo>
                    <a:pt x="200" y="140"/>
                    <a:pt x="185" y="143"/>
                    <a:pt x="175" y="145"/>
                  </a:cubicBezTo>
                  <a:cubicBezTo>
                    <a:pt x="174" y="125"/>
                    <a:pt x="174" y="104"/>
                    <a:pt x="164" y="87"/>
                  </a:cubicBezTo>
                  <a:cubicBezTo>
                    <a:pt x="153" y="107"/>
                    <a:pt x="142" y="127"/>
                    <a:pt x="124" y="142"/>
                  </a:cubicBezTo>
                  <a:cubicBezTo>
                    <a:pt x="111" y="153"/>
                    <a:pt x="90" y="150"/>
                    <a:pt x="78" y="137"/>
                  </a:cubicBezTo>
                  <a:cubicBezTo>
                    <a:pt x="65" y="122"/>
                    <a:pt x="55" y="105"/>
                    <a:pt x="44" y="88"/>
                  </a:cubicBezTo>
                  <a:cubicBezTo>
                    <a:pt x="35" y="106"/>
                    <a:pt x="33" y="125"/>
                    <a:pt x="34" y="145"/>
                  </a:cubicBezTo>
                  <a:cubicBezTo>
                    <a:pt x="24" y="142"/>
                    <a:pt x="11" y="142"/>
                    <a:pt x="8" y="130"/>
                  </a:cubicBezTo>
                  <a:cubicBezTo>
                    <a:pt x="0" y="104"/>
                    <a:pt x="22" y="81"/>
                    <a:pt x="45" y="73"/>
                  </a:cubicBezTo>
                  <a:close/>
                  <a:moveTo>
                    <a:pt x="85" y="86"/>
                  </a:moveTo>
                  <a:cubicBezTo>
                    <a:pt x="83" y="79"/>
                    <a:pt x="82" y="73"/>
                    <a:pt x="81" y="66"/>
                  </a:cubicBezTo>
                  <a:cubicBezTo>
                    <a:pt x="76" y="75"/>
                    <a:pt x="65" y="80"/>
                    <a:pt x="63" y="90"/>
                  </a:cubicBezTo>
                  <a:cubicBezTo>
                    <a:pt x="67" y="107"/>
                    <a:pt x="76" y="124"/>
                    <a:pt x="91" y="134"/>
                  </a:cubicBezTo>
                  <a:cubicBezTo>
                    <a:pt x="99" y="142"/>
                    <a:pt x="112" y="141"/>
                    <a:pt x="120" y="133"/>
                  </a:cubicBezTo>
                  <a:cubicBezTo>
                    <a:pt x="136" y="120"/>
                    <a:pt x="143" y="100"/>
                    <a:pt x="148" y="81"/>
                  </a:cubicBezTo>
                  <a:cubicBezTo>
                    <a:pt x="133" y="81"/>
                    <a:pt x="118" y="81"/>
                    <a:pt x="103" y="80"/>
                  </a:cubicBezTo>
                  <a:cubicBezTo>
                    <a:pt x="103" y="74"/>
                    <a:pt x="104" y="67"/>
                    <a:pt x="104" y="61"/>
                  </a:cubicBezTo>
                  <a:cubicBezTo>
                    <a:pt x="98" y="69"/>
                    <a:pt x="92" y="78"/>
                    <a:pt x="85" y="86"/>
                  </a:cubicBezTo>
                  <a:close/>
                  <a:moveTo>
                    <a:pt x="31" y="183"/>
                  </a:moveTo>
                  <a:cubicBezTo>
                    <a:pt x="35" y="166"/>
                    <a:pt x="56" y="162"/>
                    <a:pt x="70" y="155"/>
                  </a:cubicBezTo>
                  <a:cubicBezTo>
                    <a:pt x="68" y="172"/>
                    <a:pt x="67" y="189"/>
                    <a:pt x="67" y="206"/>
                  </a:cubicBezTo>
                  <a:cubicBezTo>
                    <a:pt x="80" y="198"/>
                    <a:pt x="92" y="191"/>
                    <a:pt x="105" y="183"/>
                  </a:cubicBezTo>
                  <a:cubicBezTo>
                    <a:pt x="118" y="191"/>
                    <a:pt x="131" y="199"/>
                    <a:pt x="144" y="206"/>
                  </a:cubicBezTo>
                  <a:cubicBezTo>
                    <a:pt x="143" y="189"/>
                    <a:pt x="142" y="172"/>
                    <a:pt x="140" y="156"/>
                  </a:cubicBezTo>
                  <a:cubicBezTo>
                    <a:pt x="154" y="161"/>
                    <a:pt x="173" y="165"/>
                    <a:pt x="179" y="181"/>
                  </a:cubicBezTo>
                  <a:cubicBezTo>
                    <a:pt x="190" y="215"/>
                    <a:pt x="197" y="250"/>
                    <a:pt x="197" y="286"/>
                  </a:cubicBezTo>
                  <a:cubicBezTo>
                    <a:pt x="136" y="286"/>
                    <a:pt x="75" y="286"/>
                    <a:pt x="14" y="286"/>
                  </a:cubicBezTo>
                  <a:cubicBezTo>
                    <a:pt x="13" y="251"/>
                    <a:pt x="20" y="216"/>
                    <a:pt x="31" y="18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61" name="组合 60"/>
            <p:cNvGrpSpPr/>
            <p:nvPr/>
          </p:nvGrpSpPr>
          <p:grpSpPr>
            <a:xfrm>
              <a:off x="6700888" y="952844"/>
              <a:ext cx="482600" cy="363538"/>
              <a:chOff x="1748532" y="1557893"/>
              <a:chExt cx="482600" cy="363538"/>
            </a:xfrm>
            <a:solidFill>
              <a:schemeClr val="tx1">
                <a:lumMod val="75000"/>
                <a:lumOff val="25000"/>
              </a:schemeClr>
            </a:solidFill>
          </p:grpSpPr>
          <p:sp>
            <p:nvSpPr>
              <p:cNvPr id="62" name="Freeform 867"/>
              <p:cNvSpPr>
                <a:spLocks noEditPoints="1"/>
              </p:cNvSpPr>
              <p:nvPr/>
            </p:nvSpPr>
            <p:spPr bwMode="auto">
              <a:xfrm>
                <a:off x="1748532" y="1557893"/>
                <a:ext cx="482600" cy="363538"/>
              </a:xfrm>
              <a:custGeom>
                <a:avLst/>
                <a:gdLst>
                  <a:gd name="T0" fmla="*/ 51 w 314"/>
                  <a:gd name="T1" fmla="*/ 3 h 236"/>
                  <a:gd name="T2" fmla="*/ 157 w 314"/>
                  <a:gd name="T3" fmla="*/ 25 h 236"/>
                  <a:gd name="T4" fmla="*/ 265 w 314"/>
                  <a:gd name="T5" fmla="*/ 4 h 236"/>
                  <a:gd name="T6" fmla="*/ 287 w 314"/>
                  <a:gd name="T7" fmla="*/ 42 h 236"/>
                  <a:gd name="T8" fmla="*/ 314 w 314"/>
                  <a:gd name="T9" fmla="*/ 200 h 236"/>
                  <a:gd name="T10" fmla="*/ 193 w 314"/>
                  <a:gd name="T11" fmla="*/ 214 h 236"/>
                  <a:gd name="T12" fmla="*/ 157 w 314"/>
                  <a:gd name="T13" fmla="*/ 234 h 236"/>
                  <a:gd name="T14" fmla="*/ 120 w 314"/>
                  <a:gd name="T15" fmla="*/ 213 h 236"/>
                  <a:gd name="T16" fmla="*/ 0 w 314"/>
                  <a:gd name="T17" fmla="*/ 201 h 236"/>
                  <a:gd name="T18" fmla="*/ 21 w 314"/>
                  <a:gd name="T19" fmla="*/ 71 h 236"/>
                  <a:gd name="T20" fmla="*/ 40 w 314"/>
                  <a:gd name="T21" fmla="*/ 35 h 236"/>
                  <a:gd name="T22" fmla="*/ 51 w 314"/>
                  <a:gd name="T23" fmla="*/ 3 h 236"/>
                  <a:gd name="T24" fmla="*/ 57 w 314"/>
                  <a:gd name="T25" fmla="*/ 13 h 236"/>
                  <a:gd name="T26" fmla="*/ 29 w 314"/>
                  <a:gd name="T27" fmla="*/ 172 h 236"/>
                  <a:gd name="T28" fmla="*/ 156 w 314"/>
                  <a:gd name="T29" fmla="*/ 202 h 236"/>
                  <a:gd name="T30" fmla="*/ 284 w 314"/>
                  <a:gd name="T31" fmla="*/ 172 h 236"/>
                  <a:gd name="T32" fmla="*/ 256 w 314"/>
                  <a:gd name="T33" fmla="*/ 13 h 236"/>
                  <a:gd name="T34" fmla="*/ 162 w 314"/>
                  <a:gd name="T35" fmla="*/ 34 h 236"/>
                  <a:gd name="T36" fmla="*/ 158 w 314"/>
                  <a:gd name="T37" fmla="*/ 83 h 236"/>
                  <a:gd name="T38" fmla="*/ 140 w 314"/>
                  <a:gd name="T39" fmla="*/ 29 h 236"/>
                  <a:gd name="T40" fmla="*/ 57 w 314"/>
                  <a:gd name="T41" fmla="*/ 13 h 236"/>
                  <a:gd name="T42" fmla="*/ 13 w 314"/>
                  <a:gd name="T43" fmla="*/ 183 h 236"/>
                  <a:gd name="T44" fmla="*/ 60 w 314"/>
                  <a:gd name="T45" fmla="*/ 191 h 236"/>
                  <a:gd name="T46" fmla="*/ 120 w 314"/>
                  <a:gd name="T47" fmla="*/ 196 h 236"/>
                  <a:gd name="T48" fmla="*/ 13 w 314"/>
                  <a:gd name="T49" fmla="*/ 183 h 236"/>
                  <a:gd name="T50" fmla="*/ 192 w 314"/>
                  <a:gd name="T51" fmla="*/ 196 h 236"/>
                  <a:gd name="T52" fmla="*/ 253 w 314"/>
                  <a:gd name="T53" fmla="*/ 191 h 236"/>
                  <a:gd name="T54" fmla="*/ 299 w 314"/>
                  <a:gd name="T55" fmla="*/ 183 h 236"/>
                  <a:gd name="T56" fmla="*/ 192 w 314"/>
                  <a:gd name="T57" fmla="*/ 196 h 236"/>
                  <a:gd name="T58" fmla="*/ 136 w 314"/>
                  <a:gd name="T59" fmla="*/ 204 h 236"/>
                  <a:gd name="T60" fmla="*/ 178 w 314"/>
                  <a:gd name="T61" fmla="*/ 204 h 236"/>
                  <a:gd name="T62" fmla="*/ 156 w 314"/>
                  <a:gd name="T63" fmla="*/ 216 h 236"/>
                  <a:gd name="T64" fmla="*/ 136 w 314"/>
                  <a:gd name="T65"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 h="236">
                    <a:moveTo>
                      <a:pt x="51" y="3"/>
                    </a:moveTo>
                    <a:cubicBezTo>
                      <a:pt x="87" y="0"/>
                      <a:pt x="124" y="9"/>
                      <a:pt x="157" y="25"/>
                    </a:cubicBezTo>
                    <a:cubicBezTo>
                      <a:pt x="190" y="8"/>
                      <a:pt x="228" y="0"/>
                      <a:pt x="265" y="4"/>
                    </a:cubicBezTo>
                    <a:cubicBezTo>
                      <a:pt x="269" y="18"/>
                      <a:pt x="268" y="39"/>
                      <a:pt x="287" y="42"/>
                    </a:cubicBezTo>
                    <a:cubicBezTo>
                      <a:pt x="296" y="94"/>
                      <a:pt x="307" y="147"/>
                      <a:pt x="314" y="200"/>
                    </a:cubicBezTo>
                    <a:cubicBezTo>
                      <a:pt x="274" y="207"/>
                      <a:pt x="233" y="207"/>
                      <a:pt x="193" y="214"/>
                    </a:cubicBezTo>
                    <a:cubicBezTo>
                      <a:pt x="182" y="222"/>
                      <a:pt x="172" y="236"/>
                      <a:pt x="157" y="234"/>
                    </a:cubicBezTo>
                    <a:cubicBezTo>
                      <a:pt x="141" y="235"/>
                      <a:pt x="131" y="223"/>
                      <a:pt x="120" y="213"/>
                    </a:cubicBezTo>
                    <a:cubicBezTo>
                      <a:pt x="80" y="208"/>
                      <a:pt x="40" y="206"/>
                      <a:pt x="0" y="201"/>
                    </a:cubicBezTo>
                    <a:cubicBezTo>
                      <a:pt x="3" y="157"/>
                      <a:pt x="14" y="114"/>
                      <a:pt x="21" y="71"/>
                    </a:cubicBezTo>
                    <a:cubicBezTo>
                      <a:pt x="24" y="57"/>
                      <a:pt x="22" y="37"/>
                      <a:pt x="40" y="35"/>
                    </a:cubicBezTo>
                    <a:cubicBezTo>
                      <a:pt x="44" y="25"/>
                      <a:pt x="44" y="12"/>
                      <a:pt x="51" y="3"/>
                    </a:cubicBezTo>
                    <a:close/>
                    <a:moveTo>
                      <a:pt x="57" y="13"/>
                    </a:moveTo>
                    <a:cubicBezTo>
                      <a:pt x="48" y="66"/>
                      <a:pt x="38" y="119"/>
                      <a:pt x="29" y="172"/>
                    </a:cubicBezTo>
                    <a:cubicBezTo>
                      <a:pt x="73" y="172"/>
                      <a:pt x="120" y="175"/>
                      <a:pt x="156" y="202"/>
                    </a:cubicBezTo>
                    <a:cubicBezTo>
                      <a:pt x="193" y="176"/>
                      <a:pt x="240" y="172"/>
                      <a:pt x="284" y="172"/>
                    </a:cubicBezTo>
                    <a:cubicBezTo>
                      <a:pt x="275" y="119"/>
                      <a:pt x="265" y="66"/>
                      <a:pt x="256" y="13"/>
                    </a:cubicBezTo>
                    <a:cubicBezTo>
                      <a:pt x="224" y="13"/>
                      <a:pt x="191" y="20"/>
                      <a:pt x="162" y="34"/>
                    </a:cubicBezTo>
                    <a:cubicBezTo>
                      <a:pt x="160" y="51"/>
                      <a:pt x="161" y="67"/>
                      <a:pt x="158" y="83"/>
                    </a:cubicBezTo>
                    <a:cubicBezTo>
                      <a:pt x="145" y="67"/>
                      <a:pt x="164" y="36"/>
                      <a:pt x="140" y="29"/>
                    </a:cubicBezTo>
                    <a:cubicBezTo>
                      <a:pt x="114" y="18"/>
                      <a:pt x="85" y="13"/>
                      <a:pt x="57" y="13"/>
                    </a:cubicBezTo>
                    <a:close/>
                    <a:moveTo>
                      <a:pt x="13" y="183"/>
                    </a:moveTo>
                    <a:cubicBezTo>
                      <a:pt x="28" y="190"/>
                      <a:pt x="44" y="190"/>
                      <a:pt x="60" y="191"/>
                    </a:cubicBezTo>
                    <a:cubicBezTo>
                      <a:pt x="80" y="193"/>
                      <a:pt x="100" y="197"/>
                      <a:pt x="120" y="196"/>
                    </a:cubicBezTo>
                    <a:cubicBezTo>
                      <a:pt x="87" y="182"/>
                      <a:pt x="49" y="182"/>
                      <a:pt x="13" y="183"/>
                    </a:cubicBezTo>
                    <a:close/>
                    <a:moveTo>
                      <a:pt x="192" y="196"/>
                    </a:moveTo>
                    <a:cubicBezTo>
                      <a:pt x="212" y="197"/>
                      <a:pt x="233" y="193"/>
                      <a:pt x="253" y="191"/>
                    </a:cubicBezTo>
                    <a:cubicBezTo>
                      <a:pt x="269" y="190"/>
                      <a:pt x="285" y="190"/>
                      <a:pt x="299" y="183"/>
                    </a:cubicBezTo>
                    <a:cubicBezTo>
                      <a:pt x="263" y="181"/>
                      <a:pt x="226" y="182"/>
                      <a:pt x="192" y="196"/>
                    </a:cubicBezTo>
                    <a:close/>
                    <a:moveTo>
                      <a:pt x="136" y="204"/>
                    </a:moveTo>
                    <a:cubicBezTo>
                      <a:pt x="143" y="223"/>
                      <a:pt x="170" y="223"/>
                      <a:pt x="178" y="204"/>
                    </a:cubicBezTo>
                    <a:cubicBezTo>
                      <a:pt x="170" y="207"/>
                      <a:pt x="163" y="211"/>
                      <a:pt x="156" y="216"/>
                    </a:cubicBezTo>
                    <a:cubicBezTo>
                      <a:pt x="150" y="212"/>
                      <a:pt x="143" y="207"/>
                      <a:pt x="136" y="204"/>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3" name="Freeform 868"/>
              <p:cNvSpPr>
                <a:spLocks noEditPoints="1"/>
              </p:cNvSpPr>
              <p:nvPr/>
            </p:nvSpPr>
            <p:spPr bwMode="auto">
              <a:xfrm>
                <a:off x="1867594" y="1713468"/>
                <a:ext cx="255588" cy="96838"/>
              </a:xfrm>
              <a:custGeom>
                <a:avLst/>
                <a:gdLst>
                  <a:gd name="T0" fmla="*/ 37 w 166"/>
                  <a:gd name="T1" fmla="*/ 25 h 63"/>
                  <a:gd name="T2" fmla="*/ 12 w 166"/>
                  <a:gd name="T3" fmla="*/ 25 h 63"/>
                  <a:gd name="T4" fmla="*/ 12 w 166"/>
                  <a:gd name="T5" fmla="*/ 52 h 63"/>
                  <a:gd name="T6" fmla="*/ 37 w 166"/>
                  <a:gd name="T7" fmla="*/ 52 h 63"/>
                  <a:gd name="T8" fmla="*/ 42 w 166"/>
                  <a:gd name="T9" fmla="*/ 54 h 63"/>
                  <a:gd name="T10" fmla="*/ 24 w 166"/>
                  <a:gd name="T11" fmla="*/ 63 h 63"/>
                  <a:gd name="T12" fmla="*/ 0 w 166"/>
                  <a:gd name="T13" fmla="*/ 38 h 63"/>
                  <a:gd name="T14" fmla="*/ 25 w 166"/>
                  <a:gd name="T15" fmla="*/ 14 h 63"/>
                  <a:gd name="T16" fmla="*/ 42 w 166"/>
                  <a:gd name="T17" fmla="*/ 22 h 63"/>
                  <a:gd name="T18" fmla="*/ 48 w 166"/>
                  <a:gd name="T19" fmla="*/ 15 h 63"/>
                  <a:gd name="T20" fmla="*/ 42 w 166"/>
                  <a:gd name="T21" fmla="*/ 62 h 63"/>
                  <a:gd name="T22" fmla="*/ 68 w 166"/>
                  <a:gd name="T23" fmla="*/ 0 h 63"/>
                  <a:gd name="T24" fmla="*/ 68 w 166"/>
                  <a:gd name="T25" fmla="*/ 23 h 63"/>
                  <a:gd name="T26" fmla="*/ 86 w 166"/>
                  <a:gd name="T27" fmla="*/ 14 h 63"/>
                  <a:gd name="T28" fmla="*/ 110 w 166"/>
                  <a:gd name="T29" fmla="*/ 38 h 63"/>
                  <a:gd name="T30" fmla="*/ 85 w 166"/>
                  <a:gd name="T31" fmla="*/ 63 h 63"/>
                  <a:gd name="T32" fmla="*/ 68 w 166"/>
                  <a:gd name="T33" fmla="*/ 55 h 63"/>
                  <a:gd name="T34" fmla="*/ 62 w 166"/>
                  <a:gd name="T35" fmla="*/ 62 h 63"/>
                  <a:gd name="T36" fmla="*/ 68 w 166"/>
                  <a:gd name="T37" fmla="*/ 0 h 63"/>
                  <a:gd name="T38" fmla="*/ 73 w 166"/>
                  <a:gd name="T39" fmla="*/ 52 h 63"/>
                  <a:gd name="T40" fmla="*/ 98 w 166"/>
                  <a:gd name="T41" fmla="*/ 52 h 63"/>
                  <a:gd name="T42" fmla="*/ 98 w 166"/>
                  <a:gd name="T43" fmla="*/ 25 h 63"/>
                  <a:gd name="T44" fmla="*/ 73 w 166"/>
                  <a:gd name="T45" fmla="*/ 25 h 63"/>
                  <a:gd name="T46" fmla="*/ 160 w 166"/>
                  <a:gd name="T47" fmla="*/ 29 h 63"/>
                  <a:gd name="T48" fmla="*/ 143 w 166"/>
                  <a:gd name="T49" fmla="*/ 19 h 63"/>
                  <a:gd name="T50" fmla="*/ 126 w 166"/>
                  <a:gd name="T51" fmla="*/ 38 h 63"/>
                  <a:gd name="T52" fmla="*/ 144 w 166"/>
                  <a:gd name="T53" fmla="*/ 57 h 63"/>
                  <a:gd name="T54" fmla="*/ 160 w 166"/>
                  <a:gd name="T55" fmla="*/ 47 h 63"/>
                  <a:gd name="T56" fmla="*/ 158 w 166"/>
                  <a:gd name="T57" fmla="*/ 59 h 63"/>
                  <a:gd name="T58" fmla="*/ 127 w 166"/>
                  <a:gd name="T59" fmla="*/ 56 h 63"/>
                  <a:gd name="T60" fmla="*/ 127 w 166"/>
                  <a:gd name="T61" fmla="*/ 21 h 63"/>
                  <a:gd name="T62" fmla="*/ 157 w 166"/>
                  <a:gd name="T63" fmla="*/ 18 h 63"/>
                  <a:gd name="T64" fmla="*/ 160 w 166"/>
                  <a:gd name="T6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63">
                    <a:moveTo>
                      <a:pt x="42" y="38"/>
                    </a:moveTo>
                    <a:cubicBezTo>
                      <a:pt x="42" y="33"/>
                      <a:pt x="40" y="29"/>
                      <a:pt x="37" y="25"/>
                    </a:cubicBezTo>
                    <a:cubicBezTo>
                      <a:pt x="33" y="21"/>
                      <a:pt x="29" y="19"/>
                      <a:pt x="24" y="19"/>
                    </a:cubicBezTo>
                    <a:cubicBezTo>
                      <a:pt x="19" y="19"/>
                      <a:pt x="15" y="21"/>
                      <a:pt x="12" y="25"/>
                    </a:cubicBezTo>
                    <a:cubicBezTo>
                      <a:pt x="8" y="29"/>
                      <a:pt x="6" y="33"/>
                      <a:pt x="6" y="39"/>
                    </a:cubicBezTo>
                    <a:cubicBezTo>
                      <a:pt x="6" y="44"/>
                      <a:pt x="8" y="48"/>
                      <a:pt x="12" y="52"/>
                    </a:cubicBezTo>
                    <a:cubicBezTo>
                      <a:pt x="15" y="55"/>
                      <a:pt x="19" y="57"/>
                      <a:pt x="24" y="57"/>
                    </a:cubicBezTo>
                    <a:cubicBezTo>
                      <a:pt x="29" y="57"/>
                      <a:pt x="33" y="55"/>
                      <a:pt x="37" y="52"/>
                    </a:cubicBezTo>
                    <a:cubicBezTo>
                      <a:pt x="40" y="48"/>
                      <a:pt x="42" y="43"/>
                      <a:pt x="42" y="38"/>
                    </a:cubicBezTo>
                    <a:close/>
                    <a:moveTo>
                      <a:pt x="42" y="54"/>
                    </a:moveTo>
                    <a:cubicBezTo>
                      <a:pt x="40" y="57"/>
                      <a:pt x="38" y="59"/>
                      <a:pt x="34" y="61"/>
                    </a:cubicBezTo>
                    <a:cubicBezTo>
                      <a:pt x="31" y="62"/>
                      <a:pt x="28" y="63"/>
                      <a:pt x="24" y="63"/>
                    </a:cubicBezTo>
                    <a:cubicBezTo>
                      <a:pt x="17" y="63"/>
                      <a:pt x="12" y="61"/>
                      <a:pt x="7" y="56"/>
                    </a:cubicBezTo>
                    <a:cubicBezTo>
                      <a:pt x="2" y="51"/>
                      <a:pt x="0" y="45"/>
                      <a:pt x="0" y="38"/>
                    </a:cubicBezTo>
                    <a:cubicBezTo>
                      <a:pt x="0" y="31"/>
                      <a:pt x="2" y="26"/>
                      <a:pt x="7" y="21"/>
                    </a:cubicBezTo>
                    <a:cubicBezTo>
                      <a:pt x="12" y="16"/>
                      <a:pt x="18" y="14"/>
                      <a:pt x="25" y="14"/>
                    </a:cubicBezTo>
                    <a:cubicBezTo>
                      <a:pt x="28" y="14"/>
                      <a:pt x="32" y="15"/>
                      <a:pt x="35" y="16"/>
                    </a:cubicBezTo>
                    <a:cubicBezTo>
                      <a:pt x="38" y="17"/>
                      <a:pt x="40" y="20"/>
                      <a:pt x="42" y="22"/>
                    </a:cubicBezTo>
                    <a:cubicBezTo>
                      <a:pt x="42" y="15"/>
                      <a:pt x="42" y="15"/>
                      <a:pt x="42" y="15"/>
                    </a:cubicBezTo>
                    <a:cubicBezTo>
                      <a:pt x="48" y="15"/>
                      <a:pt x="48" y="15"/>
                      <a:pt x="48" y="15"/>
                    </a:cubicBezTo>
                    <a:cubicBezTo>
                      <a:pt x="48" y="62"/>
                      <a:pt x="48" y="62"/>
                      <a:pt x="48" y="62"/>
                    </a:cubicBezTo>
                    <a:cubicBezTo>
                      <a:pt x="42" y="62"/>
                      <a:pt x="42" y="62"/>
                      <a:pt x="42" y="62"/>
                    </a:cubicBezTo>
                    <a:cubicBezTo>
                      <a:pt x="42" y="54"/>
                      <a:pt x="42" y="54"/>
                      <a:pt x="42" y="54"/>
                    </a:cubicBezTo>
                    <a:close/>
                    <a:moveTo>
                      <a:pt x="68" y="0"/>
                    </a:moveTo>
                    <a:cubicBezTo>
                      <a:pt x="68" y="19"/>
                      <a:pt x="68" y="19"/>
                      <a:pt x="68" y="19"/>
                    </a:cubicBezTo>
                    <a:cubicBezTo>
                      <a:pt x="68" y="23"/>
                      <a:pt x="68" y="23"/>
                      <a:pt x="68" y="23"/>
                    </a:cubicBezTo>
                    <a:cubicBezTo>
                      <a:pt x="71" y="20"/>
                      <a:pt x="73" y="17"/>
                      <a:pt x="76" y="16"/>
                    </a:cubicBezTo>
                    <a:cubicBezTo>
                      <a:pt x="79" y="15"/>
                      <a:pt x="83" y="14"/>
                      <a:pt x="86" y="14"/>
                    </a:cubicBezTo>
                    <a:cubicBezTo>
                      <a:pt x="93" y="14"/>
                      <a:pt x="99" y="16"/>
                      <a:pt x="103" y="21"/>
                    </a:cubicBezTo>
                    <a:cubicBezTo>
                      <a:pt x="108" y="26"/>
                      <a:pt x="110" y="31"/>
                      <a:pt x="110" y="38"/>
                    </a:cubicBezTo>
                    <a:cubicBezTo>
                      <a:pt x="110" y="45"/>
                      <a:pt x="108" y="51"/>
                      <a:pt x="103" y="56"/>
                    </a:cubicBezTo>
                    <a:cubicBezTo>
                      <a:pt x="98" y="61"/>
                      <a:pt x="92" y="63"/>
                      <a:pt x="85" y="63"/>
                    </a:cubicBezTo>
                    <a:cubicBezTo>
                      <a:pt x="82" y="63"/>
                      <a:pt x="79" y="62"/>
                      <a:pt x="76" y="61"/>
                    </a:cubicBezTo>
                    <a:cubicBezTo>
                      <a:pt x="73" y="59"/>
                      <a:pt x="70" y="57"/>
                      <a:pt x="68" y="55"/>
                    </a:cubicBezTo>
                    <a:cubicBezTo>
                      <a:pt x="68" y="62"/>
                      <a:pt x="68" y="62"/>
                      <a:pt x="68" y="62"/>
                    </a:cubicBezTo>
                    <a:cubicBezTo>
                      <a:pt x="62" y="62"/>
                      <a:pt x="62" y="62"/>
                      <a:pt x="62" y="62"/>
                    </a:cubicBezTo>
                    <a:cubicBezTo>
                      <a:pt x="62" y="0"/>
                      <a:pt x="62" y="0"/>
                      <a:pt x="62" y="0"/>
                    </a:cubicBezTo>
                    <a:cubicBezTo>
                      <a:pt x="68" y="0"/>
                      <a:pt x="68" y="0"/>
                      <a:pt x="68" y="0"/>
                    </a:cubicBezTo>
                    <a:close/>
                    <a:moveTo>
                      <a:pt x="68" y="39"/>
                    </a:moveTo>
                    <a:cubicBezTo>
                      <a:pt x="68" y="44"/>
                      <a:pt x="70" y="48"/>
                      <a:pt x="73" y="52"/>
                    </a:cubicBezTo>
                    <a:cubicBezTo>
                      <a:pt x="77" y="55"/>
                      <a:pt x="81" y="57"/>
                      <a:pt x="86" y="57"/>
                    </a:cubicBezTo>
                    <a:cubicBezTo>
                      <a:pt x="91" y="57"/>
                      <a:pt x="95" y="55"/>
                      <a:pt x="98" y="52"/>
                    </a:cubicBezTo>
                    <a:cubicBezTo>
                      <a:pt x="102" y="48"/>
                      <a:pt x="104" y="43"/>
                      <a:pt x="104" y="38"/>
                    </a:cubicBezTo>
                    <a:cubicBezTo>
                      <a:pt x="104" y="33"/>
                      <a:pt x="102" y="28"/>
                      <a:pt x="98" y="25"/>
                    </a:cubicBezTo>
                    <a:cubicBezTo>
                      <a:pt x="95" y="21"/>
                      <a:pt x="91" y="19"/>
                      <a:pt x="86" y="19"/>
                    </a:cubicBezTo>
                    <a:cubicBezTo>
                      <a:pt x="81" y="19"/>
                      <a:pt x="77" y="21"/>
                      <a:pt x="73" y="25"/>
                    </a:cubicBezTo>
                    <a:cubicBezTo>
                      <a:pt x="70" y="29"/>
                      <a:pt x="68" y="33"/>
                      <a:pt x="68" y="39"/>
                    </a:cubicBezTo>
                    <a:close/>
                    <a:moveTo>
                      <a:pt x="160" y="29"/>
                    </a:moveTo>
                    <a:cubicBezTo>
                      <a:pt x="158" y="26"/>
                      <a:pt x="155" y="23"/>
                      <a:pt x="153" y="22"/>
                    </a:cubicBezTo>
                    <a:cubicBezTo>
                      <a:pt x="150" y="20"/>
                      <a:pt x="147" y="19"/>
                      <a:pt x="143" y="19"/>
                    </a:cubicBezTo>
                    <a:cubicBezTo>
                      <a:pt x="139" y="19"/>
                      <a:pt x="134" y="21"/>
                      <a:pt x="131" y="25"/>
                    </a:cubicBezTo>
                    <a:cubicBezTo>
                      <a:pt x="128" y="28"/>
                      <a:pt x="126" y="33"/>
                      <a:pt x="126" y="38"/>
                    </a:cubicBezTo>
                    <a:cubicBezTo>
                      <a:pt x="126" y="44"/>
                      <a:pt x="128" y="48"/>
                      <a:pt x="131" y="52"/>
                    </a:cubicBezTo>
                    <a:cubicBezTo>
                      <a:pt x="134" y="55"/>
                      <a:pt x="139" y="57"/>
                      <a:pt x="144" y="57"/>
                    </a:cubicBezTo>
                    <a:cubicBezTo>
                      <a:pt x="147" y="57"/>
                      <a:pt x="150" y="56"/>
                      <a:pt x="153" y="55"/>
                    </a:cubicBezTo>
                    <a:cubicBezTo>
                      <a:pt x="156" y="53"/>
                      <a:pt x="158" y="50"/>
                      <a:pt x="160" y="47"/>
                    </a:cubicBezTo>
                    <a:cubicBezTo>
                      <a:pt x="166" y="47"/>
                      <a:pt x="166" y="47"/>
                      <a:pt x="166" y="47"/>
                    </a:cubicBezTo>
                    <a:cubicBezTo>
                      <a:pt x="164" y="52"/>
                      <a:pt x="162" y="56"/>
                      <a:pt x="158" y="59"/>
                    </a:cubicBezTo>
                    <a:cubicBezTo>
                      <a:pt x="154" y="62"/>
                      <a:pt x="149" y="63"/>
                      <a:pt x="144" y="63"/>
                    </a:cubicBezTo>
                    <a:cubicBezTo>
                      <a:pt x="137" y="63"/>
                      <a:pt x="131" y="61"/>
                      <a:pt x="127" y="56"/>
                    </a:cubicBezTo>
                    <a:cubicBezTo>
                      <a:pt x="122" y="51"/>
                      <a:pt x="120" y="45"/>
                      <a:pt x="120" y="38"/>
                    </a:cubicBezTo>
                    <a:cubicBezTo>
                      <a:pt x="120" y="31"/>
                      <a:pt x="122" y="26"/>
                      <a:pt x="127" y="21"/>
                    </a:cubicBezTo>
                    <a:cubicBezTo>
                      <a:pt x="132" y="16"/>
                      <a:pt x="137" y="14"/>
                      <a:pt x="144" y="14"/>
                    </a:cubicBezTo>
                    <a:cubicBezTo>
                      <a:pt x="149" y="14"/>
                      <a:pt x="154" y="15"/>
                      <a:pt x="157" y="18"/>
                    </a:cubicBezTo>
                    <a:cubicBezTo>
                      <a:pt x="161" y="20"/>
                      <a:pt x="164" y="24"/>
                      <a:pt x="166" y="29"/>
                    </a:cubicBezTo>
                    <a:lnTo>
                      <a:pt x="160" y="29"/>
                    </a:ln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64" name="Freeform 878"/>
            <p:cNvSpPr>
              <a:spLocks noEditPoints="1"/>
            </p:cNvSpPr>
            <p:nvPr/>
          </p:nvSpPr>
          <p:spPr bwMode="auto">
            <a:xfrm rot="2192228">
              <a:off x="7738364" y="2172893"/>
              <a:ext cx="320459" cy="340645"/>
            </a:xfrm>
            <a:custGeom>
              <a:avLst/>
              <a:gdLst>
                <a:gd name="T0" fmla="*/ 112 w 262"/>
                <a:gd name="T1" fmla="*/ 0 h 279"/>
                <a:gd name="T2" fmla="*/ 56 w 262"/>
                <a:gd name="T3" fmla="*/ 3 h 279"/>
                <a:gd name="T4" fmla="*/ 47 w 262"/>
                <a:gd name="T5" fmla="*/ 57 h 279"/>
                <a:gd name="T6" fmla="*/ 64 w 262"/>
                <a:gd name="T7" fmla="*/ 59 h 279"/>
                <a:gd name="T8" fmla="*/ 53 w 262"/>
                <a:gd name="T9" fmla="*/ 80 h 279"/>
                <a:gd name="T10" fmla="*/ 67 w 262"/>
                <a:gd name="T11" fmla="*/ 137 h 279"/>
                <a:gd name="T12" fmla="*/ 3 w 262"/>
                <a:gd name="T13" fmla="*/ 163 h 279"/>
                <a:gd name="T14" fmla="*/ 115 w 262"/>
                <a:gd name="T15" fmla="*/ 219 h 279"/>
                <a:gd name="T16" fmla="*/ 13 w 262"/>
                <a:gd name="T17" fmla="*/ 265 h 279"/>
                <a:gd name="T18" fmla="*/ 242 w 262"/>
                <a:gd name="T19" fmla="*/ 275 h 279"/>
                <a:gd name="T20" fmla="*/ 256 w 262"/>
                <a:gd name="T21" fmla="*/ 207 h 279"/>
                <a:gd name="T22" fmla="*/ 189 w 262"/>
                <a:gd name="T23" fmla="*/ 150 h 279"/>
                <a:gd name="T24" fmla="*/ 260 w 262"/>
                <a:gd name="T25" fmla="*/ 138 h 279"/>
                <a:gd name="T26" fmla="*/ 137 w 262"/>
                <a:gd name="T27" fmla="*/ 51 h 279"/>
                <a:gd name="T28" fmla="*/ 47 w 262"/>
                <a:gd name="T29" fmla="*/ 57 h 279"/>
                <a:gd name="T30" fmla="*/ 34 w 262"/>
                <a:gd name="T31" fmla="*/ 149 h 279"/>
                <a:gd name="T32" fmla="*/ 21 w 262"/>
                <a:gd name="T33" fmla="*/ 205 h 279"/>
                <a:gd name="T34" fmla="*/ 52 w 262"/>
                <a:gd name="T35" fmla="*/ 209 h 279"/>
                <a:gd name="T36" fmla="*/ 52 w 262"/>
                <a:gd name="T37" fmla="*/ 209 h 279"/>
                <a:gd name="T38" fmla="*/ 176 w 262"/>
                <a:gd name="T39" fmla="*/ 149 h 279"/>
                <a:gd name="T40" fmla="*/ 67 w 262"/>
                <a:gd name="T41" fmla="*/ 207 h 279"/>
                <a:gd name="T42" fmla="*/ 130 w 262"/>
                <a:gd name="T43" fmla="*/ 219 h 279"/>
                <a:gd name="T44" fmla="*/ 212 w 262"/>
                <a:gd name="T45" fmla="*/ 264 h 279"/>
                <a:gd name="T46" fmla="*/ 130 w 262"/>
                <a:gd name="T47" fmla="*/ 219 h 279"/>
                <a:gd name="T48" fmla="*/ 237 w 262"/>
                <a:gd name="T49" fmla="*/ 264 h 279"/>
                <a:gd name="T50" fmla="*/ 226 w 262"/>
                <a:gd name="T51" fmla="*/ 217 h 279"/>
                <a:gd name="T52" fmla="*/ 244 w 262"/>
                <a:gd name="T53" fmla="*/ 157 h 279"/>
                <a:gd name="T54" fmla="*/ 194 w 262"/>
                <a:gd name="T55" fmla="*/ 163 h 279"/>
                <a:gd name="T56" fmla="*/ 80 w 262"/>
                <a:gd name="T57" fmla="*/ 171 h 279"/>
                <a:gd name="T58" fmla="*/ 80 w 262"/>
                <a:gd name="T59" fmla="*/ 171 h 279"/>
                <a:gd name="T60" fmla="*/ 246 w 262"/>
                <a:gd name="T61" fmla="*/ 176 h 279"/>
                <a:gd name="T62" fmla="*/ 186 w 262"/>
                <a:gd name="T63" fmla="*/ 176 h 279"/>
                <a:gd name="T64" fmla="*/ 108 w 262"/>
                <a:gd name="T65" fmla="*/ 185 h 279"/>
                <a:gd name="T66" fmla="*/ 193 w 262"/>
                <a:gd name="T67" fmla="*/ 193 h 279"/>
                <a:gd name="T68" fmla="*/ 193 w 262"/>
                <a:gd name="T69" fmla="*/ 199 h 279"/>
                <a:gd name="T70" fmla="*/ 20 w 262"/>
                <a:gd name="T71" fmla="*/ 230 h 279"/>
                <a:gd name="T72" fmla="*/ 116 w 262"/>
                <a:gd name="T73" fmla="*/ 231 h 279"/>
                <a:gd name="T74" fmla="*/ 160 w 262"/>
                <a:gd name="T75" fmla="*/ 237 h 279"/>
                <a:gd name="T76" fmla="*/ 210 w 262"/>
                <a:gd name="T77" fmla="*/ 247 h 279"/>
                <a:gd name="T78" fmla="*/ 160 w 262"/>
                <a:gd name="T79" fmla="*/ 237 h 279"/>
                <a:gd name="T80" fmla="*/ 118 w 262"/>
                <a:gd name="T81" fmla="*/ 241 h 279"/>
                <a:gd name="T82" fmla="*/ 26 w 262"/>
                <a:gd name="T83" fmla="*/ 238 h 279"/>
                <a:gd name="T84" fmla="*/ 116 w 262"/>
                <a:gd name="T85" fmla="*/ 252 h 279"/>
                <a:gd name="T86" fmla="*/ 39 w 262"/>
                <a:gd name="T87"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279">
                  <a:moveTo>
                    <a:pt x="91" y="21"/>
                  </a:moveTo>
                  <a:cubicBezTo>
                    <a:pt x="97" y="12"/>
                    <a:pt x="103" y="5"/>
                    <a:pt x="112" y="0"/>
                  </a:cubicBezTo>
                  <a:cubicBezTo>
                    <a:pt x="104" y="14"/>
                    <a:pt x="95" y="27"/>
                    <a:pt x="93" y="43"/>
                  </a:cubicBezTo>
                  <a:cubicBezTo>
                    <a:pt x="75" y="35"/>
                    <a:pt x="59" y="23"/>
                    <a:pt x="56" y="3"/>
                  </a:cubicBezTo>
                  <a:cubicBezTo>
                    <a:pt x="70" y="4"/>
                    <a:pt x="84" y="9"/>
                    <a:pt x="91" y="21"/>
                  </a:cubicBezTo>
                  <a:close/>
                  <a:moveTo>
                    <a:pt x="47" y="57"/>
                  </a:moveTo>
                  <a:cubicBezTo>
                    <a:pt x="51" y="59"/>
                    <a:pt x="55" y="62"/>
                    <a:pt x="58" y="64"/>
                  </a:cubicBezTo>
                  <a:cubicBezTo>
                    <a:pt x="64" y="59"/>
                    <a:pt x="64" y="59"/>
                    <a:pt x="64" y="59"/>
                  </a:cubicBezTo>
                  <a:cubicBezTo>
                    <a:pt x="77" y="59"/>
                    <a:pt x="65" y="72"/>
                    <a:pt x="64" y="79"/>
                  </a:cubicBezTo>
                  <a:cubicBezTo>
                    <a:pt x="60" y="79"/>
                    <a:pt x="57" y="79"/>
                    <a:pt x="53" y="80"/>
                  </a:cubicBezTo>
                  <a:cubicBezTo>
                    <a:pt x="56" y="71"/>
                    <a:pt x="49" y="64"/>
                    <a:pt x="46" y="57"/>
                  </a:cubicBezTo>
                  <a:cubicBezTo>
                    <a:pt x="28" y="84"/>
                    <a:pt x="43" y="119"/>
                    <a:pt x="67" y="137"/>
                  </a:cubicBezTo>
                  <a:cubicBezTo>
                    <a:pt x="52" y="136"/>
                    <a:pt x="36" y="135"/>
                    <a:pt x="21" y="137"/>
                  </a:cubicBezTo>
                  <a:cubicBezTo>
                    <a:pt x="10" y="140"/>
                    <a:pt x="6" y="153"/>
                    <a:pt x="3" y="163"/>
                  </a:cubicBezTo>
                  <a:cubicBezTo>
                    <a:pt x="0" y="181"/>
                    <a:pt x="2" y="203"/>
                    <a:pt x="16" y="217"/>
                  </a:cubicBezTo>
                  <a:cubicBezTo>
                    <a:pt x="48" y="222"/>
                    <a:pt x="82" y="217"/>
                    <a:pt x="115" y="219"/>
                  </a:cubicBezTo>
                  <a:cubicBezTo>
                    <a:pt x="122" y="233"/>
                    <a:pt x="121" y="249"/>
                    <a:pt x="115" y="264"/>
                  </a:cubicBezTo>
                  <a:cubicBezTo>
                    <a:pt x="81" y="265"/>
                    <a:pt x="47" y="263"/>
                    <a:pt x="13" y="265"/>
                  </a:cubicBezTo>
                  <a:cubicBezTo>
                    <a:pt x="14" y="279"/>
                    <a:pt x="29" y="276"/>
                    <a:pt x="39" y="276"/>
                  </a:cubicBezTo>
                  <a:cubicBezTo>
                    <a:pt x="106" y="275"/>
                    <a:pt x="174" y="278"/>
                    <a:pt x="242" y="275"/>
                  </a:cubicBezTo>
                  <a:cubicBezTo>
                    <a:pt x="257" y="262"/>
                    <a:pt x="256" y="239"/>
                    <a:pt x="253" y="221"/>
                  </a:cubicBezTo>
                  <a:cubicBezTo>
                    <a:pt x="255" y="217"/>
                    <a:pt x="262" y="212"/>
                    <a:pt x="256" y="207"/>
                  </a:cubicBezTo>
                  <a:cubicBezTo>
                    <a:pt x="234" y="205"/>
                    <a:pt x="212" y="209"/>
                    <a:pt x="190" y="205"/>
                  </a:cubicBezTo>
                  <a:cubicBezTo>
                    <a:pt x="178" y="189"/>
                    <a:pt x="183" y="168"/>
                    <a:pt x="189" y="150"/>
                  </a:cubicBezTo>
                  <a:cubicBezTo>
                    <a:pt x="211" y="148"/>
                    <a:pt x="234" y="150"/>
                    <a:pt x="256" y="149"/>
                  </a:cubicBezTo>
                  <a:cubicBezTo>
                    <a:pt x="257" y="146"/>
                    <a:pt x="259" y="141"/>
                    <a:pt x="260" y="138"/>
                  </a:cubicBezTo>
                  <a:cubicBezTo>
                    <a:pt x="214" y="135"/>
                    <a:pt x="166" y="137"/>
                    <a:pt x="119" y="137"/>
                  </a:cubicBezTo>
                  <a:cubicBezTo>
                    <a:pt x="145" y="118"/>
                    <a:pt x="159" y="77"/>
                    <a:pt x="137" y="51"/>
                  </a:cubicBezTo>
                  <a:cubicBezTo>
                    <a:pt x="119" y="35"/>
                    <a:pt x="96" y="54"/>
                    <a:pt x="76" y="46"/>
                  </a:cubicBezTo>
                  <a:cubicBezTo>
                    <a:pt x="65" y="41"/>
                    <a:pt x="55" y="50"/>
                    <a:pt x="47" y="57"/>
                  </a:cubicBezTo>
                  <a:close/>
                  <a:moveTo>
                    <a:pt x="20" y="151"/>
                  </a:moveTo>
                  <a:cubicBezTo>
                    <a:pt x="24" y="150"/>
                    <a:pt x="31" y="149"/>
                    <a:pt x="34" y="149"/>
                  </a:cubicBezTo>
                  <a:cubicBezTo>
                    <a:pt x="28" y="168"/>
                    <a:pt x="28" y="188"/>
                    <a:pt x="34" y="207"/>
                  </a:cubicBezTo>
                  <a:cubicBezTo>
                    <a:pt x="31" y="207"/>
                    <a:pt x="24" y="206"/>
                    <a:pt x="21" y="205"/>
                  </a:cubicBezTo>
                  <a:cubicBezTo>
                    <a:pt x="13" y="188"/>
                    <a:pt x="13" y="168"/>
                    <a:pt x="20" y="151"/>
                  </a:cubicBezTo>
                  <a:close/>
                  <a:moveTo>
                    <a:pt x="52" y="209"/>
                  </a:moveTo>
                  <a:cubicBezTo>
                    <a:pt x="39" y="191"/>
                    <a:pt x="38" y="165"/>
                    <a:pt x="52" y="147"/>
                  </a:cubicBezTo>
                  <a:cubicBezTo>
                    <a:pt x="46" y="168"/>
                    <a:pt x="47" y="189"/>
                    <a:pt x="52" y="209"/>
                  </a:cubicBezTo>
                  <a:close/>
                  <a:moveTo>
                    <a:pt x="68" y="150"/>
                  </a:moveTo>
                  <a:cubicBezTo>
                    <a:pt x="104" y="148"/>
                    <a:pt x="140" y="149"/>
                    <a:pt x="176" y="149"/>
                  </a:cubicBezTo>
                  <a:cubicBezTo>
                    <a:pt x="168" y="168"/>
                    <a:pt x="169" y="188"/>
                    <a:pt x="175" y="207"/>
                  </a:cubicBezTo>
                  <a:cubicBezTo>
                    <a:pt x="139" y="206"/>
                    <a:pt x="103" y="207"/>
                    <a:pt x="67" y="207"/>
                  </a:cubicBezTo>
                  <a:cubicBezTo>
                    <a:pt x="59" y="189"/>
                    <a:pt x="55" y="166"/>
                    <a:pt x="68" y="150"/>
                  </a:cubicBezTo>
                  <a:close/>
                  <a:moveTo>
                    <a:pt x="130" y="219"/>
                  </a:moveTo>
                  <a:cubicBezTo>
                    <a:pt x="157" y="219"/>
                    <a:pt x="185" y="219"/>
                    <a:pt x="212" y="219"/>
                  </a:cubicBezTo>
                  <a:cubicBezTo>
                    <a:pt x="218" y="234"/>
                    <a:pt x="218" y="249"/>
                    <a:pt x="212" y="264"/>
                  </a:cubicBezTo>
                  <a:cubicBezTo>
                    <a:pt x="184" y="264"/>
                    <a:pt x="156" y="264"/>
                    <a:pt x="129" y="264"/>
                  </a:cubicBezTo>
                  <a:cubicBezTo>
                    <a:pt x="133" y="249"/>
                    <a:pt x="133" y="234"/>
                    <a:pt x="130" y="219"/>
                  </a:cubicBezTo>
                  <a:close/>
                  <a:moveTo>
                    <a:pt x="226" y="217"/>
                  </a:moveTo>
                  <a:cubicBezTo>
                    <a:pt x="248" y="220"/>
                    <a:pt x="244" y="249"/>
                    <a:pt x="237" y="264"/>
                  </a:cubicBezTo>
                  <a:cubicBezTo>
                    <a:pt x="234" y="264"/>
                    <a:pt x="228" y="264"/>
                    <a:pt x="226" y="264"/>
                  </a:cubicBezTo>
                  <a:cubicBezTo>
                    <a:pt x="230" y="249"/>
                    <a:pt x="229" y="233"/>
                    <a:pt x="226" y="217"/>
                  </a:cubicBezTo>
                  <a:close/>
                  <a:moveTo>
                    <a:pt x="194" y="156"/>
                  </a:moveTo>
                  <a:cubicBezTo>
                    <a:pt x="210" y="156"/>
                    <a:pt x="227" y="155"/>
                    <a:pt x="244" y="157"/>
                  </a:cubicBezTo>
                  <a:cubicBezTo>
                    <a:pt x="244" y="158"/>
                    <a:pt x="244" y="161"/>
                    <a:pt x="244" y="162"/>
                  </a:cubicBezTo>
                  <a:cubicBezTo>
                    <a:pt x="227" y="163"/>
                    <a:pt x="211" y="162"/>
                    <a:pt x="194" y="163"/>
                  </a:cubicBezTo>
                  <a:cubicBezTo>
                    <a:pt x="194" y="161"/>
                    <a:pt x="194" y="157"/>
                    <a:pt x="194" y="156"/>
                  </a:cubicBezTo>
                  <a:close/>
                  <a:moveTo>
                    <a:pt x="80" y="171"/>
                  </a:moveTo>
                  <a:cubicBezTo>
                    <a:pt x="86" y="167"/>
                    <a:pt x="101" y="166"/>
                    <a:pt x="104" y="173"/>
                  </a:cubicBezTo>
                  <a:cubicBezTo>
                    <a:pt x="98" y="176"/>
                    <a:pt x="83" y="178"/>
                    <a:pt x="80" y="171"/>
                  </a:cubicBezTo>
                  <a:close/>
                  <a:moveTo>
                    <a:pt x="186" y="176"/>
                  </a:moveTo>
                  <a:cubicBezTo>
                    <a:pt x="206" y="173"/>
                    <a:pt x="226" y="173"/>
                    <a:pt x="246" y="176"/>
                  </a:cubicBezTo>
                  <a:cubicBezTo>
                    <a:pt x="243" y="184"/>
                    <a:pt x="233" y="180"/>
                    <a:pt x="227" y="181"/>
                  </a:cubicBezTo>
                  <a:cubicBezTo>
                    <a:pt x="214" y="180"/>
                    <a:pt x="198" y="184"/>
                    <a:pt x="186" y="176"/>
                  </a:cubicBezTo>
                  <a:close/>
                  <a:moveTo>
                    <a:pt x="76" y="181"/>
                  </a:moveTo>
                  <a:cubicBezTo>
                    <a:pt x="87" y="181"/>
                    <a:pt x="99" y="177"/>
                    <a:pt x="108" y="185"/>
                  </a:cubicBezTo>
                  <a:cubicBezTo>
                    <a:pt x="97" y="186"/>
                    <a:pt x="84" y="191"/>
                    <a:pt x="76" y="181"/>
                  </a:cubicBezTo>
                  <a:close/>
                  <a:moveTo>
                    <a:pt x="193" y="193"/>
                  </a:moveTo>
                  <a:cubicBezTo>
                    <a:pt x="211" y="193"/>
                    <a:pt x="230" y="192"/>
                    <a:pt x="248" y="194"/>
                  </a:cubicBezTo>
                  <a:cubicBezTo>
                    <a:pt x="231" y="203"/>
                    <a:pt x="211" y="198"/>
                    <a:pt x="193" y="199"/>
                  </a:cubicBezTo>
                  <a:cubicBezTo>
                    <a:pt x="193" y="193"/>
                    <a:pt x="193" y="193"/>
                    <a:pt x="193" y="193"/>
                  </a:cubicBezTo>
                  <a:close/>
                  <a:moveTo>
                    <a:pt x="20" y="230"/>
                  </a:moveTo>
                  <a:cubicBezTo>
                    <a:pt x="29" y="220"/>
                    <a:pt x="46" y="227"/>
                    <a:pt x="58" y="225"/>
                  </a:cubicBezTo>
                  <a:cubicBezTo>
                    <a:pt x="77" y="227"/>
                    <a:pt x="99" y="220"/>
                    <a:pt x="116" y="231"/>
                  </a:cubicBezTo>
                  <a:cubicBezTo>
                    <a:pt x="84" y="232"/>
                    <a:pt x="52" y="233"/>
                    <a:pt x="20" y="230"/>
                  </a:cubicBezTo>
                  <a:close/>
                  <a:moveTo>
                    <a:pt x="160" y="237"/>
                  </a:moveTo>
                  <a:cubicBezTo>
                    <a:pt x="175" y="234"/>
                    <a:pt x="191" y="234"/>
                    <a:pt x="206" y="236"/>
                  </a:cubicBezTo>
                  <a:cubicBezTo>
                    <a:pt x="207" y="239"/>
                    <a:pt x="209" y="244"/>
                    <a:pt x="210" y="247"/>
                  </a:cubicBezTo>
                  <a:cubicBezTo>
                    <a:pt x="193" y="247"/>
                    <a:pt x="176" y="249"/>
                    <a:pt x="160" y="246"/>
                  </a:cubicBezTo>
                  <a:cubicBezTo>
                    <a:pt x="160" y="244"/>
                    <a:pt x="160" y="239"/>
                    <a:pt x="160" y="237"/>
                  </a:cubicBezTo>
                  <a:close/>
                  <a:moveTo>
                    <a:pt x="26" y="238"/>
                  </a:moveTo>
                  <a:cubicBezTo>
                    <a:pt x="56" y="239"/>
                    <a:pt x="88" y="234"/>
                    <a:pt x="118" y="241"/>
                  </a:cubicBezTo>
                  <a:cubicBezTo>
                    <a:pt x="88" y="249"/>
                    <a:pt x="56" y="243"/>
                    <a:pt x="26" y="245"/>
                  </a:cubicBezTo>
                  <a:cubicBezTo>
                    <a:pt x="26" y="243"/>
                    <a:pt x="26" y="240"/>
                    <a:pt x="26" y="238"/>
                  </a:cubicBezTo>
                  <a:close/>
                  <a:moveTo>
                    <a:pt x="18" y="253"/>
                  </a:moveTo>
                  <a:cubicBezTo>
                    <a:pt x="50" y="249"/>
                    <a:pt x="83" y="251"/>
                    <a:pt x="116" y="252"/>
                  </a:cubicBezTo>
                  <a:cubicBezTo>
                    <a:pt x="114" y="253"/>
                    <a:pt x="109" y="256"/>
                    <a:pt x="107" y="257"/>
                  </a:cubicBezTo>
                  <a:cubicBezTo>
                    <a:pt x="84" y="258"/>
                    <a:pt x="62" y="257"/>
                    <a:pt x="39" y="257"/>
                  </a:cubicBezTo>
                  <a:cubicBezTo>
                    <a:pt x="31" y="258"/>
                    <a:pt x="24" y="256"/>
                    <a:pt x="18" y="25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5" name="Freeform 884"/>
            <p:cNvSpPr>
              <a:spLocks noEditPoints="1"/>
            </p:cNvSpPr>
            <p:nvPr/>
          </p:nvSpPr>
          <p:spPr bwMode="auto">
            <a:xfrm rot="1453019">
              <a:off x="7022484" y="1408103"/>
              <a:ext cx="397448" cy="324447"/>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6" name="Freeform 887"/>
            <p:cNvSpPr>
              <a:spLocks noEditPoints="1"/>
            </p:cNvSpPr>
            <p:nvPr/>
          </p:nvSpPr>
          <p:spPr bwMode="auto">
            <a:xfrm rot="20269109">
              <a:off x="9463620" y="632498"/>
              <a:ext cx="587034" cy="429416"/>
            </a:xfrm>
            <a:custGeom>
              <a:avLst/>
              <a:gdLst>
                <a:gd name="T0" fmla="*/ 0 w 200"/>
                <a:gd name="T1" fmla="*/ 0 h 146"/>
                <a:gd name="T2" fmla="*/ 0 w 200"/>
                <a:gd name="T3" fmla="*/ 146 h 146"/>
                <a:gd name="T4" fmla="*/ 200 w 200"/>
                <a:gd name="T5" fmla="*/ 146 h 146"/>
                <a:gd name="T6" fmla="*/ 200 w 200"/>
                <a:gd name="T7" fmla="*/ 0 h 146"/>
                <a:gd name="T8" fmla="*/ 0 w 200"/>
                <a:gd name="T9" fmla="*/ 0 h 146"/>
                <a:gd name="T10" fmla="*/ 192 w 200"/>
                <a:gd name="T11" fmla="*/ 138 h 146"/>
                <a:gd name="T12" fmla="*/ 8 w 200"/>
                <a:gd name="T13" fmla="*/ 138 h 146"/>
                <a:gd name="T14" fmla="*/ 8 w 200"/>
                <a:gd name="T15" fmla="*/ 8 h 146"/>
                <a:gd name="T16" fmla="*/ 192 w 200"/>
                <a:gd name="T17" fmla="*/ 8 h 146"/>
                <a:gd name="T18" fmla="*/ 192 w 200"/>
                <a:gd name="T19" fmla="*/ 138 h 146"/>
                <a:gd name="T20" fmla="*/ 173 w 200"/>
                <a:gd name="T21" fmla="*/ 86 h 146"/>
                <a:gd name="T22" fmla="*/ 164 w 200"/>
                <a:gd name="T23" fmla="*/ 102 h 146"/>
                <a:gd name="T24" fmla="*/ 164 w 200"/>
                <a:gd name="T25" fmla="*/ 102 h 146"/>
                <a:gd name="T26" fmla="*/ 164 w 200"/>
                <a:gd name="T27" fmla="*/ 130 h 146"/>
                <a:gd name="T28" fmla="*/ 155 w 200"/>
                <a:gd name="T29" fmla="*/ 118 h 146"/>
                <a:gd name="T30" fmla="*/ 146 w 200"/>
                <a:gd name="T31" fmla="*/ 130 h 146"/>
                <a:gd name="T32" fmla="*/ 146 w 200"/>
                <a:gd name="T33" fmla="*/ 102 h 146"/>
                <a:gd name="T34" fmla="*/ 146 w 200"/>
                <a:gd name="T35" fmla="*/ 102 h 146"/>
                <a:gd name="T36" fmla="*/ 137 w 200"/>
                <a:gd name="T37" fmla="*/ 86 h 146"/>
                <a:gd name="T38" fmla="*/ 155 w 200"/>
                <a:gd name="T39" fmla="*/ 68 h 146"/>
                <a:gd name="T40" fmla="*/ 173 w 200"/>
                <a:gd name="T41" fmla="*/ 86 h 146"/>
                <a:gd name="T42" fmla="*/ 22 w 200"/>
                <a:gd name="T43" fmla="*/ 31 h 146"/>
                <a:gd name="T44" fmla="*/ 25 w 200"/>
                <a:gd name="T45" fmla="*/ 28 h 146"/>
                <a:gd name="T46" fmla="*/ 171 w 200"/>
                <a:gd name="T47" fmla="*/ 28 h 146"/>
                <a:gd name="T48" fmla="*/ 174 w 200"/>
                <a:gd name="T49" fmla="*/ 31 h 146"/>
                <a:gd name="T50" fmla="*/ 171 w 200"/>
                <a:gd name="T51" fmla="*/ 33 h 146"/>
                <a:gd name="T52" fmla="*/ 25 w 200"/>
                <a:gd name="T53" fmla="*/ 33 h 146"/>
                <a:gd name="T54" fmla="*/ 22 w 200"/>
                <a:gd name="T55" fmla="*/ 31 h 146"/>
                <a:gd name="T56" fmla="*/ 150 w 200"/>
                <a:gd name="T57" fmla="*/ 55 h 146"/>
                <a:gd name="T58" fmla="*/ 38 w 200"/>
                <a:gd name="T59" fmla="*/ 55 h 146"/>
                <a:gd name="T60" fmla="*/ 35 w 200"/>
                <a:gd name="T61" fmla="*/ 52 h 146"/>
                <a:gd name="T62" fmla="*/ 38 w 200"/>
                <a:gd name="T63" fmla="*/ 49 h 146"/>
                <a:gd name="T64" fmla="*/ 150 w 200"/>
                <a:gd name="T65" fmla="*/ 49 h 146"/>
                <a:gd name="T66" fmla="*/ 153 w 200"/>
                <a:gd name="T67" fmla="*/ 52 h 146"/>
                <a:gd name="T68" fmla="*/ 150 w 200"/>
                <a:gd name="T69" fmla="*/ 55 h 146"/>
                <a:gd name="T70" fmla="*/ 109 w 200"/>
                <a:gd name="T71" fmla="*/ 88 h 146"/>
                <a:gd name="T72" fmla="*/ 107 w 200"/>
                <a:gd name="T73" fmla="*/ 91 h 146"/>
                <a:gd name="T74" fmla="*/ 43 w 200"/>
                <a:gd name="T75" fmla="*/ 91 h 146"/>
                <a:gd name="T76" fmla="*/ 40 w 200"/>
                <a:gd name="T77" fmla="*/ 88 h 146"/>
                <a:gd name="T78" fmla="*/ 43 w 200"/>
                <a:gd name="T79" fmla="*/ 85 h 146"/>
                <a:gd name="T80" fmla="*/ 107 w 200"/>
                <a:gd name="T81" fmla="*/ 85 h 146"/>
                <a:gd name="T82" fmla="*/ 109 w 200"/>
                <a:gd name="T83" fmla="*/ 88 h 146"/>
                <a:gd name="T84" fmla="*/ 109 w 200"/>
                <a:gd name="T85" fmla="*/ 109 h 146"/>
                <a:gd name="T86" fmla="*/ 107 w 200"/>
                <a:gd name="T87" fmla="*/ 112 h 146"/>
                <a:gd name="T88" fmla="*/ 43 w 200"/>
                <a:gd name="T89" fmla="*/ 112 h 146"/>
                <a:gd name="T90" fmla="*/ 40 w 200"/>
                <a:gd name="T91" fmla="*/ 109 h 146"/>
                <a:gd name="T92" fmla="*/ 43 w 200"/>
                <a:gd name="T93" fmla="*/ 106 h 146"/>
                <a:gd name="T94" fmla="*/ 107 w 200"/>
                <a:gd name="T95" fmla="*/ 106 h 146"/>
                <a:gd name="T96" fmla="*/ 109 w 200"/>
                <a:gd name="T9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146">
                  <a:moveTo>
                    <a:pt x="0" y="0"/>
                  </a:moveTo>
                  <a:cubicBezTo>
                    <a:pt x="0" y="146"/>
                    <a:pt x="0" y="146"/>
                    <a:pt x="0" y="146"/>
                  </a:cubicBezTo>
                  <a:cubicBezTo>
                    <a:pt x="200" y="146"/>
                    <a:pt x="200" y="146"/>
                    <a:pt x="200" y="146"/>
                  </a:cubicBezTo>
                  <a:cubicBezTo>
                    <a:pt x="200" y="0"/>
                    <a:pt x="200" y="0"/>
                    <a:pt x="200" y="0"/>
                  </a:cubicBezTo>
                  <a:lnTo>
                    <a:pt x="0" y="0"/>
                  </a:lnTo>
                  <a:close/>
                  <a:moveTo>
                    <a:pt x="192" y="138"/>
                  </a:moveTo>
                  <a:cubicBezTo>
                    <a:pt x="8" y="138"/>
                    <a:pt x="8" y="138"/>
                    <a:pt x="8" y="138"/>
                  </a:cubicBezTo>
                  <a:cubicBezTo>
                    <a:pt x="8" y="8"/>
                    <a:pt x="8" y="8"/>
                    <a:pt x="8" y="8"/>
                  </a:cubicBezTo>
                  <a:cubicBezTo>
                    <a:pt x="192" y="8"/>
                    <a:pt x="192" y="8"/>
                    <a:pt x="192" y="8"/>
                  </a:cubicBezTo>
                  <a:lnTo>
                    <a:pt x="192" y="138"/>
                  </a:lnTo>
                  <a:close/>
                  <a:moveTo>
                    <a:pt x="173" y="86"/>
                  </a:moveTo>
                  <a:cubicBezTo>
                    <a:pt x="173" y="93"/>
                    <a:pt x="169" y="99"/>
                    <a:pt x="164" y="102"/>
                  </a:cubicBezTo>
                  <a:cubicBezTo>
                    <a:pt x="164" y="102"/>
                    <a:pt x="164" y="102"/>
                    <a:pt x="164" y="102"/>
                  </a:cubicBezTo>
                  <a:cubicBezTo>
                    <a:pt x="164" y="102"/>
                    <a:pt x="164" y="130"/>
                    <a:pt x="164" y="130"/>
                  </a:cubicBezTo>
                  <a:cubicBezTo>
                    <a:pt x="155" y="118"/>
                    <a:pt x="155" y="118"/>
                    <a:pt x="155" y="118"/>
                  </a:cubicBezTo>
                  <a:cubicBezTo>
                    <a:pt x="146" y="130"/>
                    <a:pt x="146" y="130"/>
                    <a:pt x="146" y="130"/>
                  </a:cubicBezTo>
                  <a:cubicBezTo>
                    <a:pt x="146" y="102"/>
                    <a:pt x="146" y="102"/>
                    <a:pt x="146" y="102"/>
                  </a:cubicBezTo>
                  <a:cubicBezTo>
                    <a:pt x="146" y="102"/>
                    <a:pt x="146" y="102"/>
                    <a:pt x="146" y="102"/>
                  </a:cubicBezTo>
                  <a:cubicBezTo>
                    <a:pt x="140" y="99"/>
                    <a:pt x="137" y="93"/>
                    <a:pt x="137" y="86"/>
                  </a:cubicBezTo>
                  <a:cubicBezTo>
                    <a:pt x="137" y="76"/>
                    <a:pt x="145" y="68"/>
                    <a:pt x="155" y="68"/>
                  </a:cubicBezTo>
                  <a:cubicBezTo>
                    <a:pt x="165" y="68"/>
                    <a:pt x="173" y="76"/>
                    <a:pt x="173" y="86"/>
                  </a:cubicBezTo>
                  <a:close/>
                  <a:moveTo>
                    <a:pt x="22" y="31"/>
                  </a:moveTo>
                  <a:cubicBezTo>
                    <a:pt x="22" y="29"/>
                    <a:pt x="23" y="28"/>
                    <a:pt x="25" y="28"/>
                  </a:cubicBezTo>
                  <a:cubicBezTo>
                    <a:pt x="171" y="28"/>
                    <a:pt x="171" y="28"/>
                    <a:pt x="171" y="28"/>
                  </a:cubicBezTo>
                  <a:cubicBezTo>
                    <a:pt x="173" y="28"/>
                    <a:pt x="174" y="29"/>
                    <a:pt x="174" y="31"/>
                  </a:cubicBezTo>
                  <a:cubicBezTo>
                    <a:pt x="174" y="32"/>
                    <a:pt x="173" y="33"/>
                    <a:pt x="171" y="33"/>
                  </a:cubicBezTo>
                  <a:cubicBezTo>
                    <a:pt x="25" y="33"/>
                    <a:pt x="25" y="33"/>
                    <a:pt x="25" y="33"/>
                  </a:cubicBezTo>
                  <a:cubicBezTo>
                    <a:pt x="23" y="33"/>
                    <a:pt x="22" y="32"/>
                    <a:pt x="22" y="31"/>
                  </a:cubicBezTo>
                  <a:close/>
                  <a:moveTo>
                    <a:pt x="150" y="55"/>
                  </a:moveTo>
                  <a:cubicBezTo>
                    <a:pt x="38" y="55"/>
                    <a:pt x="38" y="55"/>
                    <a:pt x="38" y="55"/>
                  </a:cubicBezTo>
                  <a:cubicBezTo>
                    <a:pt x="37" y="55"/>
                    <a:pt x="35" y="54"/>
                    <a:pt x="35" y="52"/>
                  </a:cubicBezTo>
                  <a:cubicBezTo>
                    <a:pt x="35" y="50"/>
                    <a:pt x="37" y="49"/>
                    <a:pt x="38" y="49"/>
                  </a:cubicBezTo>
                  <a:cubicBezTo>
                    <a:pt x="150" y="49"/>
                    <a:pt x="150" y="49"/>
                    <a:pt x="150" y="49"/>
                  </a:cubicBezTo>
                  <a:cubicBezTo>
                    <a:pt x="151" y="49"/>
                    <a:pt x="153" y="50"/>
                    <a:pt x="153" y="52"/>
                  </a:cubicBezTo>
                  <a:cubicBezTo>
                    <a:pt x="153" y="54"/>
                    <a:pt x="151" y="55"/>
                    <a:pt x="150" y="55"/>
                  </a:cubicBezTo>
                  <a:close/>
                  <a:moveTo>
                    <a:pt x="109" y="88"/>
                  </a:moveTo>
                  <a:cubicBezTo>
                    <a:pt x="109" y="90"/>
                    <a:pt x="108" y="91"/>
                    <a:pt x="107" y="91"/>
                  </a:cubicBezTo>
                  <a:cubicBezTo>
                    <a:pt x="43" y="91"/>
                    <a:pt x="43" y="91"/>
                    <a:pt x="43" y="91"/>
                  </a:cubicBezTo>
                  <a:cubicBezTo>
                    <a:pt x="41" y="91"/>
                    <a:pt x="40" y="90"/>
                    <a:pt x="40" y="88"/>
                  </a:cubicBezTo>
                  <a:cubicBezTo>
                    <a:pt x="40" y="86"/>
                    <a:pt x="41" y="85"/>
                    <a:pt x="43" y="85"/>
                  </a:cubicBezTo>
                  <a:cubicBezTo>
                    <a:pt x="107" y="85"/>
                    <a:pt x="107" y="85"/>
                    <a:pt x="107" y="85"/>
                  </a:cubicBezTo>
                  <a:cubicBezTo>
                    <a:pt x="108" y="85"/>
                    <a:pt x="109" y="86"/>
                    <a:pt x="109" y="88"/>
                  </a:cubicBezTo>
                  <a:close/>
                  <a:moveTo>
                    <a:pt x="109" y="109"/>
                  </a:moveTo>
                  <a:cubicBezTo>
                    <a:pt x="109" y="111"/>
                    <a:pt x="108" y="112"/>
                    <a:pt x="107" y="112"/>
                  </a:cubicBezTo>
                  <a:cubicBezTo>
                    <a:pt x="43" y="112"/>
                    <a:pt x="43" y="112"/>
                    <a:pt x="43" y="112"/>
                  </a:cubicBezTo>
                  <a:cubicBezTo>
                    <a:pt x="41" y="112"/>
                    <a:pt x="40" y="111"/>
                    <a:pt x="40" y="109"/>
                  </a:cubicBezTo>
                  <a:cubicBezTo>
                    <a:pt x="40" y="107"/>
                    <a:pt x="41" y="106"/>
                    <a:pt x="43" y="106"/>
                  </a:cubicBezTo>
                  <a:cubicBezTo>
                    <a:pt x="107" y="106"/>
                    <a:pt x="107" y="106"/>
                    <a:pt x="107" y="106"/>
                  </a:cubicBezTo>
                  <a:cubicBezTo>
                    <a:pt x="108" y="106"/>
                    <a:pt x="109" y="107"/>
                    <a:pt x="109" y="109"/>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7" name="Freeform 888"/>
            <p:cNvSpPr/>
            <p:nvPr/>
          </p:nvSpPr>
          <p:spPr bwMode="auto">
            <a:xfrm>
              <a:off x="7753704" y="1423280"/>
              <a:ext cx="481805" cy="262802"/>
            </a:xfrm>
            <a:custGeom>
              <a:avLst/>
              <a:gdLst>
                <a:gd name="T0" fmla="*/ 3 w 251"/>
                <a:gd name="T1" fmla="*/ 43 h 137"/>
                <a:gd name="T2" fmla="*/ 123 w 251"/>
                <a:gd name="T3" fmla="*/ 0 h 137"/>
                <a:gd name="T4" fmla="*/ 125 w 251"/>
                <a:gd name="T5" fmla="*/ 0 h 137"/>
                <a:gd name="T6" fmla="*/ 248 w 251"/>
                <a:gd name="T7" fmla="*/ 43 h 137"/>
                <a:gd name="T8" fmla="*/ 251 w 251"/>
                <a:gd name="T9" fmla="*/ 47 h 137"/>
                <a:gd name="T10" fmla="*/ 248 w 251"/>
                <a:gd name="T11" fmla="*/ 50 h 137"/>
                <a:gd name="T12" fmla="*/ 206 w 251"/>
                <a:gd name="T13" fmla="*/ 62 h 137"/>
                <a:gd name="T14" fmla="*/ 124 w 251"/>
                <a:gd name="T15" fmla="*/ 43 h 137"/>
                <a:gd name="T16" fmla="*/ 121 w 251"/>
                <a:gd name="T17" fmla="*/ 47 h 137"/>
                <a:gd name="T18" fmla="*/ 124 w 251"/>
                <a:gd name="T19" fmla="*/ 51 h 137"/>
                <a:gd name="T20" fmla="*/ 200 w 251"/>
                <a:gd name="T21" fmla="*/ 67 h 137"/>
                <a:gd name="T22" fmla="*/ 200 w 251"/>
                <a:gd name="T23" fmla="*/ 93 h 137"/>
                <a:gd name="T24" fmla="*/ 200 w 251"/>
                <a:gd name="T25" fmla="*/ 93 h 137"/>
                <a:gd name="T26" fmla="*/ 124 w 251"/>
                <a:gd name="T27" fmla="*/ 111 h 137"/>
                <a:gd name="T28" fmla="*/ 48 w 251"/>
                <a:gd name="T29" fmla="*/ 93 h 137"/>
                <a:gd name="T30" fmla="*/ 48 w 251"/>
                <a:gd name="T31" fmla="*/ 93 h 137"/>
                <a:gd name="T32" fmla="*/ 48 w 251"/>
                <a:gd name="T33" fmla="*/ 63 h 137"/>
                <a:gd name="T34" fmla="*/ 26 w 251"/>
                <a:gd name="T35" fmla="*/ 57 h 137"/>
                <a:gd name="T36" fmla="*/ 26 w 251"/>
                <a:gd name="T37" fmla="*/ 91 h 137"/>
                <a:gd name="T38" fmla="*/ 34 w 251"/>
                <a:gd name="T39" fmla="*/ 101 h 137"/>
                <a:gd name="T40" fmla="*/ 28 w 251"/>
                <a:gd name="T41" fmla="*/ 111 h 137"/>
                <a:gd name="T42" fmla="*/ 30 w 251"/>
                <a:gd name="T43" fmla="*/ 124 h 137"/>
                <a:gd name="T44" fmla="*/ 10 w 251"/>
                <a:gd name="T45" fmla="*/ 132 h 137"/>
                <a:gd name="T46" fmla="*/ 15 w 251"/>
                <a:gd name="T47" fmla="*/ 110 h 137"/>
                <a:gd name="T48" fmla="*/ 10 w 251"/>
                <a:gd name="T49" fmla="*/ 101 h 137"/>
                <a:gd name="T50" fmla="*/ 17 w 251"/>
                <a:gd name="T51" fmla="*/ 91 h 137"/>
                <a:gd name="T52" fmla="*/ 17 w 251"/>
                <a:gd name="T53" fmla="*/ 54 h 137"/>
                <a:gd name="T54" fmla="*/ 3 w 251"/>
                <a:gd name="T55" fmla="*/ 50 h 137"/>
                <a:gd name="T56" fmla="*/ 0 w 251"/>
                <a:gd name="T57" fmla="*/ 47 h 137"/>
                <a:gd name="T58" fmla="*/ 3 w 251"/>
                <a:gd name="T59" fmla="*/ 4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1" h="137">
                  <a:moveTo>
                    <a:pt x="3" y="43"/>
                  </a:moveTo>
                  <a:cubicBezTo>
                    <a:pt x="123" y="0"/>
                    <a:pt x="123" y="0"/>
                    <a:pt x="123" y="0"/>
                  </a:cubicBezTo>
                  <a:cubicBezTo>
                    <a:pt x="124" y="0"/>
                    <a:pt x="125" y="0"/>
                    <a:pt x="125" y="0"/>
                  </a:cubicBezTo>
                  <a:cubicBezTo>
                    <a:pt x="248" y="43"/>
                    <a:pt x="248" y="43"/>
                    <a:pt x="248" y="43"/>
                  </a:cubicBezTo>
                  <a:cubicBezTo>
                    <a:pt x="250" y="43"/>
                    <a:pt x="251" y="45"/>
                    <a:pt x="251" y="47"/>
                  </a:cubicBezTo>
                  <a:cubicBezTo>
                    <a:pt x="251" y="48"/>
                    <a:pt x="249" y="50"/>
                    <a:pt x="248" y="50"/>
                  </a:cubicBezTo>
                  <a:cubicBezTo>
                    <a:pt x="206" y="62"/>
                    <a:pt x="206" y="62"/>
                    <a:pt x="206" y="62"/>
                  </a:cubicBezTo>
                  <a:cubicBezTo>
                    <a:pt x="197" y="49"/>
                    <a:pt x="158" y="43"/>
                    <a:pt x="124" y="43"/>
                  </a:cubicBezTo>
                  <a:cubicBezTo>
                    <a:pt x="122" y="43"/>
                    <a:pt x="121" y="45"/>
                    <a:pt x="121" y="47"/>
                  </a:cubicBezTo>
                  <a:cubicBezTo>
                    <a:pt x="121" y="49"/>
                    <a:pt x="122" y="51"/>
                    <a:pt x="124" y="51"/>
                  </a:cubicBezTo>
                  <a:cubicBezTo>
                    <a:pt x="166" y="51"/>
                    <a:pt x="196" y="59"/>
                    <a:pt x="200" y="67"/>
                  </a:cubicBezTo>
                  <a:cubicBezTo>
                    <a:pt x="200" y="93"/>
                    <a:pt x="200" y="93"/>
                    <a:pt x="200" y="93"/>
                  </a:cubicBezTo>
                  <a:cubicBezTo>
                    <a:pt x="200" y="93"/>
                    <a:pt x="200" y="93"/>
                    <a:pt x="200" y="93"/>
                  </a:cubicBezTo>
                  <a:cubicBezTo>
                    <a:pt x="200" y="103"/>
                    <a:pt x="166" y="111"/>
                    <a:pt x="124" y="111"/>
                  </a:cubicBezTo>
                  <a:cubicBezTo>
                    <a:pt x="82" y="111"/>
                    <a:pt x="48" y="103"/>
                    <a:pt x="48" y="93"/>
                  </a:cubicBezTo>
                  <a:cubicBezTo>
                    <a:pt x="48" y="93"/>
                    <a:pt x="48" y="93"/>
                    <a:pt x="48" y="93"/>
                  </a:cubicBezTo>
                  <a:cubicBezTo>
                    <a:pt x="48" y="63"/>
                    <a:pt x="48" y="63"/>
                    <a:pt x="48" y="63"/>
                  </a:cubicBezTo>
                  <a:cubicBezTo>
                    <a:pt x="26" y="57"/>
                    <a:pt x="26" y="57"/>
                    <a:pt x="26" y="57"/>
                  </a:cubicBezTo>
                  <a:cubicBezTo>
                    <a:pt x="26" y="91"/>
                    <a:pt x="26" y="91"/>
                    <a:pt x="26" y="91"/>
                  </a:cubicBezTo>
                  <a:cubicBezTo>
                    <a:pt x="31" y="92"/>
                    <a:pt x="34" y="96"/>
                    <a:pt x="34" y="101"/>
                  </a:cubicBezTo>
                  <a:cubicBezTo>
                    <a:pt x="34" y="105"/>
                    <a:pt x="31" y="109"/>
                    <a:pt x="28" y="111"/>
                  </a:cubicBezTo>
                  <a:cubicBezTo>
                    <a:pt x="30" y="124"/>
                    <a:pt x="30" y="124"/>
                    <a:pt x="30" y="124"/>
                  </a:cubicBezTo>
                  <a:cubicBezTo>
                    <a:pt x="32" y="129"/>
                    <a:pt x="10" y="137"/>
                    <a:pt x="10" y="132"/>
                  </a:cubicBezTo>
                  <a:cubicBezTo>
                    <a:pt x="15" y="110"/>
                    <a:pt x="15" y="110"/>
                    <a:pt x="15" y="110"/>
                  </a:cubicBezTo>
                  <a:cubicBezTo>
                    <a:pt x="12" y="108"/>
                    <a:pt x="10" y="105"/>
                    <a:pt x="10" y="101"/>
                  </a:cubicBezTo>
                  <a:cubicBezTo>
                    <a:pt x="10" y="96"/>
                    <a:pt x="13" y="92"/>
                    <a:pt x="17" y="91"/>
                  </a:cubicBezTo>
                  <a:cubicBezTo>
                    <a:pt x="17" y="54"/>
                    <a:pt x="17" y="54"/>
                    <a:pt x="17" y="54"/>
                  </a:cubicBezTo>
                  <a:cubicBezTo>
                    <a:pt x="3" y="50"/>
                    <a:pt x="3" y="50"/>
                    <a:pt x="3" y="50"/>
                  </a:cubicBezTo>
                  <a:cubicBezTo>
                    <a:pt x="1" y="50"/>
                    <a:pt x="0" y="48"/>
                    <a:pt x="0" y="47"/>
                  </a:cubicBezTo>
                  <a:cubicBezTo>
                    <a:pt x="0" y="45"/>
                    <a:pt x="1" y="43"/>
                    <a:pt x="3" y="4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8" name="Freeform 889"/>
            <p:cNvSpPr>
              <a:spLocks noEditPoints="1"/>
            </p:cNvSpPr>
            <p:nvPr/>
          </p:nvSpPr>
          <p:spPr bwMode="auto">
            <a:xfrm rot="19922768">
              <a:off x="8815319" y="997808"/>
              <a:ext cx="429676" cy="447026"/>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9" name="Freeform 899"/>
            <p:cNvSpPr>
              <a:spLocks noEditPoints="1"/>
            </p:cNvSpPr>
            <p:nvPr/>
          </p:nvSpPr>
          <p:spPr bwMode="auto">
            <a:xfrm>
              <a:off x="9188422" y="1340864"/>
              <a:ext cx="431717" cy="427635"/>
            </a:xfrm>
            <a:custGeom>
              <a:avLst/>
              <a:gdLst>
                <a:gd name="T0" fmla="*/ 104 w 179"/>
                <a:gd name="T1" fmla="*/ 75 h 177"/>
                <a:gd name="T2" fmla="*/ 79 w 179"/>
                <a:gd name="T3" fmla="*/ 65 h 177"/>
                <a:gd name="T4" fmla="*/ 61 w 179"/>
                <a:gd name="T5" fmla="*/ 72 h 177"/>
                <a:gd name="T6" fmla="*/ 10 w 179"/>
                <a:gd name="T7" fmla="*/ 99 h 177"/>
                <a:gd name="T8" fmla="*/ 10 w 179"/>
                <a:gd name="T9" fmla="*/ 99 h 177"/>
                <a:gd name="T10" fmla="*/ 6 w 179"/>
                <a:gd name="T11" fmla="*/ 110 h 177"/>
                <a:gd name="T12" fmla="*/ 70 w 179"/>
                <a:gd name="T13" fmla="*/ 174 h 177"/>
                <a:gd name="T14" fmla="*/ 75 w 179"/>
                <a:gd name="T15" fmla="*/ 177 h 177"/>
                <a:gd name="T16" fmla="*/ 81 w 179"/>
                <a:gd name="T17" fmla="*/ 170 h 177"/>
                <a:gd name="T18" fmla="*/ 108 w 179"/>
                <a:gd name="T19" fmla="*/ 119 h 177"/>
                <a:gd name="T20" fmla="*/ 104 w 179"/>
                <a:gd name="T21" fmla="*/ 75 h 177"/>
                <a:gd name="T22" fmla="*/ 86 w 179"/>
                <a:gd name="T23" fmla="*/ 79 h 177"/>
                <a:gd name="T24" fmla="*/ 82 w 179"/>
                <a:gd name="T25" fmla="*/ 81 h 177"/>
                <a:gd name="T26" fmla="*/ 69 w 179"/>
                <a:gd name="T27" fmla="*/ 86 h 177"/>
                <a:gd name="T28" fmla="*/ 23 w 179"/>
                <a:gd name="T29" fmla="*/ 112 h 177"/>
                <a:gd name="T30" fmla="*/ 22 w 179"/>
                <a:gd name="T31" fmla="*/ 112 h 177"/>
                <a:gd name="T32" fmla="*/ 19 w 179"/>
                <a:gd name="T33" fmla="*/ 110 h 177"/>
                <a:gd name="T34" fmla="*/ 21 w 179"/>
                <a:gd name="T35" fmla="*/ 106 h 177"/>
                <a:gd name="T36" fmla="*/ 65 w 179"/>
                <a:gd name="T37" fmla="*/ 81 h 177"/>
                <a:gd name="T38" fmla="*/ 84 w 179"/>
                <a:gd name="T39" fmla="*/ 74 h 177"/>
                <a:gd name="T40" fmla="*/ 86 w 179"/>
                <a:gd name="T41" fmla="*/ 79 h 177"/>
                <a:gd name="T42" fmla="*/ 171 w 179"/>
                <a:gd name="T43" fmla="*/ 36 h 177"/>
                <a:gd name="T44" fmla="*/ 116 w 179"/>
                <a:gd name="T45" fmla="*/ 81 h 177"/>
                <a:gd name="T46" fmla="*/ 115 w 179"/>
                <a:gd name="T47" fmla="*/ 82 h 177"/>
                <a:gd name="T48" fmla="*/ 108 w 179"/>
                <a:gd name="T49" fmla="*/ 72 h 177"/>
                <a:gd name="T50" fmla="*/ 97 w 179"/>
                <a:gd name="T51" fmla="*/ 64 h 177"/>
                <a:gd name="T52" fmla="*/ 99 w 179"/>
                <a:gd name="T53" fmla="*/ 64 h 177"/>
                <a:gd name="T54" fmla="*/ 144 w 179"/>
                <a:gd name="T55" fmla="*/ 8 h 177"/>
                <a:gd name="T56" fmla="*/ 170 w 179"/>
                <a:gd name="T57" fmla="*/ 9 h 177"/>
                <a:gd name="T58" fmla="*/ 171 w 179"/>
                <a:gd name="T59" fmla="*/ 36 h 177"/>
                <a:gd name="T60" fmla="*/ 60 w 179"/>
                <a:gd name="T61" fmla="*/ 173 h 177"/>
                <a:gd name="T62" fmla="*/ 40 w 179"/>
                <a:gd name="T63" fmla="*/ 168 h 177"/>
                <a:gd name="T64" fmla="*/ 34 w 179"/>
                <a:gd name="T65" fmla="*/ 147 h 177"/>
                <a:gd name="T66" fmla="*/ 58 w 179"/>
                <a:gd name="T67" fmla="*/ 170 h 177"/>
                <a:gd name="T68" fmla="*/ 60 w 179"/>
                <a:gd name="T69"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 h="177">
                  <a:moveTo>
                    <a:pt x="104" y="75"/>
                  </a:moveTo>
                  <a:cubicBezTo>
                    <a:pt x="97" y="68"/>
                    <a:pt x="88" y="65"/>
                    <a:pt x="79" y="65"/>
                  </a:cubicBezTo>
                  <a:cubicBezTo>
                    <a:pt x="72" y="65"/>
                    <a:pt x="66" y="67"/>
                    <a:pt x="61" y="72"/>
                  </a:cubicBezTo>
                  <a:cubicBezTo>
                    <a:pt x="50" y="83"/>
                    <a:pt x="29" y="98"/>
                    <a:pt x="10" y="99"/>
                  </a:cubicBezTo>
                  <a:cubicBezTo>
                    <a:pt x="10" y="99"/>
                    <a:pt x="10" y="99"/>
                    <a:pt x="10" y="99"/>
                  </a:cubicBezTo>
                  <a:cubicBezTo>
                    <a:pt x="5" y="99"/>
                    <a:pt x="0" y="103"/>
                    <a:pt x="6" y="110"/>
                  </a:cubicBezTo>
                  <a:cubicBezTo>
                    <a:pt x="8" y="113"/>
                    <a:pt x="67" y="172"/>
                    <a:pt x="70" y="174"/>
                  </a:cubicBezTo>
                  <a:cubicBezTo>
                    <a:pt x="72" y="176"/>
                    <a:pt x="74" y="177"/>
                    <a:pt x="75" y="177"/>
                  </a:cubicBezTo>
                  <a:cubicBezTo>
                    <a:pt x="79" y="177"/>
                    <a:pt x="81" y="173"/>
                    <a:pt x="81" y="170"/>
                  </a:cubicBezTo>
                  <a:cubicBezTo>
                    <a:pt x="82" y="150"/>
                    <a:pt x="97" y="130"/>
                    <a:pt x="108" y="119"/>
                  </a:cubicBezTo>
                  <a:cubicBezTo>
                    <a:pt x="119" y="108"/>
                    <a:pt x="117" y="89"/>
                    <a:pt x="104" y="75"/>
                  </a:cubicBezTo>
                  <a:close/>
                  <a:moveTo>
                    <a:pt x="86" y="79"/>
                  </a:moveTo>
                  <a:cubicBezTo>
                    <a:pt x="86" y="80"/>
                    <a:pt x="84" y="81"/>
                    <a:pt x="82" y="81"/>
                  </a:cubicBezTo>
                  <a:cubicBezTo>
                    <a:pt x="78" y="79"/>
                    <a:pt x="74" y="81"/>
                    <a:pt x="69" y="86"/>
                  </a:cubicBezTo>
                  <a:cubicBezTo>
                    <a:pt x="58" y="97"/>
                    <a:pt x="40" y="108"/>
                    <a:pt x="23" y="112"/>
                  </a:cubicBezTo>
                  <a:cubicBezTo>
                    <a:pt x="23" y="112"/>
                    <a:pt x="23" y="112"/>
                    <a:pt x="22" y="112"/>
                  </a:cubicBezTo>
                  <a:cubicBezTo>
                    <a:pt x="21" y="112"/>
                    <a:pt x="20" y="112"/>
                    <a:pt x="19" y="110"/>
                  </a:cubicBezTo>
                  <a:cubicBezTo>
                    <a:pt x="19" y="108"/>
                    <a:pt x="20" y="106"/>
                    <a:pt x="21" y="106"/>
                  </a:cubicBezTo>
                  <a:cubicBezTo>
                    <a:pt x="37" y="101"/>
                    <a:pt x="54" y="92"/>
                    <a:pt x="65" y="81"/>
                  </a:cubicBezTo>
                  <a:cubicBezTo>
                    <a:pt x="67" y="79"/>
                    <a:pt x="75" y="71"/>
                    <a:pt x="84" y="74"/>
                  </a:cubicBezTo>
                  <a:cubicBezTo>
                    <a:pt x="86" y="75"/>
                    <a:pt x="87" y="77"/>
                    <a:pt x="86" y="79"/>
                  </a:cubicBezTo>
                  <a:close/>
                  <a:moveTo>
                    <a:pt x="171" y="36"/>
                  </a:moveTo>
                  <a:cubicBezTo>
                    <a:pt x="152" y="56"/>
                    <a:pt x="132" y="54"/>
                    <a:pt x="116" y="81"/>
                  </a:cubicBezTo>
                  <a:cubicBezTo>
                    <a:pt x="116" y="81"/>
                    <a:pt x="116" y="82"/>
                    <a:pt x="115" y="82"/>
                  </a:cubicBezTo>
                  <a:cubicBezTo>
                    <a:pt x="113" y="79"/>
                    <a:pt x="111" y="75"/>
                    <a:pt x="108" y="72"/>
                  </a:cubicBezTo>
                  <a:cubicBezTo>
                    <a:pt x="105" y="69"/>
                    <a:pt x="101" y="66"/>
                    <a:pt x="97" y="64"/>
                  </a:cubicBezTo>
                  <a:cubicBezTo>
                    <a:pt x="98" y="64"/>
                    <a:pt x="98" y="64"/>
                    <a:pt x="99" y="64"/>
                  </a:cubicBezTo>
                  <a:cubicBezTo>
                    <a:pt x="126" y="48"/>
                    <a:pt x="124" y="28"/>
                    <a:pt x="144" y="8"/>
                  </a:cubicBezTo>
                  <a:cubicBezTo>
                    <a:pt x="152" y="0"/>
                    <a:pt x="163" y="2"/>
                    <a:pt x="170" y="9"/>
                  </a:cubicBezTo>
                  <a:cubicBezTo>
                    <a:pt x="178" y="17"/>
                    <a:pt x="179" y="28"/>
                    <a:pt x="171" y="36"/>
                  </a:cubicBezTo>
                  <a:close/>
                  <a:moveTo>
                    <a:pt x="60" y="173"/>
                  </a:moveTo>
                  <a:cubicBezTo>
                    <a:pt x="54" y="176"/>
                    <a:pt x="46" y="174"/>
                    <a:pt x="40" y="168"/>
                  </a:cubicBezTo>
                  <a:cubicBezTo>
                    <a:pt x="33" y="162"/>
                    <a:pt x="32" y="153"/>
                    <a:pt x="34" y="147"/>
                  </a:cubicBezTo>
                  <a:cubicBezTo>
                    <a:pt x="41" y="154"/>
                    <a:pt x="50" y="163"/>
                    <a:pt x="58" y="170"/>
                  </a:cubicBezTo>
                  <a:cubicBezTo>
                    <a:pt x="59" y="171"/>
                    <a:pt x="59" y="172"/>
                    <a:pt x="60" y="17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0" name="Freeform 861"/>
            <p:cNvSpPr>
              <a:spLocks noEditPoints="1"/>
            </p:cNvSpPr>
            <p:nvPr/>
          </p:nvSpPr>
          <p:spPr bwMode="auto">
            <a:xfrm rot="2334273">
              <a:off x="7482763" y="1814703"/>
              <a:ext cx="362094" cy="299011"/>
            </a:xfrm>
            <a:custGeom>
              <a:avLst/>
              <a:gdLst>
                <a:gd name="T0" fmla="*/ 266 w 296"/>
                <a:gd name="T1" fmla="*/ 2 h 244"/>
                <a:gd name="T2" fmla="*/ 295 w 296"/>
                <a:gd name="T3" fmla="*/ 216 h 244"/>
                <a:gd name="T4" fmla="*/ 241 w 296"/>
                <a:gd name="T5" fmla="*/ 225 h 244"/>
                <a:gd name="T6" fmla="*/ 19 w 296"/>
                <a:gd name="T7" fmla="*/ 240 h 244"/>
                <a:gd name="T8" fmla="*/ 1 w 296"/>
                <a:gd name="T9" fmla="*/ 32 h 244"/>
                <a:gd name="T10" fmla="*/ 15 w 296"/>
                <a:gd name="T11" fmla="*/ 17 h 244"/>
                <a:gd name="T12" fmla="*/ 28 w 296"/>
                <a:gd name="T13" fmla="*/ 227 h 244"/>
                <a:gd name="T14" fmla="*/ 258 w 296"/>
                <a:gd name="T15" fmla="*/ 212 h 244"/>
                <a:gd name="T16" fmla="*/ 281 w 296"/>
                <a:gd name="T17" fmla="*/ 172 h 244"/>
                <a:gd name="T18" fmla="*/ 15 w 296"/>
                <a:gd name="T19" fmla="*/ 17 h 244"/>
                <a:gd name="T20" fmla="*/ 27 w 296"/>
                <a:gd name="T21" fmla="*/ 185 h 244"/>
                <a:gd name="T22" fmla="*/ 269 w 296"/>
                <a:gd name="T23" fmla="*/ 28 h 244"/>
                <a:gd name="T24" fmla="*/ 49 w 296"/>
                <a:gd name="T25" fmla="*/ 94 h 244"/>
                <a:gd name="T26" fmla="*/ 66 w 296"/>
                <a:gd name="T27" fmla="*/ 122 h 244"/>
                <a:gd name="T28" fmla="*/ 49 w 296"/>
                <a:gd name="T29" fmla="*/ 94 h 244"/>
                <a:gd name="T30" fmla="*/ 94 w 296"/>
                <a:gd name="T31" fmla="*/ 96 h 244"/>
                <a:gd name="T32" fmla="*/ 102 w 296"/>
                <a:gd name="T33" fmla="*/ 121 h 244"/>
                <a:gd name="T34" fmla="*/ 101 w 296"/>
                <a:gd name="T35" fmla="*/ 96 h 244"/>
                <a:gd name="T36" fmla="*/ 106 w 296"/>
                <a:gd name="T37" fmla="*/ 90 h 244"/>
                <a:gd name="T38" fmla="*/ 115 w 296"/>
                <a:gd name="T39" fmla="*/ 106 h 244"/>
                <a:gd name="T40" fmla="*/ 103 w 296"/>
                <a:gd name="T41" fmla="*/ 118 h 244"/>
                <a:gd name="T42" fmla="*/ 130 w 296"/>
                <a:gd name="T43" fmla="*/ 90 h 244"/>
                <a:gd name="T44" fmla="*/ 164 w 296"/>
                <a:gd name="T45" fmla="*/ 89 h 244"/>
                <a:gd name="T46" fmla="*/ 168 w 296"/>
                <a:gd name="T47" fmla="*/ 115 h 244"/>
                <a:gd name="T48" fmla="*/ 164 w 296"/>
                <a:gd name="T49" fmla="*/ 89 h 244"/>
                <a:gd name="T50" fmla="*/ 199 w 296"/>
                <a:gd name="T51" fmla="*/ 125 h 244"/>
                <a:gd name="T52" fmla="*/ 202 w 296"/>
                <a:gd name="T53" fmla="*/ 123 h 244"/>
                <a:gd name="T54" fmla="*/ 213 w 296"/>
                <a:gd name="T55" fmla="*/ 91 h 244"/>
                <a:gd name="T56" fmla="*/ 229 w 296"/>
                <a:gd name="T57" fmla="*/ 90 h 244"/>
                <a:gd name="T58" fmla="*/ 253 w 296"/>
                <a:gd name="T59" fmla="*/ 117 h 244"/>
                <a:gd name="T60" fmla="*/ 231 w 296"/>
                <a:gd name="T61" fmla="*/ 95 h 244"/>
                <a:gd name="T62" fmla="*/ 229 w 296"/>
                <a:gd name="T63" fmla="*/ 90 h 244"/>
                <a:gd name="T64" fmla="*/ 205 w 296"/>
                <a:gd name="T65" fmla="*/ 102 h 244"/>
                <a:gd name="T66" fmla="*/ 164 w 296"/>
                <a:gd name="T67" fmla="*/ 102 h 244"/>
                <a:gd name="T68" fmla="*/ 164 w 296"/>
                <a:gd name="T69" fmla="*/ 102 h 244"/>
                <a:gd name="T70" fmla="*/ 168 w 296"/>
                <a:gd name="T71" fmla="*/ 203 h 244"/>
                <a:gd name="T72" fmla="*/ 123 w 296"/>
                <a:gd name="T73" fmla="*/ 20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6" h="244">
                  <a:moveTo>
                    <a:pt x="15" y="4"/>
                  </a:moveTo>
                  <a:cubicBezTo>
                    <a:pt x="99" y="1"/>
                    <a:pt x="182" y="4"/>
                    <a:pt x="266" y="2"/>
                  </a:cubicBezTo>
                  <a:cubicBezTo>
                    <a:pt x="278" y="0"/>
                    <a:pt x="294" y="8"/>
                    <a:pt x="294" y="22"/>
                  </a:cubicBezTo>
                  <a:cubicBezTo>
                    <a:pt x="295" y="87"/>
                    <a:pt x="294" y="151"/>
                    <a:pt x="295" y="216"/>
                  </a:cubicBezTo>
                  <a:cubicBezTo>
                    <a:pt x="296" y="228"/>
                    <a:pt x="287" y="240"/>
                    <a:pt x="275" y="241"/>
                  </a:cubicBezTo>
                  <a:cubicBezTo>
                    <a:pt x="260" y="244"/>
                    <a:pt x="254" y="225"/>
                    <a:pt x="241" y="225"/>
                  </a:cubicBezTo>
                  <a:cubicBezTo>
                    <a:pt x="180" y="225"/>
                    <a:pt x="118" y="225"/>
                    <a:pt x="57" y="225"/>
                  </a:cubicBezTo>
                  <a:cubicBezTo>
                    <a:pt x="42" y="223"/>
                    <a:pt x="35" y="243"/>
                    <a:pt x="19" y="240"/>
                  </a:cubicBezTo>
                  <a:cubicBezTo>
                    <a:pt x="7" y="239"/>
                    <a:pt x="0" y="227"/>
                    <a:pt x="1" y="215"/>
                  </a:cubicBezTo>
                  <a:cubicBezTo>
                    <a:pt x="0" y="154"/>
                    <a:pt x="1" y="93"/>
                    <a:pt x="1" y="32"/>
                  </a:cubicBezTo>
                  <a:cubicBezTo>
                    <a:pt x="0" y="20"/>
                    <a:pt x="4" y="7"/>
                    <a:pt x="15" y="4"/>
                  </a:cubicBezTo>
                  <a:close/>
                  <a:moveTo>
                    <a:pt x="15" y="17"/>
                  </a:moveTo>
                  <a:cubicBezTo>
                    <a:pt x="13" y="86"/>
                    <a:pt x="14" y="156"/>
                    <a:pt x="15" y="225"/>
                  </a:cubicBezTo>
                  <a:cubicBezTo>
                    <a:pt x="18" y="226"/>
                    <a:pt x="25" y="227"/>
                    <a:pt x="28" y="227"/>
                  </a:cubicBezTo>
                  <a:cubicBezTo>
                    <a:pt x="31" y="222"/>
                    <a:pt x="33" y="217"/>
                    <a:pt x="35" y="212"/>
                  </a:cubicBezTo>
                  <a:cubicBezTo>
                    <a:pt x="110" y="212"/>
                    <a:pt x="184" y="212"/>
                    <a:pt x="258" y="212"/>
                  </a:cubicBezTo>
                  <a:cubicBezTo>
                    <a:pt x="264" y="218"/>
                    <a:pt x="268" y="234"/>
                    <a:pt x="279" y="225"/>
                  </a:cubicBezTo>
                  <a:cubicBezTo>
                    <a:pt x="282" y="207"/>
                    <a:pt x="281" y="190"/>
                    <a:pt x="281" y="172"/>
                  </a:cubicBezTo>
                  <a:cubicBezTo>
                    <a:pt x="280" y="120"/>
                    <a:pt x="282" y="68"/>
                    <a:pt x="280" y="17"/>
                  </a:cubicBezTo>
                  <a:cubicBezTo>
                    <a:pt x="192" y="15"/>
                    <a:pt x="104" y="15"/>
                    <a:pt x="15" y="17"/>
                  </a:cubicBezTo>
                  <a:close/>
                  <a:moveTo>
                    <a:pt x="27" y="28"/>
                  </a:moveTo>
                  <a:cubicBezTo>
                    <a:pt x="27" y="80"/>
                    <a:pt x="27" y="133"/>
                    <a:pt x="27" y="185"/>
                  </a:cubicBezTo>
                  <a:cubicBezTo>
                    <a:pt x="108" y="185"/>
                    <a:pt x="188" y="186"/>
                    <a:pt x="269" y="185"/>
                  </a:cubicBezTo>
                  <a:cubicBezTo>
                    <a:pt x="269" y="133"/>
                    <a:pt x="269" y="80"/>
                    <a:pt x="269" y="28"/>
                  </a:cubicBezTo>
                  <a:cubicBezTo>
                    <a:pt x="188" y="28"/>
                    <a:pt x="108" y="28"/>
                    <a:pt x="27" y="28"/>
                  </a:cubicBezTo>
                  <a:close/>
                  <a:moveTo>
                    <a:pt x="49" y="94"/>
                  </a:moveTo>
                  <a:cubicBezTo>
                    <a:pt x="53" y="103"/>
                    <a:pt x="52" y="113"/>
                    <a:pt x="50" y="122"/>
                  </a:cubicBezTo>
                  <a:cubicBezTo>
                    <a:pt x="55" y="122"/>
                    <a:pt x="61" y="122"/>
                    <a:pt x="66" y="122"/>
                  </a:cubicBezTo>
                  <a:cubicBezTo>
                    <a:pt x="63" y="111"/>
                    <a:pt x="61" y="100"/>
                    <a:pt x="60" y="88"/>
                  </a:cubicBezTo>
                  <a:cubicBezTo>
                    <a:pt x="56" y="90"/>
                    <a:pt x="53" y="92"/>
                    <a:pt x="49" y="94"/>
                  </a:cubicBezTo>
                  <a:close/>
                  <a:moveTo>
                    <a:pt x="73" y="94"/>
                  </a:moveTo>
                  <a:cubicBezTo>
                    <a:pt x="80" y="95"/>
                    <a:pt x="87" y="96"/>
                    <a:pt x="94" y="96"/>
                  </a:cubicBezTo>
                  <a:cubicBezTo>
                    <a:pt x="88" y="105"/>
                    <a:pt x="81" y="113"/>
                    <a:pt x="75" y="121"/>
                  </a:cubicBezTo>
                  <a:cubicBezTo>
                    <a:pt x="84" y="122"/>
                    <a:pt x="93" y="122"/>
                    <a:pt x="102" y="121"/>
                  </a:cubicBezTo>
                  <a:cubicBezTo>
                    <a:pt x="99" y="118"/>
                    <a:pt x="96" y="115"/>
                    <a:pt x="93" y="113"/>
                  </a:cubicBezTo>
                  <a:cubicBezTo>
                    <a:pt x="96" y="107"/>
                    <a:pt x="99" y="102"/>
                    <a:pt x="101" y="96"/>
                  </a:cubicBezTo>
                  <a:cubicBezTo>
                    <a:pt x="95" y="85"/>
                    <a:pt x="81" y="90"/>
                    <a:pt x="73" y="94"/>
                  </a:cubicBezTo>
                  <a:close/>
                  <a:moveTo>
                    <a:pt x="106" y="90"/>
                  </a:moveTo>
                  <a:cubicBezTo>
                    <a:pt x="112" y="93"/>
                    <a:pt x="118" y="95"/>
                    <a:pt x="124" y="97"/>
                  </a:cubicBezTo>
                  <a:cubicBezTo>
                    <a:pt x="121" y="100"/>
                    <a:pt x="118" y="103"/>
                    <a:pt x="115" y="106"/>
                  </a:cubicBezTo>
                  <a:cubicBezTo>
                    <a:pt x="118" y="108"/>
                    <a:pt x="124" y="111"/>
                    <a:pt x="127" y="113"/>
                  </a:cubicBezTo>
                  <a:cubicBezTo>
                    <a:pt x="119" y="115"/>
                    <a:pt x="111" y="116"/>
                    <a:pt x="103" y="118"/>
                  </a:cubicBezTo>
                  <a:cubicBezTo>
                    <a:pt x="112" y="122"/>
                    <a:pt x="122" y="125"/>
                    <a:pt x="131" y="118"/>
                  </a:cubicBezTo>
                  <a:cubicBezTo>
                    <a:pt x="131" y="109"/>
                    <a:pt x="131" y="99"/>
                    <a:pt x="130" y="90"/>
                  </a:cubicBezTo>
                  <a:cubicBezTo>
                    <a:pt x="122" y="90"/>
                    <a:pt x="114" y="90"/>
                    <a:pt x="106" y="90"/>
                  </a:cubicBezTo>
                  <a:close/>
                  <a:moveTo>
                    <a:pt x="164" y="89"/>
                  </a:moveTo>
                  <a:cubicBezTo>
                    <a:pt x="158" y="100"/>
                    <a:pt x="154" y="112"/>
                    <a:pt x="150" y="123"/>
                  </a:cubicBezTo>
                  <a:cubicBezTo>
                    <a:pt x="156" y="120"/>
                    <a:pt x="162" y="117"/>
                    <a:pt x="168" y="115"/>
                  </a:cubicBezTo>
                  <a:cubicBezTo>
                    <a:pt x="174" y="117"/>
                    <a:pt x="179" y="120"/>
                    <a:pt x="184" y="123"/>
                  </a:cubicBezTo>
                  <a:cubicBezTo>
                    <a:pt x="178" y="112"/>
                    <a:pt x="180" y="89"/>
                    <a:pt x="164" y="89"/>
                  </a:cubicBezTo>
                  <a:close/>
                  <a:moveTo>
                    <a:pt x="189" y="89"/>
                  </a:moveTo>
                  <a:cubicBezTo>
                    <a:pt x="191" y="101"/>
                    <a:pt x="183" y="120"/>
                    <a:pt x="199" y="125"/>
                  </a:cubicBezTo>
                  <a:cubicBezTo>
                    <a:pt x="196" y="114"/>
                    <a:pt x="199" y="108"/>
                    <a:pt x="209" y="105"/>
                  </a:cubicBezTo>
                  <a:cubicBezTo>
                    <a:pt x="207" y="110"/>
                    <a:pt x="204" y="119"/>
                    <a:pt x="202" y="123"/>
                  </a:cubicBezTo>
                  <a:cubicBezTo>
                    <a:pt x="206" y="122"/>
                    <a:pt x="213" y="119"/>
                    <a:pt x="216" y="117"/>
                  </a:cubicBezTo>
                  <a:cubicBezTo>
                    <a:pt x="215" y="108"/>
                    <a:pt x="214" y="100"/>
                    <a:pt x="213" y="91"/>
                  </a:cubicBezTo>
                  <a:cubicBezTo>
                    <a:pt x="205" y="90"/>
                    <a:pt x="197" y="90"/>
                    <a:pt x="189" y="89"/>
                  </a:cubicBezTo>
                  <a:close/>
                  <a:moveTo>
                    <a:pt x="229" y="90"/>
                  </a:moveTo>
                  <a:cubicBezTo>
                    <a:pt x="219" y="98"/>
                    <a:pt x="219" y="115"/>
                    <a:pt x="230" y="121"/>
                  </a:cubicBezTo>
                  <a:cubicBezTo>
                    <a:pt x="238" y="124"/>
                    <a:pt x="246" y="120"/>
                    <a:pt x="253" y="117"/>
                  </a:cubicBezTo>
                  <a:cubicBezTo>
                    <a:pt x="246" y="116"/>
                    <a:pt x="238" y="115"/>
                    <a:pt x="231" y="114"/>
                  </a:cubicBezTo>
                  <a:cubicBezTo>
                    <a:pt x="231" y="108"/>
                    <a:pt x="231" y="102"/>
                    <a:pt x="231" y="95"/>
                  </a:cubicBezTo>
                  <a:cubicBezTo>
                    <a:pt x="238" y="96"/>
                    <a:pt x="246" y="96"/>
                    <a:pt x="253" y="96"/>
                  </a:cubicBezTo>
                  <a:cubicBezTo>
                    <a:pt x="246" y="90"/>
                    <a:pt x="237" y="87"/>
                    <a:pt x="229" y="90"/>
                  </a:cubicBezTo>
                  <a:close/>
                  <a:moveTo>
                    <a:pt x="198" y="95"/>
                  </a:moveTo>
                  <a:cubicBezTo>
                    <a:pt x="196" y="102"/>
                    <a:pt x="199" y="104"/>
                    <a:pt x="205" y="102"/>
                  </a:cubicBezTo>
                  <a:cubicBezTo>
                    <a:pt x="207" y="95"/>
                    <a:pt x="205" y="93"/>
                    <a:pt x="198" y="95"/>
                  </a:cubicBezTo>
                  <a:close/>
                  <a:moveTo>
                    <a:pt x="164" y="102"/>
                  </a:moveTo>
                  <a:cubicBezTo>
                    <a:pt x="162" y="109"/>
                    <a:pt x="164" y="111"/>
                    <a:pt x="171" y="109"/>
                  </a:cubicBezTo>
                  <a:cubicBezTo>
                    <a:pt x="173" y="102"/>
                    <a:pt x="171" y="100"/>
                    <a:pt x="164" y="102"/>
                  </a:cubicBezTo>
                  <a:close/>
                  <a:moveTo>
                    <a:pt x="123" y="200"/>
                  </a:moveTo>
                  <a:cubicBezTo>
                    <a:pt x="138" y="203"/>
                    <a:pt x="153" y="203"/>
                    <a:pt x="168" y="203"/>
                  </a:cubicBezTo>
                  <a:cubicBezTo>
                    <a:pt x="168" y="201"/>
                    <a:pt x="168" y="196"/>
                    <a:pt x="168" y="194"/>
                  </a:cubicBezTo>
                  <a:cubicBezTo>
                    <a:pt x="153" y="195"/>
                    <a:pt x="136" y="191"/>
                    <a:pt x="123" y="20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1" name="Freeform 873"/>
            <p:cNvSpPr>
              <a:spLocks noEditPoints="1"/>
            </p:cNvSpPr>
            <p:nvPr/>
          </p:nvSpPr>
          <p:spPr bwMode="auto">
            <a:xfrm rot="2797600">
              <a:off x="8333338" y="1181344"/>
              <a:ext cx="420688" cy="393700"/>
            </a:xfrm>
            <a:custGeom>
              <a:avLst/>
              <a:gdLst>
                <a:gd name="T0" fmla="*/ 186 w 274"/>
                <a:gd name="T1" fmla="*/ 5 h 256"/>
                <a:gd name="T2" fmla="*/ 223 w 274"/>
                <a:gd name="T3" fmla="*/ 70 h 256"/>
                <a:gd name="T4" fmla="*/ 177 w 274"/>
                <a:gd name="T5" fmla="*/ 136 h 256"/>
                <a:gd name="T6" fmla="*/ 115 w 274"/>
                <a:gd name="T7" fmla="*/ 79 h 256"/>
                <a:gd name="T8" fmla="*/ 138 w 274"/>
                <a:gd name="T9" fmla="*/ 15 h 256"/>
                <a:gd name="T10" fmla="*/ 171 w 274"/>
                <a:gd name="T11" fmla="*/ 72 h 256"/>
                <a:gd name="T12" fmla="*/ 206 w 274"/>
                <a:gd name="T13" fmla="*/ 38 h 256"/>
                <a:gd name="T14" fmla="*/ 197 w 274"/>
                <a:gd name="T15" fmla="*/ 48 h 256"/>
                <a:gd name="T16" fmla="*/ 136 w 274"/>
                <a:gd name="T17" fmla="*/ 40 h 256"/>
                <a:gd name="T18" fmla="*/ 134 w 274"/>
                <a:gd name="T19" fmla="*/ 72 h 256"/>
                <a:gd name="T20" fmla="*/ 147 w 274"/>
                <a:gd name="T21" fmla="*/ 95 h 256"/>
                <a:gd name="T22" fmla="*/ 167 w 274"/>
                <a:gd name="T23" fmla="*/ 127 h 256"/>
                <a:gd name="T24" fmla="*/ 177 w 274"/>
                <a:gd name="T25" fmla="*/ 93 h 256"/>
                <a:gd name="T26" fmla="*/ 207 w 274"/>
                <a:gd name="T27" fmla="*/ 70 h 256"/>
                <a:gd name="T28" fmla="*/ 171 w 274"/>
                <a:gd name="T29" fmla="*/ 86 h 256"/>
                <a:gd name="T30" fmla="*/ 155 w 274"/>
                <a:gd name="T31" fmla="*/ 96 h 256"/>
                <a:gd name="T32" fmla="*/ 162 w 274"/>
                <a:gd name="T33" fmla="*/ 72 h 256"/>
                <a:gd name="T34" fmla="*/ 134 w 274"/>
                <a:gd name="T35" fmla="*/ 72 h 256"/>
                <a:gd name="T36" fmla="*/ 108 w 274"/>
                <a:gd name="T37" fmla="*/ 46 h 256"/>
                <a:gd name="T38" fmla="*/ 8 w 274"/>
                <a:gd name="T39" fmla="*/ 55 h 256"/>
                <a:gd name="T40" fmla="*/ 75 w 274"/>
                <a:gd name="T41" fmla="*/ 170 h 256"/>
                <a:gd name="T42" fmla="*/ 0 w 274"/>
                <a:gd name="T43" fmla="*/ 180 h 256"/>
                <a:gd name="T44" fmla="*/ 12 w 274"/>
                <a:gd name="T45" fmla="*/ 59 h 256"/>
                <a:gd name="T46" fmla="*/ 74 w 274"/>
                <a:gd name="T47" fmla="*/ 167 h 256"/>
                <a:gd name="T48" fmla="*/ 109 w 274"/>
                <a:gd name="T49" fmla="*/ 93 h 256"/>
                <a:gd name="T50" fmla="*/ 12 w 274"/>
                <a:gd name="T51" fmla="*/ 59 h 256"/>
                <a:gd name="T52" fmla="*/ 92 w 274"/>
                <a:gd name="T53" fmla="*/ 93 h 256"/>
                <a:gd name="T54" fmla="*/ 106 w 274"/>
                <a:gd name="T55" fmla="*/ 119 h 256"/>
                <a:gd name="T56" fmla="*/ 97 w 274"/>
                <a:gd name="T57" fmla="*/ 96 h 256"/>
                <a:gd name="T58" fmla="*/ 76 w 274"/>
                <a:gd name="T59" fmla="*/ 105 h 256"/>
                <a:gd name="T60" fmla="*/ 36 w 274"/>
                <a:gd name="T61" fmla="*/ 111 h 256"/>
                <a:gd name="T62" fmla="*/ 40 w 274"/>
                <a:gd name="T63" fmla="*/ 95 h 256"/>
                <a:gd name="T64" fmla="*/ 59 w 274"/>
                <a:gd name="T65" fmla="*/ 97 h 256"/>
                <a:gd name="T66" fmla="*/ 57 w 274"/>
                <a:gd name="T67" fmla="*/ 116 h 256"/>
                <a:gd name="T68" fmla="*/ 71 w 274"/>
                <a:gd name="T69" fmla="*/ 112 h 256"/>
                <a:gd name="T70" fmla="*/ 59 w 274"/>
                <a:gd name="T71" fmla="*/ 97 h 256"/>
                <a:gd name="T72" fmla="*/ 187 w 274"/>
                <a:gd name="T73" fmla="*/ 215 h 256"/>
                <a:gd name="T74" fmla="*/ 164 w 274"/>
                <a:gd name="T75" fmla="*/ 158 h 256"/>
                <a:gd name="T76" fmla="*/ 132 w 274"/>
                <a:gd name="T77" fmla="*/ 143 h 256"/>
                <a:gd name="T78" fmla="*/ 79 w 274"/>
                <a:gd name="T79" fmla="*/ 184 h 256"/>
                <a:gd name="T80" fmla="*/ 90 w 274"/>
                <a:gd name="T81" fmla="*/ 256 h 256"/>
                <a:gd name="T82" fmla="*/ 272 w 274"/>
                <a:gd name="T83" fmla="*/ 253 h 256"/>
                <a:gd name="T84" fmla="*/ 245 w 274"/>
                <a:gd name="T85" fmla="*/ 1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4" h="256">
                  <a:moveTo>
                    <a:pt x="138" y="15"/>
                  </a:moveTo>
                  <a:cubicBezTo>
                    <a:pt x="150" y="3"/>
                    <a:pt x="170" y="0"/>
                    <a:pt x="186" y="5"/>
                  </a:cubicBezTo>
                  <a:cubicBezTo>
                    <a:pt x="203" y="8"/>
                    <a:pt x="213" y="24"/>
                    <a:pt x="222" y="37"/>
                  </a:cubicBezTo>
                  <a:cubicBezTo>
                    <a:pt x="225" y="48"/>
                    <a:pt x="223" y="59"/>
                    <a:pt x="223" y="70"/>
                  </a:cubicBezTo>
                  <a:cubicBezTo>
                    <a:pt x="227" y="75"/>
                    <a:pt x="231" y="82"/>
                    <a:pt x="225" y="87"/>
                  </a:cubicBezTo>
                  <a:cubicBezTo>
                    <a:pt x="207" y="102"/>
                    <a:pt x="202" y="131"/>
                    <a:pt x="177" y="136"/>
                  </a:cubicBezTo>
                  <a:cubicBezTo>
                    <a:pt x="151" y="141"/>
                    <a:pt x="136" y="115"/>
                    <a:pt x="126" y="96"/>
                  </a:cubicBezTo>
                  <a:cubicBezTo>
                    <a:pt x="121" y="91"/>
                    <a:pt x="112" y="87"/>
                    <a:pt x="115" y="79"/>
                  </a:cubicBezTo>
                  <a:cubicBezTo>
                    <a:pt x="117" y="68"/>
                    <a:pt x="116" y="56"/>
                    <a:pt x="116" y="45"/>
                  </a:cubicBezTo>
                  <a:cubicBezTo>
                    <a:pt x="117" y="32"/>
                    <a:pt x="129" y="24"/>
                    <a:pt x="138" y="15"/>
                  </a:cubicBezTo>
                  <a:close/>
                  <a:moveTo>
                    <a:pt x="128" y="68"/>
                  </a:moveTo>
                  <a:cubicBezTo>
                    <a:pt x="142" y="66"/>
                    <a:pt x="158" y="65"/>
                    <a:pt x="171" y="72"/>
                  </a:cubicBezTo>
                  <a:cubicBezTo>
                    <a:pt x="183" y="64"/>
                    <a:pt x="198" y="67"/>
                    <a:pt x="212" y="68"/>
                  </a:cubicBezTo>
                  <a:cubicBezTo>
                    <a:pt x="210" y="58"/>
                    <a:pt x="208" y="48"/>
                    <a:pt x="206" y="38"/>
                  </a:cubicBezTo>
                  <a:cubicBezTo>
                    <a:pt x="193" y="45"/>
                    <a:pt x="178" y="47"/>
                    <a:pt x="163" y="47"/>
                  </a:cubicBezTo>
                  <a:cubicBezTo>
                    <a:pt x="174" y="49"/>
                    <a:pt x="186" y="48"/>
                    <a:pt x="197" y="48"/>
                  </a:cubicBezTo>
                  <a:cubicBezTo>
                    <a:pt x="197" y="55"/>
                    <a:pt x="197" y="55"/>
                    <a:pt x="197" y="55"/>
                  </a:cubicBezTo>
                  <a:cubicBezTo>
                    <a:pt x="175" y="58"/>
                    <a:pt x="152" y="55"/>
                    <a:pt x="136" y="40"/>
                  </a:cubicBezTo>
                  <a:cubicBezTo>
                    <a:pt x="132" y="48"/>
                    <a:pt x="129" y="58"/>
                    <a:pt x="128" y="68"/>
                  </a:cubicBezTo>
                  <a:close/>
                  <a:moveTo>
                    <a:pt x="134" y="72"/>
                  </a:moveTo>
                  <a:cubicBezTo>
                    <a:pt x="135" y="75"/>
                    <a:pt x="137" y="81"/>
                    <a:pt x="137" y="84"/>
                  </a:cubicBezTo>
                  <a:cubicBezTo>
                    <a:pt x="140" y="88"/>
                    <a:pt x="144" y="92"/>
                    <a:pt x="147" y="95"/>
                  </a:cubicBezTo>
                  <a:cubicBezTo>
                    <a:pt x="137" y="96"/>
                    <a:pt x="137" y="96"/>
                    <a:pt x="137" y="96"/>
                  </a:cubicBezTo>
                  <a:cubicBezTo>
                    <a:pt x="144" y="108"/>
                    <a:pt x="152" y="122"/>
                    <a:pt x="167" y="127"/>
                  </a:cubicBezTo>
                  <a:cubicBezTo>
                    <a:pt x="186" y="128"/>
                    <a:pt x="196" y="109"/>
                    <a:pt x="205" y="96"/>
                  </a:cubicBezTo>
                  <a:cubicBezTo>
                    <a:pt x="195" y="95"/>
                    <a:pt x="186" y="94"/>
                    <a:pt x="177" y="93"/>
                  </a:cubicBezTo>
                  <a:cubicBezTo>
                    <a:pt x="185" y="88"/>
                    <a:pt x="195" y="89"/>
                    <a:pt x="204" y="87"/>
                  </a:cubicBezTo>
                  <a:cubicBezTo>
                    <a:pt x="205" y="83"/>
                    <a:pt x="206" y="75"/>
                    <a:pt x="207" y="70"/>
                  </a:cubicBezTo>
                  <a:cubicBezTo>
                    <a:pt x="199" y="74"/>
                    <a:pt x="189" y="90"/>
                    <a:pt x="184" y="73"/>
                  </a:cubicBezTo>
                  <a:cubicBezTo>
                    <a:pt x="180" y="77"/>
                    <a:pt x="175" y="82"/>
                    <a:pt x="171" y="86"/>
                  </a:cubicBezTo>
                  <a:cubicBezTo>
                    <a:pt x="171" y="76"/>
                    <a:pt x="171" y="76"/>
                    <a:pt x="171" y="76"/>
                  </a:cubicBezTo>
                  <a:cubicBezTo>
                    <a:pt x="167" y="84"/>
                    <a:pt x="162" y="91"/>
                    <a:pt x="155" y="96"/>
                  </a:cubicBezTo>
                  <a:cubicBezTo>
                    <a:pt x="151" y="94"/>
                    <a:pt x="148" y="91"/>
                    <a:pt x="144" y="89"/>
                  </a:cubicBezTo>
                  <a:cubicBezTo>
                    <a:pt x="155" y="91"/>
                    <a:pt x="165" y="83"/>
                    <a:pt x="162" y="72"/>
                  </a:cubicBezTo>
                  <a:cubicBezTo>
                    <a:pt x="158" y="75"/>
                    <a:pt x="154" y="78"/>
                    <a:pt x="150" y="81"/>
                  </a:cubicBezTo>
                  <a:cubicBezTo>
                    <a:pt x="145" y="77"/>
                    <a:pt x="140" y="74"/>
                    <a:pt x="134" y="72"/>
                  </a:cubicBezTo>
                  <a:close/>
                  <a:moveTo>
                    <a:pt x="0" y="45"/>
                  </a:moveTo>
                  <a:cubicBezTo>
                    <a:pt x="36" y="46"/>
                    <a:pt x="72" y="44"/>
                    <a:pt x="108" y="46"/>
                  </a:cubicBezTo>
                  <a:cubicBezTo>
                    <a:pt x="109" y="52"/>
                    <a:pt x="106" y="55"/>
                    <a:pt x="100" y="54"/>
                  </a:cubicBezTo>
                  <a:cubicBezTo>
                    <a:pt x="69" y="56"/>
                    <a:pt x="39" y="54"/>
                    <a:pt x="8" y="55"/>
                  </a:cubicBezTo>
                  <a:cubicBezTo>
                    <a:pt x="7" y="94"/>
                    <a:pt x="8" y="132"/>
                    <a:pt x="8" y="170"/>
                  </a:cubicBezTo>
                  <a:cubicBezTo>
                    <a:pt x="30" y="170"/>
                    <a:pt x="52" y="170"/>
                    <a:pt x="75" y="170"/>
                  </a:cubicBezTo>
                  <a:cubicBezTo>
                    <a:pt x="73" y="172"/>
                    <a:pt x="71" y="177"/>
                    <a:pt x="69" y="180"/>
                  </a:cubicBezTo>
                  <a:cubicBezTo>
                    <a:pt x="46" y="181"/>
                    <a:pt x="23" y="180"/>
                    <a:pt x="0" y="180"/>
                  </a:cubicBezTo>
                  <a:cubicBezTo>
                    <a:pt x="0" y="135"/>
                    <a:pt x="0" y="90"/>
                    <a:pt x="0" y="45"/>
                  </a:cubicBezTo>
                  <a:close/>
                  <a:moveTo>
                    <a:pt x="12" y="59"/>
                  </a:moveTo>
                  <a:cubicBezTo>
                    <a:pt x="11" y="95"/>
                    <a:pt x="12" y="131"/>
                    <a:pt x="12" y="166"/>
                  </a:cubicBezTo>
                  <a:cubicBezTo>
                    <a:pt x="32" y="166"/>
                    <a:pt x="53" y="166"/>
                    <a:pt x="74" y="167"/>
                  </a:cubicBezTo>
                  <a:cubicBezTo>
                    <a:pt x="86" y="143"/>
                    <a:pt x="114" y="139"/>
                    <a:pt x="136" y="131"/>
                  </a:cubicBezTo>
                  <a:cubicBezTo>
                    <a:pt x="128" y="118"/>
                    <a:pt x="120" y="104"/>
                    <a:pt x="109" y="93"/>
                  </a:cubicBezTo>
                  <a:cubicBezTo>
                    <a:pt x="99" y="84"/>
                    <a:pt x="107" y="71"/>
                    <a:pt x="108" y="60"/>
                  </a:cubicBezTo>
                  <a:cubicBezTo>
                    <a:pt x="76" y="58"/>
                    <a:pt x="44" y="59"/>
                    <a:pt x="12" y="59"/>
                  </a:cubicBezTo>
                  <a:close/>
                  <a:moveTo>
                    <a:pt x="76" y="105"/>
                  </a:moveTo>
                  <a:cubicBezTo>
                    <a:pt x="80" y="102"/>
                    <a:pt x="88" y="96"/>
                    <a:pt x="92" y="93"/>
                  </a:cubicBezTo>
                  <a:cubicBezTo>
                    <a:pt x="90" y="107"/>
                    <a:pt x="82" y="120"/>
                    <a:pt x="75" y="132"/>
                  </a:cubicBezTo>
                  <a:cubicBezTo>
                    <a:pt x="85" y="128"/>
                    <a:pt x="97" y="125"/>
                    <a:pt x="106" y="119"/>
                  </a:cubicBezTo>
                  <a:cubicBezTo>
                    <a:pt x="100" y="120"/>
                    <a:pt x="93" y="121"/>
                    <a:pt x="86" y="123"/>
                  </a:cubicBezTo>
                  <a:cubicBezTo>
                    <a:pt x="90" y="114"/>
                    <a:pt x="94" y="105"/>
                    <a:pt x="97" y="96"/>
                  </a:cubicBezTo>
                  <a:cubicBezTo>
                    <a:pt x="95" y="94"/>
                    <a:pt x="91" y="91"/>
                    <a:pt x="89" y="89"/>
                  </a:cubicBezTo>
                  <a:cubicBezTo>
                    <a:pt x="83" y="93"/>
                    <a:pt x="77" y="97"/>
                    <a:pt x="76" y="105"/>
                  </a:cubicBezTo>
                  <a:close/>
                  <a:moveTo>
                    <a:pt x="24" y="119"/>
                  </a:moveTo>
                  <a:cubicBezTo>
                    <a:pt x="36" y="111"/>
                    <a:pt x="36" y="111"/>
                    <a:pt x="36" y="111"/>
                  </a:cubicBezTo>
                  <a:cubicBezTo>
                    <a:pt x="36" y="120"/>
                    <a:pt x="35" y="130"/>
                    <a:pt x="38" y="139"/>
                  </a:cubicBezTo>
                  <a:cubicBezTo>
                    <a:pt x="40" y="124"/>
                    <a:pt x="40" y="110"/>
                    <a:pt x="40" y="95"/>
                  </a:cubicBezTo>
                  <a:cubicBezTo>
                    <a:pt x="34" y="103"/>
                    <a:pt x="29" y="111"/>
                    <a:pt x="24" y="119"/>
                  </a:cubicBezTo>
                  <a:close/>
                  <a:moveTo>
                    <a:pt x="59" y="97"/>
                  </a:moveTo>
                  <a:cubicBezTo>
                    <a:pt x="57" y="105"/>
                    <a:pt x="54" y="113"/>
                    <a:pt x="46" y="116"/>
                  </a:cubicBezTo>
                  <a:cubicBezTo>
                    <a:pt x="48" y="116"/>
                    <a:pt x="54" y="116"/>
                    <a:pt x="57" y="116"/>
                  </a:cubicBezTo>
                  <a:cubicBezTo>
                    <a:pt x="57" y="119"/>
                    <a:pt x="57" y="125"/>
                    <a:pt x="57" y="128"/>
                  </a:cubicBezTo>
                  <a:cubicBezTo>
                    <a:pt x="59" y="121"/>
                    <a:pt x="64" y="115"/>
                    <a:pt x="71" y="112"/>
                  </a:cubicBezTo>
                  <a:cubicBezTo>
                    <a:pt x="68" y="111"/>
                    <a:pt x="64" y="111"/>
                    <a:pt x="61" y="110"/>
                  </a:cubicBezTo>
                  <a:cubicBezTo>
                    <a:pt x="60" y="107"/>
                    <a:pt x="59" y="100"/>
                    <a:pt x="59" y="97"/>
                  </a:cubicBezTo>
                  <a:close/>
                  <a:moveTo>
                    <a:pt x="210" y="143"/>
                  </a:moveTo>
                  <a:cubicBezTo>
                    <a:pt x="204" y="167"/>
                    <a:pt x="197" y="191"/>
                    <a:pt x="187" y="215"/>
                  </a:cubicBezTo>
                  <a:cubicBezTo>
                    <a:pt x="182" y="196"/>
                    <a:pt x="179" y="177"/>
                    <a:pt x="178" y="158"/>
                  </a:cubicBezTo>
                  <a:cubicBezTo>
                    <a:pt x="174" y="154"/>
                    <a:pt x="169" y="154"/>
                    <a:pt x="164" y="158"/>
                  </a:cubicBezTo>
                  <a:cubicBezTo>
                    <a:pt x="162" y="177"/>
                    <a:pt x="159" y="196"/>
                    <a:pt x="155" y="216"/>
                  </a:cubicBezTo>
                  <a:cubicBezTo>
                    <a:pt x="144" y="192"/>
                    <a:pt x="137" y="168"/>
                    <a:pt x="132" y="143"/>
                  </a:cubicBezTo>
                  <a:cubicBezTo>
                    <a:pt x="119" y="147"/>
                    <a:pt x="105" y="149"/>
                    <a:pt x="94" y="156"/>
                  </a:cubicBezTo>
                  <a:cubicBezTo>
                    <a:pt x="85" y="163"/>
                    <a:pt x="82" y="174"/>
                    <a:pt x="79" y="184"/>
                  </a:cubicBezTo>
                  <a:cubicBezTo>
                    <a:pt x="73" y="206"/>
                    <a:pt x="68" y="230"/>
                    <a:pt x="69" y="253"/>
                  </a:cubicBezTo>
                  <a:cubicBezTo>
                    <a:pt x="76" y="256"/>
                    <a:pt x="83" y="255"/>
                    <a:pt x="90" y="256"/>
                  </a:cubicBezTo>
                  <a:cubicBezTo>
                    <a:pt x="144" y="255"/>
                    <a:pt x="199" y="255"/>
                    <a:pt x="254" y="256"/>
                  </a:cubicBezTo>
                  <a:cubicBezTo>
                    <a:pt x="260" y="255"/>
                    <a:pt x="267" y="256"/>
                    <a:pt x="272" y="253"/>
                  </a:cubicBezTo>
                  <a:cubicBezTo>
                    <a:pt x="274" y="232"/>
                    <a:pt x="269" y="210"/>
                    <a:pt x="264" y="190"/>
                  </a:cubicBezTo>
                  <a:cubicBezTo>
                    <a:pt x="260" y="177"/>
                    <a:pt x="257" y="162"/>
                    <a:pt x="245" y="155"/>
                  </a:cubicBezTo>
                  <a:cubicBezTo>
                    <a:pt x="234" y="149"/>
                    <a:pt x="222" y="146"/>
                    <a:pt x="210" y="14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2" name="Freeform 874"/>
            <p:cNvSpPr>
              <a:spLocks noEditPoints="1"/>
            </p:cNvSpPr>
            <p:nvPr/>
          </p:nvSpPr>
          <p:spPr bwMode="auto">
            <a:xfrm>
              <a:off x="7976127" y="1799790"/>
              <a:ext cx="319198" cy="319198"/>
            </a:xfrm>
            <a:custGeom>
              <a:avLst/>
              <a:gdLst>
                <a:gd name="T0" fmla="*/ 204 w 261"/>
                <a:gd name="T1" fmla="*/ 30 h 261"/>
                <a:gd name="T2" fmla="*/ 124 w 261"/>
                <a:gd name="T3" fmla="*/ 257 h 261"/>
                <a:gd name="T4" fmla="*/ 96 w 261"/>
                <a:gd name="T5" fmla="*/ 10 h 261"/>
                <a:gd name="T6" fmla="*/ 19 w 261"/>
                <a:gd name="T7" fmla="*/ 102 h 261"/>
                <a:gd name="T8" fmla="*/ 28 w 261"/>
                <a:gd name="T9" fmla="*/ 104 h 261"/>
                <a:gd name="T10" fmla="*/ 17 w 261"/>
                <a:gd name="T11" fmla="*/ 155 h 261"/>
                <a:gd name="T12" fmla="*/ 30 w 261"/>
                <a:gd name="T13" fmla="*/ 162 h 261"/>
                <a:gd name="T14" fmla="*/ 21 w 261"/>
                <a:gd name="T15" fmla="*/ 165 h 261"/>
                <a:gd name="T16" fmla="*/ 100 w 261"/>
                <a:gd name="T17" fmla="*/ 221 h 261"/>
                <a:gd name="T18" fmla="*/ 125 w 261"/>
                <a:gd name="T19" fmla="*/ 243 h 261"/>
                <a:gd name="T20" fmla="*/ 133 w 261"/>
                <a:gd name="T21" fmla="*/ 237 h 261"/>
                <a:gd name="T22" fmla="*/ 238 w 261"/>
                <a:gd name="T23" fmla="*/ 161 h 261"/>
                <a:gd name="T24" fmla="*/ 238 w 261"/>
                <a:gd name="T25" fmla="*/ 158 h 261"/>
                <a:gd name="T26" fmla="*/ 211 w 261"/>
                <a:gd name="T27" fmla="*/ 125 h 261"/>
                <a:gd name="T28" fmla="*/ 240 w 261"/>
                <a:gd name="T29" fmla="*/ 103 h 261"/>
                <a:gd name="T30" fmla="*/ 221 w 261"/>
                <a:gd name="T31" fmla="*/ 101 h 261"/>
                <a:gd name="T32" fmla="*/ 187 w 261"/>
                <a:gd name="T33" fmla="*/ 34 h 261"/>
                <a:gd name="T34" fmla="*/ 175 w 261"/>
                <a:gd name="T35" fmla="*/ 40 h 261"/>
                <a:gd name="T36" fmla="*/ 159 w 261"/>
                <a:gd name="T37" fmla="*/ 23 h 261"/>
                <a:gd name="T38" fmla="*/ 157 w 261"/>
                <a:gd name="T39" fmla="*/ 22 h 261"/>
                <a:gd name="T40" fmla="*/ 125 w 261"/>
                <a:gd name="T41" fmla="*/ 21 h 261"/>
                <a:gd name="T42" fmla="*/ 133 w 261"/>
                <a:gd name="T43" fmla="*/ 49 h 261"/>
                <a:gd name="T44" fmla="*/ 94 w 261"/>
                <a:gd name="T45" fmla="*/ 40 h 261"/>
                <a:gd name="T46" fmla="*/ 119 w 261"/>
                <a:gd name="T47" fmla="*/ 137 h 261"/>
                <a:gd name="T48" fmla="*/ 59 w 261"/>
                <a:gd name="T49" fmla="*/ 205 h 261"/>
                <a:gd name="T50" fmla="*/ 209 w 261"/>
                <a:gd name="T51" fmla="*/ 109 h 261"/>
                <a:gd name="T52" fmla="*/ 132 w 261"/>
                <a:gd name="T53" fmla="*/ 123 h 261"/>
                <a:gd name="T54" fmla="*/ 94 w 261"/>
                <a:gd name="T55" fmla="*/ 40 h 261"/>
                <a:gd name="T56" fmla="*/ 83 w 261"/>
                <a:gd name="T57" fmla="*/ 50 h 261"/>
                <a:gd name="T58" fmla="*/ 54 w 261"/>
                <a:gd name="T59" fmla="*/ 64 h 261"/>
                <a:gd name="T60" fmla="*/ 54 w 261"/>
                <a:gd name="T61" fmla="*/ 64 h 261"/>
                <a:gd name="T62" fmla="*/ 204 w 261"/>
                <a:gd name="T63" fmla="*/ 55 h 261"/>
                <a:gd name="T64" fmla="*/ 38 w 261"/>
                <a:gd name="T65" fmla="*/ 76 h 261"/>
                <a:gd name="T66" fmla="*/ 38 w 261"/>
                <a:gd name="T67" fmla="*/ 76 h 261"/>
                <a:gd name="T68" fmla="*/ 219 w 261"/>
                <a:gd name="T69" fmla="*/ 84 h 261"/>
                <a:gd name="T70" fmla="*/ 22 w 261"/>
                <a:gd name="T71" fmla="*/ 125 h 261"/>
                <a:gd name="T72" fmla="*/ 22 w 261"/>
                <a:gd name="T73" fmla="*/ 125 h 261"/>
                <a:gd name="T74" fmla="*/ 41 w 261"/>
                <a:gd name="T75" fmla="*/ 185 h 261"/>
                <a:gd name="T76" fmla="*/ 211 w 261"/>
                <a:gd name="T77" fmla="*/ 176 h 261"/>
                <a:gd name="T78" fmla="*/ 211 w 261"/>
                <a:gd name="T79" fmla="*/ 176 h 261"/>
                <a:gd name="T80" fmla="*/ 205 w 261"/>
                <a:gd name="T81" fmla="*/ 206 h 261"/>
                <a:gd name="T82" fmla="*/ 75 w 261"/>
                <a:gd name="T83" fmla="*/ 213 h 261"/>
                <a:gd name="T84" fmla="*/ 75 w 261"/>
                <a:gd name="T85" fmla="*/ 213 h 261"/>
                <a:gd name="T86" fmla="*/ 182 w 261"/>
                <a:gd name="T87" fmla="*/ 220 h 261"/>
                <a:gd name="T88" fmla="*/ 151 w 261"/>
                <a:gd name="T89" fmla="*/ 221 h 261"/>
                <a:gd name="T90" fmla="*/ 151 w 261"/>
                <a:gd name="T91"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1" h="261">
                  <a:moveTo>
                    <a:pt x="96" y="10"/>
                  </a:moveTo>
                  <a:cubicBezTo>
                    <a:pt x="132" y="0"/>
                    <a:pt x="173" y="7"/>
                    <a:pt x="204" y="30"/>
                  </a:cubicBezTo>
                  <a:cubicBezTo>
                    <a:pt x="241" y="57"/>
                    <a:pt x="261" y="104"/>
                    <a:pt x="253" y="149"/>
                  </a:cubicBezTo>
                  <a:cubicBezTo>
                    <a:pt x="245" y="211"/>
                    <a:pt x="186" y="261"/>
                    <a:pt x="124" y="257"/>
                  </a:cubicBezTo>
                  <a:cubicBezTo>
                    <a:pt x="60" y="256"/>
                    <a:pt x="4" y="198"/>
                    <a:pt x="3" y="134"/>
                  </a:cubicBezTo>
                  <a:cubicBezTo>
                    <a:pt x="0" y="78"/>
                    <a:pt x="41" y="24"/>
                    <a:pt x="96" y="10"/>
                  </a:cubicBezTo>
                  <a:close/>
                  <a:moveTo>
                    <a:pt x="78" y="31"/>
                  </a:moveTo>
                  <a:cubicBezTo>
                    <a:pt x="49" y="45"/>
                    <a:pt x="30" y="72"/>
                    <a:pt x="19" y="102"/>
                  </a:cubicBezTo>
                  <a:cubicBezTo>
                    <a:pt x="28" y="100"/>
                    <a:pt x="38" y="98"/>
                    <a:pt x="38" y="111"/>
                  </a:cubicBezTo>
                  <a:cubicBezTo>
                    <a:pt x="35" y="109"/>
                    <a:pt x="30" y="106"/>
                    <a:pt x="28" y="104"/>
                  </a:cubicBezTo>
                  <a:cubicBezTo>
                    <a:pt x="24" y="106"/>
                    <a:pt x="21" y="108"/>
                    <a:pt x="18" y="110"/>
                  </a:cubicBezTo>
                  <a:cubicBezTo>
                    <a:pt x="16" y="125"/>
                    <a:pt x="17" y="140"/>
                    <a:pt x="17" y="155"/>
                  </a:cubicBezTo>
                  <a:cubicBezTo>
                    <a:pt x="25" y="154"/>
                    <a:pt x="33" y="153"/>
                    <a:pt x="40" y="153"/>
                  </a:cubicBezTo>
                  <a:cubicBezTo>
                    <a:pt x="38" y="155"/>
                    <a:pt x="33" y="160"/>
                    <a:pt x="30" y="162"/>
                  </a:cubicBezTo>
                  <a:cubicBezTo>
                    <a:pt x="27" y="154"/>
                    <a:pt x="27" y="154"/>
                    <a:pt x="27" y="154"/>
                  </a:cubicBezTo>
                  <a:cubicBezTo>
                    <a:pt x="25" y="158"/>
                    <a:pt x="23" y="161"/>
                    <a:pt x="21" y="165"/>
                  </a:cubicBezTo>
                  <a:cubicBezTo>
                    <a:pt x="34" y="200"/>
                    <a:pt x="63" y="227"/>
                    <a:pt x="99" y="239"/>
                  </a:cubicBezTo>
                  <a:cubicBezTo>
                    <a:pt x="99" y="233"/>
                    <a:pt x="100" y="227"/>
                    <a:pt x="100" y="221"/>
                  </a:cubicBezTo>
                  <a:cubicBezTo>
                    <a:pt x="102" y="221"/>
                    <a:pt x="105" y="222"/>
                    <a:pt x="106" y="222"/>
                  </a:cubicBezTo>
                  <a:cubicBezTo>
                    <a:pt x="100" y="235"/>
                    <a:pt x="112" y="245"/>
                    <a:pt x="125" y="243"/>
                  </a:cubicBezTo>
                  <a:cubicBezTo>
                    <a:pt x="124" y="233"/>
                    <a:pt x="123" y="222"/>
                    <a:pt x="124" y="212"/>
                  </a:cubicBezTo>
                  <a:cubicBezTo>
                    <a:pt x="141" y="206"/>
                    <a:pt x="130" y="228"/>
                    <a:pt x="133" y="237"/>
                  </a:cubicBezTo>
                  <a:cubicBezTo>
                    <a:pt x="139" y="246"/>
                    <a:pt x="152" y="239"/>
                    <a:pt x="160" y="237"/>
                  </a:cubicBezTo>
                  <a:cubicBezTo>
                    <a:pt x="197" y="227"/>
                    <a:pt x="225" y="196"/>
                    <a:pt x="238" y="161"/>
                  </a:cubicBezTo>
                  <a:cubicBezTo>
                    <a:pt x="230" y="160"/>
                    <a:pt x="221" y="160"/>
                    <a:pt x="216" y="152"/>
                  </a:cubicBezTo>
                  <a:cubicBezTo>
                    <a:pt x="222" y="154"/>
                    <a:pt x="233" y="156"/>
                    <a:pt x="238" y="158"/>
                  </a:cubicBezTo>
                  <a:cubicBezTo>
                    <a:pt x="240" y="149"/>
                    <a:pt x="242" y="140"/>
                    <a:pt x="237" y="132"/>
                  </a:cubicBezTo>
                  <a:cubicBezTo>
                    <a:pt x="229" y="136"/>
                    <a:pt x="204" y="142"/>
                    <a:pt x="211" y="125"/>
                  </a:cubicBezTo>
                  <a:cubicBezTo>
                    <a:pt x="221" y="124"/>
                    <a:pt x="231" y="125"/>
                    <a:pt x="242" y="126"/>
                  </a:cubicBezTo>
                  <a:cubicBezTo>
                    <a:pt x="241" y="120"/>
                    <a:pt x="241" y="109"/>
                    <a:pt x="240" y="103"/>
                  </a:cubicBezTo>
                  <a:cubicBezTo>
                    <a:pt x="234" y="105"/>
                    <a:pt x="227" y="107"/>
                    <a:pt x="221" y="109"/>
                  </a:cubicBezTo>
                  <a:cubicBezTo>
                    <a:pt x="221" y="107"/>
                    <a:pt x="221" y="103"/>
                    <a:pt x="221" y="101"/>
                  </a:cubicBezTo>
                  <a:cubicBezTo>
                    <a:pt x="227" y="101"/>
                    <a:pt x="232" y="101"/>
                    <a:pt x="238" y="100"/>
                  </a:cubicBezTo>
                  <a:cubicBezTo>
                    <a:pt x="229" y="73"/>
                    <a:pt x="211" y="50"/>
                    <a:pt x="187" y="34"/>
                  </a:cubicBezTo>
                  <a:cubicBezTo>
                    <a:pt x="185" y="42"/>
                    <a:pt x="181" y="48"/>
                    <a:pt x="175" y="53"/>
                  </a:cubicBezTo>
                  <a:cubicBezTo>
                    <a:pt x="175" y="49"/>
                    <a:pt x="175" y="43"/>
                    <a:pt x="175" y="40"/>
                  </a:cubicBezTo>
                  <a:cubicBezTo>
                    <a:pt x="179" y="38"/>
                    <a:pt x="182" y="35"/>
                    <a:pt x="186" y="33"/>
                  </a:cubicBezTo>
                  <a:cubicBezTo>
                    <a:pt x="177" y="30"/>
                    <a:pt x="168" y="26"/>
                    <a:pt x="159" y="23"/>
                  </a:cubicBezTo>
                  <a:cubicBezTo>
                    <a:pt x="158" y="30"/>
                    <a:pt x="157" y="37"/>
                    <a:pt x="155" y="44"/>
                  </a:cubicBezTo>
                  <a:cubicBezTo>
                    <a:pt x="150" y="36"/>
                    <a:pt x="153" y="29"/>
                    <a:pt x="157" y="22"/>
                  </a:cubicBezTo>
                  <a:cubicBezTo>
                    <a:pt x="131" y="16"/>
                    <a:pt x="103" y="19"/>
                    <a:pt x="78" y="31"/>
                  </a:cubicBezTo>
                  <a:close/>
                  <a:moveTo>
                    <a:pt x="125" y="21"/>
                  </a:moveTo>
                  <a:cubicBezTo>
                    <a:pt x="124" y="31"/>
                    <a:pt x="123" y="40"/>
                    <a:pt x="123" y="50"/>
                  </a:cubicBezTo>
                  <a:cubicBezTo>
                    <a:pt x="125" y="50"/>
                    <a:pt x="130" y="49"/>
                    <a:pt x="133" y="49"/>
                  </a:cubicBezTo>
                  <a:cubicBezTo>
                    <a:pt x="135" y="40"/>
                    <a:pt x="138" y="24"/>
                    <a:pt x="125" y="21"/>
                  </a:cubicBezTo>
                  <a:close/>
                  <a:moveTo>
                    <a:pt x="94" y="40"/>
                  </a:moveTo>
                  <a:cubicBezTo>
                    <a:pt x="103" y="63"/>
                    <a:pt x="110" y="87"/>
                    <a:pt x="118" y="110"/>
                  </a:cubicBezTo>
                  <a:cubicBezTo>
                    <a:pt x="121" y="119"/>
                    <a:pt x="120" y="128"/>
                    <a:pt x="119" y="137"/>
                  </a:cubicBezTo>
                  <a:cubicBezTo>
                    <a:pt x="95" y="160"/>
                    <a:pt x="73" y="185"/>
                    <a:pt x="49" y="208"/>
                  </a:cubicBezTo>
                  <a:cubicBezTo>
                    <a:pt x="51" y="207"/>
                    <a:pt x="57" y="206"/>
                    <a:pt x="59" y="205"/>
                  </a:cubicBezTo>
                  <a:cubicBezTo>
                    <a:pt x="81" y="187"/>
                    <a:pt x="99" y="164"/>
                    <a:pt x="120" y="144"/>
                  </a:cubicBezTo>
                  <a:cubicBezTo>
                    <a:pt x="146" y="127"/>
                    <a:pt x="180" y="122"/>
                    <a:pt x="209" y="109"/>
                  </a:cubicBezTo>
                  <a:cubicBezTo>
                    <a:pt x="210" y="107"/>
                    <a:pt x="212" y="101"/>
                    <a:pt x="213" y="99"/>
                  </a:cubicBezTo>
                  <a:cubicBezTo>
                    <a:pt x="185" y="103"/>
                    <a:pt x="159" y="115"/>
                    <a:pt x="132" y="123"/>
                  </a:cubicBezTo>
                  <a:cubicBezTo>
                    <a:pt x="121" y="91"/>
                    <a:pt x="108" y="58"/>
                    <a:pt x="104" y="24"/>
                  </a:cubicBezTo>
                  <a:cubicBezTo>
                    <a:pt x="100" y="29"/>
                    <a:pt x="97" y="35"/>
                    <a:pt x="94" y="40"/>
                  </a:cubicBezTo>
                  <a:close/>
                  <a:moveTo>
                    <a:pt x="75" y="39"/>
                  </a:moveTo>
                  <a:cubicBezTo>
                    <a:pt x="69" y="44"/>
                    <a:pt x="76" y="55"/>
                    <a:pt x="83" y="50"/>
                  </a:cubicBezTo>
                  <a:cubicBezTo>
                    <a:pt x="88" y="46"/>
                    <a:pt x="81" y="35"/>
                    <a:pt x="75" y="39"/>
                  </a:cubicBezTo>
                  <a:close/>
                  <a:moveTo>
                    <a:pt x="54" y="64"/>
                  </a:moveTo>
                  <a:cubicBezTo>
                    <a:pt x="60" y="71"/>
                    <a:pt x="70" y="61"/>
                    <a:pt x="62" y="55"/>
                  </a:cubicBezTo>
                  <a:cubicBezTo>
                    <a:pt x="56" y="48"/>
                    <a:pt x="45" y="58"/>
                    <a:pt x="54" y="64"/>
                  </a:cubicBezTo>
                  <a:close/>
                  <a:moveTo>
                    <a:pt x="196" y="63"/>
                  </a:moveTo>
                  <a:cubicBezTo>
                    <a:pt x="203" y="65"/>
                    <a:pt x="205" y="62"/>
                    <a:pt x="204" y="55"/>
                  </a:cubicBezTo>
                  <a:cubicBezTo>
                    <a:pt x="198" y="54"/>
                    <a:pt x="195" y="57"/>
                    <a:pt x="196" y="63"/>
                  </a:cubicBezTo>
                  <a:close/>
                  <a:moveTo>
                    <a:pt x="38" y="76"/>
                  </a:moveTo>
                  <a:cubicBezTo>
                    <a:pt x="35" y="84"/>
                    <a:pt x="38" y="87"/>
                    <a:pt x="46" y="85"/>
                  </a:cubicBezTo>
                  <a:cubicBezTo>
                    <a:pt x="49" y="78"/>
                    <a:pt x="46" y="75"/>
                    <a:pt x="38" y="76"/>
                  </a:cubicBezTo>
                  <a:close/>
                  <a:moveTo>
                    <a:pt x="212" y="77"/>
                  </a:moveTo>
                  <a:cubicBezTo>
                    <a:pt x="209" y="85"/>
                    <a:pt x="211" y="88"/>
                    <a:pt x="219" y="84"/>
                  </a:cubicBezTo>
                  <a:cubicBezTo>
                    <a:pt x="222" y="76"/>
                    <a:pt x="220" y="74"/>
                    <a:pt x="212" y="77"/>
                  </a:cubicBezTo>
                  <a:close/>
                  <a:moveTo>
                    <a:pt x="22" y="125"/>
                  </a:moveTo>
                  <a:cubicBezTo>
                    <a:pt x="13" y="141"/>
                    <a:pt x="54" y="141"/>
                    <a:pt x="47" y="126"/>
                  </a:cubicBezTo>
                  <a:cubicBezTo>
                    <a:pt x="39" y="124"/>
                    <a:pt x="30" y="124"/>
                    <a:pt x="22" y="125"/>
                  </a:cubicBezTo>
                  <a:close/>
                  <a:moveTo>
                    <a:pt x="43" y="175"/>
                  </a:moveTo>
                  <a:cubicBezTo>
                    <a:pt x="36" y="174"/>
                    <a:pt x="32" y="186"/>
                    <a:pt x="41" y="185"/>
                  </a:cubicBezTo>
                  <a:cubicBezTo>
                    <a:pt x="47" y="186"/>
                    <a:pt x="51" y="175"/>
                    <a:pt x="43" y="175"/>
                  </a:cubicBezTo>
                  <a:close/>
                  <a:moveTo>
                    <a:pt x="211" y="176"/>
                  </a:moveTo>
                  <a:cubicBezTo>
                    <a:pt x="206" y="181"/>
                    <a:pt x="215" y="188"/>
                    <a:pt x="220" y="184"/>
                  </a:cubicBezTo>
                  <a:cubicBezTo>
                    <a:pt x="225" y="179"/>
                    <a:pt x="216" y="172"/>
                    <a:pt x="211" y="176"/>
                  </a:cubicBezTo>
                  <a:close/>
                  <a:moveTo>
                    <a:pt x="194" y="197"/>
                  </a:moveTo>
                  <a:cubicBezTo>
                    <a:pt x="192" y="202"/>
                    <a:pt x="200" y="210"/>
                    <a:pt x="205" y="206"/>
                  </a:cubicBezTo>
                  <a:cubicBezTo>
                    <a:pt x="208" y="200"/>
                    <a:pt x="199" y="193"/>
                    <a:pt x="194" y="197"/>
                  </a:cubicBezTo>
                  <a:close/>
                  <a:moveTo>
                    <a:pt x="75" y="213"/>
                  </a:moveTo>
                  <a:cubicBezTo>
                    <a:pt x="73" y="220"/>
                    <a:pt x="76" y="222"/>
                    <a:pt x="82" y="219"/>
                  </a:cubicBezTo>
                  <a:cubicBezTo>
                    <a:pt x="84" y="212"/>
                    <a:pt x="82" y="210"/>
                    <a:pt x="75" y="213"/>
                  </a:cubicBezTo>
                  <a:close/>
                  <a:moveTo>
                    <a:pt x="175" y="212"/>
                  </a:moveTo>
                  <a:cubicBezTo>
                    <a:pt x="173" y="219"/>
                    <a:pt x="175" y="222"/>
                    <a:pt x="182" y="220"/>
                  </a:cubicBezTo>
                  <a:cubicBezTo>
                    <a:pt x="184" y="214"/>
                    <a:pt x="182" y="211"/>
                    <a:pt x="175" y="212"/>
                  </a:cubicBezTo>
                  <a:close/>
                  <a:moveTo>
                    <a:pt x="151" y="221"/>
                  </a:moveTo>
                  <a:cubicBezTo>
                    <a:pt x="147" y="226"/>
                    <a:pt x="151" y="238"/>
                    <a:pt x="158" y="234"/>
                  </a:cubicBezTo>
                  <a:cubicBezTo>
                    <a:pt x="163" y="230"/>
                    <a:pt x="158" y="217"/>
                    <a:pt x="151" y="22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3" name="Freeform 875"/>
            <p:cNvSpPr>
              <a:spLocks noEditPoints="1"/>
            </p:cNvSpPr>
            <p:nvPr/>
          </p:nvSpPr>
          <p:spPr bwMode="auto">
            <a:xfrm rot="21136666">
              <a:off x="8495820" y="1817448"/>
              <a:ext cx="317936" cy="281456"/>
            </a:xfrm>
            <a:custGeom>
              <a:avLst/>
              <a:gdLst>
                <a:gd name="T0" fmla="*/ 259 w 260"/>
                <a:gd name="T1" fmla="*/ 36 h 229"/>
                <a:gd name="T2" fmla="*/ 245 w 260"/>
                <a:gd name="T3" fmla="*/ 183 h 229"/>
                <a:gd name="T4" fmla="*/ 166 w 260"/>
                <a:gd name="T5" fmla="*/ 163 h 229"/>
                <a:gd name="T6" fmla="*/ 195 w 260"/>
                <a:gd name="T7" fmla="*/ 7 h 229"/>
                <a:gd name="T8" fmla="*/ 194 w 260"/>
                <a:gd name="T9" fmla="*/ 35 h 229"/>
                <a:gd name="T10" fmla="*/ 245 w 260"/>
                <a:gd name="T11" fmla="*/ 28 h 229"/>
                <a:gd name="T12" fmla="*/ 178 w 260"/>
                <a:gd name="T13" fmla="*/ 32 h 229"/>
                <a:gd name="T14" fmla="*/ 194 w 260"/>
                <a:gd name="T15" fmla="*/ 72 h 229"/>
                <a:gd name="T16" fmla="*/ 178 w 260"/>
                <a:gd name="T17" fmla="*/ 32 h 229"/>
                <a:gd name="T18" fmla="*/ 197 w 260"/>
                <a:gd name="T19" fmla="*/ 73 h 229"/>
                <a:gd name="T20" fmla="*/ 226 w 260"/>
                <a:gd name="T21" fmla="*/ 40 h 229"/>
                <a:gd name="T22" fmla="*/ 231 w 260"/>
                <a:gd name="T23" fmla="*/ 39 h 229"/>
                <a:gd name="T24" fmla="*/ 248 w 260"/>
                <a:gd name="T25" fmla="*/ 73 h 229"/>
                <a:gd name="T26" fmla="*/ 231 w 260"/>
                <a:gd name="T27" fmla="*/ 39 h 229"/>
                <a:gd name="T28" fmla="*/ 202 w 260"/>
                <a:gd name="T29" fmla="*/ 197 h 229"/>
                <a:gd name="T30" fmla="*/ 250 w 260"/>
                <a:gd name="T31" fmla="*/ 153 h 229"/>
                <a:gd name="T32" fmla="*/ 195 w 260"/>
                <a:gd name="T33" fmla="*/ 162 h 229"/>
                <a:gd name="T34" fmla="*/ 193 w 260"/>
                <a:gd name="T35" fmla="*/ 155 h 229"/>
                <a:gd name="T36" fmla="*/ 176 w 260"/>
                <a:gd name="T37" fmla="*/ 90 h 229"/>
                <a:gd name="T38" fmla="*/ 197 w 260"/>
                <a:gd name="T39" fmla="*/ 90 h 229"/>
                <a:gd name="T40" fmla="*/ 228 w 260"/>
                <a:gd name="T41" fmla="*/ 155 h 229"/>
                <a:gd name="T42" fmla="*/ 197 w 260"/>
                <a:gd name="T43" fmla="*/ 90 h 229"/>
                <a:gd name="T44" fmla="*/ 231 w 260"/>
                <a:gd name="T45" fmla="*/ 157 h 229"/>
                <a:gd name="T46" fmla="*/ 248 w 260"/>
                <a:gd name="T47" fmla="*/ 90 h 229"/>
                <a:gd name="T48" fmla="*/ 55 w 260"/>
                <a:gd name="T49" fmla="*/ 122 h 229"/>
                <a:gd name="T50" fmla="*/ 150 w 260"/>
                <a:gd name="T51" fmla="*/ 56 h 229"/>
                <a:gd name="T52" fmla="*/ 72 w 260"/>
                <a:gd name="T53" fmla="*/ 150 h 229"/>
                <a:gd name="T54" fmla="*/ 0 w 260"/>
                <a:gd name="T55" fmla="*/ 100 h 229"/>
                <a:gd name="T56" fmla="*/ 55 w 260"/>
                <a:gd name="T57" fmla="*/ 122 h 229"/>
                <a:gd name="T58" fmla="*/ 11 w 260"/>
                <a:gd name="T59" fmla="*/ 85 h 229"/>
                <a:gd name="T60" fmla="*/ 83 w 260"/>
                <a:gd name="T61" fmla="*/ 69 h 229"/>
                <a:gd name="T62" fmla="*/ 29 w 260"/>
                <a:gd name="T63" fmla="*/ 59 h 229"/>
                <a:gd name="T64" fmla="*/ 123 w 260"/>
                <a:gd name="T65" fmla="*/ 87 h 229"/>
                <a:gd name="T66" fmla="*/ 20 w 260"/>
                <a:gd name="T67" fmla="*/ 173 h 229"/>
                <a:gd name="T68" fmla="*/ 10 w 260"/>
                <a:gd name="T69" fmla="*/ 181 h 229"/>
                <a:gd name="T70" fmla="*/ 134 w 260"/>
                <a:gd name="T71"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9">
                  <a:moveTo>
                    <a:pt x="195" y="7"/>
                  </a:moveTo>
                  <a:cubicBezTo>
                    <a:pt x="218" y="0"/>
                    <a:pt x="253" y="9"/>
                    <a:pt x="259" y="36"/>
                  </a:cubicBezTo>
                  <a:cubicBezTo>
                    <a:pt x="260" y="76"/>
                    <a:pt x="259" y="115"/>
                    <a:pt x="259" y="155"/>
                  </a:cubicBezTo>
                  <a:cubicBezTo>
                    <a:pt x="260" y="166"/>
                    <a:pt x="251" y="174"/>
                    <a:pt x="245" y="183"/>
                  </a:cubicBezTo>
                  <a:cubicBezTo>
                    <a:pt x="234" y="198"/>
                    <a:pt x="226" y="215"/>
                    <a:pt x="213" y="229"/>
                  </a:cubicBezTo>
                  <a:cubicBezTo>
                    <a:pt x="195" y="208"/>
                    <a:pt x="180" y="185"/>
                    <a:pt x="166" y="163"/>
                  </a:cubicBezTo>
                  <a:cubicBezTo>
                    <a:pt x="164" y="123"/>
                    <a:pt x="166" y="83"/>
                    <a:pt x="165" y="44"/>
                  </a:cubicBezTo>
                  <a:cubicBezTo>
                    <a:pt x="164" y="26"/>
                    <a:pt x="179" y="12"/>
                    <a:pt x="195" y="7"/>
                  </a:cubicBezTo>
                  <a:close/>
                  <a:moveTo>
                    <a:pt x="180" y="26"/>
                  </a:moveTo>
                  <a:cubicBezTo>
                    <a:pt x="184" y="29"/>
                    <a:pt x="189" y="32"/>
                    <a:pt x="194" y="35"/>
                  </a:cubicBezTo>
                  <a:cubicBezTo>
                    <a:pt x="206" y="30"/>
                    <a:pt x="218" y="30"/>
                    <a:pt x="230" y="34"/>
                  </a:cubicBezTo>
                  <a:cubicBezTo>
                    <a:pt x="233" y="32"/>
                    <a:pt x="241" y="29"/>
                    <a:pt x="245" y="28"/>
                  </a:cubicBezTo>
                  <a:cubicBezTo>
                    <a:pt x="226" y="11"/>
                    <a:pt x="200" y="14"/>
                    <a:pt x="180" y="26"/>
                  </a:cubicBezTo>
                  <a:close/>
                  <a:moveTo>
                    <a:pt x="178" y="32"/>
                  </a:moveTo>
                  <a:cubicBezTo>
                    <a:pt x="176" y="46"/>
                    <a:pt x="176" y="60"/>
                    <a:pt x="176" y="74"/>
                  </a:cubicBezTo>
                  <a:cubicBezTo>
                    <a:pt x="181" y="74"/>
                    <a:pt x="190" y="73"/>
                    <a:pt x="194" y="72"/>
                  </a:cubicBezTo>
                  <a:cubicBezTo>
                    <a:pt x="194" y="60"/>
                    <a:pt x="193" y="48"/>
                    <a:pt x="192" y="36"/>
                  </a:cubicBezTo>
                  <a:cubicBezTo>
                    <a:pt x="189" y="35"/>
                    <a:pt x="182" y="33"/>
                    <a:pt x="178" y="32"/>
                  </a:cubicBezTo>
                  <a:close/>
                  <a:moveTo>
                    <a:pt x="196" y="37"/>
                  </a:moveTo>
                  <a:cubicBezTo>
                    <a:pt x="197" y="49"/>
                    <a:pt x="197" y="61"/>
                    <a:pt x="197" y="73"/>
                  </a:cubicBezTo>
                  <a:cubicBezTo>
                    <a:pt x="207" y="73"/>
                    <a:pt x="218" y="73"/>
                    <a:pt x="228" y="73"/>
                  </a:cubicBezTo>
                  <a:cubicBezTo>
                    <a:pt x="228" y="62"/>
                    <a:pt x="228" y="51"/>
                    <a:pt x="226" y="40"/>
                  </a:cubicBezTo>
                  <a:cubicBezTo>
                    <a:pt x="221" y="29"/>
                    <a:pt x="206" y="36"/>
                    <a:pt x="196" y="37"/>
                  </a:cubicBezTo>
                  <a:close/>
                  <a:moveTo>
                    <a:pt x="231" y="39"/>
                  </a:moveTo>
                  <a:cubicBezTo>
                    <a:pt x="230" y="50"/>
                    <a:pt x="231" y="61"/>
                    <a:pt x="231" y="73"/>
                  </a:cubicBezTo>
                  <a:cubicBezTo>
                    <a:pt x="236" y="73"/>
                    <a:pt x="244" y="73"/>
                    <a:pt x="248" y="73"/>
                  </a:cubicBezTo>
                  <a:cubicBezTo>
                    <a:pt x="248" y="59"/>
                    <a:pt x="248" y="45"/>
                    <a:pt x="246" y="31"/>
                  </a:cubicBezTo>
                  <a:cubicBezTo>
                    <a:pt x="241" y="33"/>
                    <a:pt x="236" y="36"/>
                    <a:pt x="231" y="39"/>
                  </a:cubicBezTo>
                  <a:close/>
                  <a:moveTo>
                    <a:pt x="176" y="146"/>
                  </a:moveTo>
                  <a:cubicBezTo>
                    <a:pt x="175" y="166"/>
                    <a:pt x="193" y="181"/>
                    <a:pt x="202" y="197"/>
                  </a:cubicBezTo>
                  <a:cubicBezTo>
                    <a:pt x="209" y="197"/>
                    <a:pt x="216" y="197"/>
                    <a:pt x="223" y="197"/>
                  </a:cubicBezTo>
                  <a:cubicBezTo>
                    <a:pt x="232" y="183"/>
                    <a:pt x="243" y="169"/>
                    <a:pt x="250" y="153"/>
                  </a:cubicBezTo>
                  <a:cubicBezTo>
                    <a:pt x="243" y="156"/>
                    <a:pt x="237" y="159"/>
                    <a:pt x="230" y="162"/>
                  </a:cubicBezTo>
                  <a:cubicBezTo>
                    <a:pt x="219" y="154"/>
                    <a:pt x="206" y="153"/>
                    <a:pt x="195" y="162"/>
                  </a:cubicBezTo>
                  <a:cubicBezTo>
                    <a:pt x="190" y="161"/>
                    <a:pt x="185" y="160"/>
                    <a:pt x="180" y="158"/>
                  </a:cubicBezTo>
                  <a:cubicBezTo>
                    <a:pt x="183" y="158"/>
                    <a:pt x="189" y="156"/>
                    <a:pt x="193" y="155"/>
                  </a:cubicBezTo>
                  <a:cubicBezTo>
                    <a:pt x="195" y="134"/>
                    <a:pt x="194" y="112"/>
                    <a:pt x="194" y="90"/>
                  </a:cubicBezTo>
                  <a:cubicBezTo>
                    <a:pt x="190" y="90"/>
                    <a:pt x="181" y="90"/>
                    <a:pt x="176" y="90"/>
                  </a:cubicBezTo>
                  <a:cubicBezTo>
                    <a:pt x="176" y="109"/>
                    <a:pt x="176" y="127"/>
                    <a:pt x="176" y="146"/>
                  </a:cubicBezTo>
                  <a:close/>
                  <a:moveTo>
                    <a:pt x="197" y="90"/>
                  </a:moveTo>
                  <a:cubicBezTo>
                    <a:pt x="197" y="112"/>
                    <a:pt x="198" y="134"/>
                    <a:pt x="196" y="155"/>
                  </a:cubicBezTo>
                  <a:cubicBezTo>
                    <a:pt x="207" y="151"/>
                    <a:pt x="217" y="151"/>
                    <a:pt x="228" y="155"/>
                  </a:cubicBezTo>
                  <a:cubicBezTo>
                    <a:pt x="228" y="133"/>
                    <a:pt x="228" y="112"/>
                    <a:pt x="228" y="90"/>
                  </a:cubicBezTo>
                  <a:cubicBezTo>
                    <a:pt x="217" y="90"/>
                    <a:pt x="207" y="90"/>
                    <a:pt x="197" y="90"/>
                  </a:cubicBezTo>
                  <a:close/>
                  <a:moveTo>
                    <a:pt x="231" y="90"/>
                  </a:moveTo>
                  <a:cubicBezTo>
                    <a:pt x="231" y="112"/>
                    <a:pt x="231" y="135"/>
                    <a:pt x="231" y="157"/>
                  </a:cubicBezTo>
                  <a:cubicBezTo>
                    <a:pt x="237" y="154"/>
                    <a:pt x="242" y="152"/>
                    <a:pt x="248" y="150"/>
                  </a:cubicBezTo>
                  <a:cubicBezTo>
                    <a:pt x="248" y="130"/>
                    <a:pt x="248" y="110"/>
                    <a:pt x="248" y="90"/>
                  </a:cubicBezTo>
                  <a:cubicBezTo>
                    <a:pt x="244" y="90"/>
                    <a:pt x="235" y="90"/>
                    <a:pt x="231" y="90"/>
                  </a:cubicBezTo>
                  <a:close/>
                  <a:moveTo>
                    <a:pt x="55" y="122"/>
                  </a:moveTo>
                  <a:cubicBezTo>
                    <a:pt x="73" y="89"/>
                    <a:pt x="103" y="61"/>
                    <a:pt x="140" y="52"/>
                  </a:cubicBezTo>
                  <a:cubicBezTo>
                    <a:pt x="142" y="53"/>
                    <a:pt x="147" y="55"/>
                    <a:pt x="150" y="56"/>
                  </a:cubicBezTo>
                  <a:cubicBezTo>
                    <a:pt x="132" y="73"/>
                    <a:pt x="111" y="87"/>
                    <a:pt x="97" y="107"/>
                  </a:cubicBezTo>
                  <a:cubicBezTo>
                    <a:pt x="87" y="120"/>
                    <a:pt x="81" y="136"/>
                    <a:pt x="72" y="150"/>
                  </a:cubicBezTo>
                  <a:cubicBezTo>
                    <a:pt x="67" y="158"/>
                    <a:pt x="56" y="160"/>
                    <a:pt x="49" y="154"/>
                  </a:cubicBezTo>
                  <a:cubicBezTo>
                    <a:pt x="28" y="140"/>
                    <a:pt x="14" y="120"/>
                    <a:pt x="0" y="100"/>
                  </a:cubicBezTo>
                  <a:cubicBezTo>
                    <a:pt x="5" y="94"/>
                    <a:pt x="11" y="89"/>
                    <a:pt x="19" y="85"/>
                  </a:cubicBezTo>
                  <a:cubicBezTo>
                    <a:pt x="29" y="99"/>
                    <a:pt x="41" y="112"/>
                    <a:pt x="55" y="122"/>
                  </a:cubicBezTo>
                  <a:close/>
                  <a:moveTo>
                    <a:pt x="10" y="63"/>
                  </a:moveTo>
                  <a:cubicBezTo>
                    <a:pt x="10" y="70"/>
                    <a:pt x="10" y="78"/>
                    <a:pt x="11" y="85"/>
                  </a:cubicBezTo>
                  <a:cubicBezTo>
                    <a:pt x="16" y="80"/>
                    <a:pt x="19" y="74"/>
                    <a:pt x="23" y="69"/>
                  </a:cubicBezTo>
                  <a:cubicBezTo>
                    <a:pt x="43" y="69"/>
                    <a:pt x="63" y="69"/>
                    <a:pt x="83" y="69"/>
                  </a:cubicBezTo>
                  <a:cubicBezTo>
                    <a:pt x="91" y="70"/>
                    <a:pt x="97" y="63"/>
                    <a:pt x="104" y="59"/>
                  </a:cubicBezTo>
                  <a:cubicBezTo>
                    <a:pt x="79" y="59"/>
                    <a:pt x="54" y="59"/>
                    <a:pt x="29" y="59"/>
                  </a:cubicBezTo>
                  <a:cubicBezTo>
                    <a:pt x="23" y="60"/>
                    <a:pt x="15" y="58"/>
                    <a:pt x="10" y="63"/>
                  </a:cubicBezTo>
                  <a:close/>
                  <a:moveTo>
                    <a:pt x="123" y="87"/>
                  </a:moveTo>
                  <a:cubicBezTo>
                    <a:pt x="123" y="115"/>
                    <a:pt x="123" y="144"/>
                    <a:pt x="123" y="172"/>
                  </a:cubicBezTo>
                  <a:cubicBezTo>
                    <a:pt x="89" y="173"/>
                    <a:pt x="54" y="172"/>
                    <a:pt x="20" y="173"/>
                  </a:cubicBezTo>
                  <a:cubicBezTo>
                    <a:pt x="19" y="157"/>
                    <a:pt x="24" y="138"/>
                    <a:pt x="11" y="126"/>
                  </a:cubicBezTo>
                  <a:cubicBezTo>
                    <a:pt x="10" y="144"/>
                    <a:pt x="10" y="162"/>
                    <a:pt x="10" y="181"/>
                  </a:cubicBezTo>
                  <a:cubicBezTo>
                    <a:pt x="51" y="184"/>
                    <a:pt x="92" y="182"/>
                    <a:pt x="133" y="182"/>
                  </a:cubicBezTo>
                  <a:cubicBezTo>
                    <a:pt x="134" y="148"/>
                    <a:pt x="133" y="115"/>
                    <a:pt x="134" y="82"/>
                  </a:cubicBezTo>
                  <a:cubicBezTo>
                    <a:pt x="131" y="83"/>
                    <a:pt x="126" y="86"/>
                    <a:pt x="123"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4" name="Freeform 895"/>
            <p:cNvSpPr>
              <a:spLocks noEditPoints="1"/>
            </p:cNvSpPr>
            <p:nvPr/>
          </p:nvSpPr>
          <p:spPr bwMode="auto">
            <a:xfrm rot="20221968">
              <a:off x="8893885" y="1663555"/>
              <a:ext cx="272545" cy="328433"/>
            </a:xfrm>
            <a:custGeom>
              <a:avLst/>
              <a:gdLst>
                <a:gd name="T0" fmla="*/ 167 w 167"/>
                <a:gd name="T1" fmla="*/ 194 h 201"/>
                <a:gd name="T2" fmla="*/ 160 w 167"/>
                <a:gd name="T3" fmla="*/ 201 h 201"/>
                <a:gd name="T4" fmla="*/ 31 w 167"/>
                <a:gd name="T5" fmla="*/ 201 h 201"/>
                <a:gd name="T6" fmla="*/ 0 w 167"/>
                <a:gd name="T7" fmla="*/ 170 h 201"/>
                <a:gd name="T8" fmla="*/ 31 w 167"/>
                <a:gd name="T9" fmla="*/ 139 h 201"/>
                <a:gd name="T10" fmla="*/ 160 w 167"/>
                <a:gd name="T11" fmla="*/ 139 h 201"/>
                <a:gd name="T12" fmla="*/ 167 w 167"/>
                <a:gd name="T13" fmla="*/ 146 h 201"/>
                <a:gd name="T14" fmla="*/ 160 w 167"/>
                <a:gd name="T15" fmla="*/ 154 h 201"/>
                <a:gd name="T16" fmla="*/ 33 w 167"/>
                <a:gd name="T17" fmla="*/ 154 h 201"/>
                <a:gd name="T18" fmla="*/ 17 w 167"/>
                <a:gd name="T19" fmla="*/ 170 h 201"/>
                <a:gd name="T20" fmla="*/ 33 w 167"/>
                <a:gd name="T21" fmla="*/ 187 h 201"/>
                <a:gd name="T22" fmla="*/ 160 w 167"/>
                <a:gd name="T23" fmla="*/ 187 h 201"/>
                <a:gd name="T24" fmla="*/ 167 w 167"/>
                <a:gd name="T25" fmla="*/ 194 h 201"/>
                <a:gd name="T26" fmla="*/ 86 w 167"/>
                <a:gd name="T27" fmla="*/ 28 h 201"/>
                <a:gd name="T28" fmla="*/ 114 w 167"/>
                <a:gd name="T29" fmla="*/ 2 h 201"/>
                <a:gd name="T30" fmla="*/ 113 w 167"/>
                <a:gd name="T31" fmla="*/ 0 h 201"/>
                <a:gd name="T32" fmla="*/ 111 w 167"/>
                <a:gd name="T33" fmla="*/ 0 h 201"/>
                <a:gd name="T34" fmla="*/ 84 w 167"/>
                <a:gd name="T35" fmla="*/ 26 h 201"/>
                <a:gd name="T36" fmla="*/ 84 w 167"/>
                <a:gd name="T37" fmla="*/ 28 h 201"/>
                <a:gd name="T38" fmla="*/ 86 w 167"/>
                <a:gd name="T39" fmla="*/ 28 h 201"/>
                <a:gd name="T40" fmla="*/ 137 w 167"/>
                <a:gd name="T41" fmla="*/ 50 h 201"/>
                <a:gd name="T42" fmla="*/ 108 w 167"/>
                <a:gd name="T43" fmla="*/ 31 h 201"/>
                <a:gd name="T44" fmla="*/ 85 w 167"/>
                <a:gd name="T45" fmla="*/ 36 h 201"/>
                <a:gd name="T46" fmla="*/ 63 w 167"/>
                <a:gd name="T47" fmla="*/ 31 h 201"/>
                <a:gd name="T48" fmla="*/ 34 w 167"/>
                <a:gd name="T49" fmla="*/ 50 h 201"/>
                <a:gd name="T50" fmla="*/ 64 w 167"/>
                <a:gd name="T51" fmla="*/ 125 h 201"/>
                <a:gd name="T52" fmla="*/ 85 w 167"/>
                <a:gd name="T53" fmla="*/ 120 h 201"/>
                <a:gd name="T54" fmla="*/ 106 w 167"/>
                <a:gd name="T55" fmla="*/ 125 h 201"/>
                <a:gd name="T56" fmla="*/ 137 w 167"/>
                <a:gd name="T57" fmla="*/ 50 h 201"/>
                <a:gd name="T58" fmla="*/ 63 w 167"/>
                <a:gd name="T59" fmla="*/ 46 h 201"/>
                <a:gd name="T60" fmla="*/ 62 w 167"/>
                <a:gd name="T61" fmla="*/ 46 h 201"/>
                <a:gd name="T62" fmla="*/ 47 w 167"/>
                <a:gd name="T63" fmla="*/ 59 h 201"/>
                <a:gd name="T64" fmla="*/ 44 w 167"/>
                <a:gd name="T65" fmla="*/ 62 h 201"/>
                <a:gd name="T66" fmla="*/ 43 w 167"/>
                <a:gd name="T67" fmla="*/ 62 h 201"/>
                <a:gd name="T68" fmla="*/ 43 w 167"/>
                <a:gd name="T69" fmla="*/ 62 h 201"/>
                <a:gd name="T70" fmla="*/ 40 w 167"/>
                <a:gd name="T71" fmla="*/ 57 h 201"/>
                <a:gd name="T72" fmla="*/ 62 w 167"/>
                <a:gd name="T73" fmla="*/ 39 h 201"/>
                <a:gd name="T74" fmla="*/ 63 w 167"/>
                <a:gd name="T75" fmla="*/ 39 h 201"/>
                <a:gd name="T76" fmla="*/ 67 w 167"/>
                <a:gd name="T77" fmla="*/ 43 h 201"/>
                <a:gd name="T78" fmla="*/ 63 w 167"/>
                <a:gd name="T79" fmla="*/ 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201">
                  <a:moveTo>
                    <a:pt x="167" y="194"/>
                  </a:moveTo>
                  <a:cubicBezTo>
                    <a:pt x="167" y="198"/>
                    <a:pt x="164" y="201"/>
                    <a:pt x="160" y="201"/>
                  </a:cubicBezTo>
                  <a:cubicBezTo>
                    <a:pt x="31" y="201"/>
                    <a:pt x="31" y="201"/>
                    <a:pt x="31" y="201"/>
                  </a:cubicBezTo>
                  <a:cubicBezTo>
                    <a:pt x="14" y="201"/>
                    <a:pt x="0" y="187"/>
                    <a:pt x="0" y="170"/>
                  </a:cubicBezTo>
                  <a:cubicBezTo>
                    <a:pt x="0" y="153"/>
                    <a:pt x="14" y="139"/>
                    <a:pt x="31" y="139"/>
                  </a:cubicBezTo>
                  <a:cubicBezTo>
                    <a:pt x="160" y="139"/>
                    <a:pt x="160" y="139"/>
                    <a:pt x="160" y="139"/>
                  </a:cubicBezTo>
                  <a:cubicBezTo>
                    <a:pt x="164" y="139"/>
                    <a:pt x="167" y="142"/>
                    <a:pt x="167" y="146"/>
                  </a:cubicBezTo>
                  <a:cubicBezTo>
                    <a:pt x="167" y="150"/>
                    <a:pt x="164" y="154"/>
                    <a:pt x="160" y="154"/>
                  </a:cubicBezTo>
                  <a:cubicBezTo>
                    <a:pt x="33" y="154"/>
                    <a:pt x="33" y="154"/>
                    <a:pt x="33" y="154"/>
                  </a:cubicBezTo>
                  <a:cubicBezTo>
                    <a:pt x="24" y="154"/>
                    <a:pt x="17" y="161"/>
                    <a:pt x="17" y="170"/>
                  </a:cubicBezTo>
                  <a:cubicBezTo>
                    <a:pt x="17" y="179"/>
                    <a:pt x="24" y="187"/>
                    <a:pt x="33" y="187"/>
                  </a:cubicBezTo>
                  <a:cubicBezTo>
                    <a:pt x="160" y="187"/>
                    <a:pt x="160" y="187"/>
                    <a:pt x="160" y="187"/>
                  </a:cubicBezTo>
                  <a:cubicBezTo>
                    <a:pt x="164" y="187"/>
                    <a:pt x="167" y="190"/>
                    <a:pt x="167" y="194"/>
                  </a:cubicBezTo>
                  <a:close/>
                  <a:moveTo>
                    <a:pt x="86" y="28"/>
                  </a:moveTo>
                  <a:cubicBezTo>
                    <a:pt x="101" y="28"/>
                    <a:pt x="114" y="17"/>
                    <a:pt x="114" y="2"/>
                  </a:cubicBezTo>
                  <a:cubicBezTo>
                    <a:pt x="114" y="1"/>
                    <a:pt x="114" y="1"/>
                    <a:pt x="113" y="0"/>
                  </a:cubicBezTo>
                  <a:cubicBezTo>
                    <a:pt x="113" y="0"/>
                    <a:pt x="112" y="0"/>
                    <a:pt x="111" y="0"/>
                  </a:cubicBezTo>
                  <a:cubicBezTo>
                    <a:pt x="96" y="0"/>
                    <a:pt x="84" y="12"/>
                    <a:pt x="84" y="26"/>
                  </a:cubicBezTo>
                  <a:cubicBezTo>
                    <a:pt x="84" y="27"/>
                    <a:pt x="84" y="28"/>
                    <a:pt x="84" y="28"/>
                  </a:cubicBezTo>
                  <a:cubicBezTo>
                    <a:pt x="85" y="28"/>
                    <a:pt x="85" y="28"/>
                    <a:pt x="86" y="28"/>
                  </a:cubicBezTo>
                  <a:close/>
                  <a:moveTo>
                    <a:pt x="137" y="50"/>
                  </a:moveTo>
                  <a:cubicBezTo>
                    <a:pt x="131" y="37"/>
                    <a:pt x="118" y="31"/>
                    <a:pt x="108" y="31"/>
                  </a:cubicBezTo>
                  <a:cubicBezTo>
                    <a:pt x="97" y="31"/>
                    <a:pt x="94" y="36"/>
                    <a:pt x="85" y="36"/>
                  </a:cubicBezTo>
                  <a:cubicBezTo>
                    <a:pt x="76" y="36"/>
                    <a:pt x="74" y="31"/>
                    <a:pt x="63" y="31"/>
                  </a:cubicBezTo>
                  <a:cubicBezTo>
                    <a:pt x="53" y="31"/>
                    <a:pt x="40" y="37"/>
                    <a:pt x="34" y="50"/>
                  </a:cubicBezTo>
                  <a:cubicBezTo>
                    <a:pt x="23" y="76"/>
                    <a:pt x="42" y="125"/>
                    <a:pt x="64" y="125"/>
                  </a:cubicBezTo>
                  <a:cubicBezTo>
                    <a:pt x="73" y="125"/>
                    <a:pt x="77" y="120"/>
                    <a:pt x="85" y="120"/>
                  </a:cubicBezTo>
                  <a:cubicBezTo>
                    <a:pt x="94" y="120"/>
                    <a:pt x="97" y="125"/>
                    <a:pt x="106" y="125"/>
                  </a:cubicBezTo>
                  <a:cubicBezTo>
                    <a:pt x="129" y="125"/>
                    <a:pt x="148" y="76"/>
                    <a:pt x="137" y="50"/>
                  </a:cubicBezTo>
                  <a:close/>
                  <a:moveTo>
                    <a:pt x="63" y="46"/>
                  </a:moveTo>
                  <a:cubicBezTo>
                    <a:pt x="62" y="46"/>
                    <a:pt x="62" y="46"/>
                    <a:pt x="62" y="46"/>
                  </a:cubicBezTo>
                  <a:cubicBezTo>
                    <a:pt x="57" y="46"/>
                    <a:pt x="49" y="51"/>
                    <a:pt x="47" y="59"/>
                  </a:cubicBezTo>
                  <a:cubicBezTo>
                    <a:pt x="47" y="61"/>
                    <a:pt x="45" y="62"/>
                    <a:pt x="44" y="62"/>
                  </a:cubicBezTo>
                  <a:cubicBezTo>
                    <a:pt x="43" y="62"/>
                    <a:pt x="43" y="62"/>
                    <a:pt x="43" y="62"/>
                  </a:cubicBezTo>
                  <a:cubicBezTo>
                    <a:pt x="43" y="62"/>
                    <a:pt x="43" y="62"/>
                    <a:pt x="43" y="62"/>
                  </a:cubicBezTo>
                  <a:cubicBezTo>
                    <a:pt x="41" y="61"/>
                    <a:pt x="40" y="59"/>
                    <a:pt x="40" y="57"/>
                  </a:cubicBezTo>
                  <a:cubicBezTo>
                    <a:pt x="42" y="46"/>
                    <a:pt x="53" y="39"/>
                    <a:pt x="62" y="39"/>
                  </a:cubicBezTo>
                  <a:cubicBezTo>
                    <a:pt x="62" y="39"/>
                    <a:pt x="63" y="39"/>
                    <a:pt x="63" y="39"/>
                  </a:cubicBezTo>
                  <a:cubicBezTo>
                    <a:pt x="65" y="39"/>
                    <a:pt x="67" y="41"/>
                    <a:pt x="67" y="43"/>
                  </a:cubicBezTo>
                  <a:cubicBezTo>
                    <a:pt x="66" y="45"/>
                    <a:pt x="65" y="46"/>
                    <a:pt x="63" y="4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6" name="Freeform 864"/>
            <p:cNvSpPr>
              <a:spLocks noEditPoints="1"/>
            </p:cNvSpPr>
            <p:nvPr/>
          </p:nvSpPr>
          <p:spPr bwMode="auto">
            <a:xfrm rot="20362248">
              <a:off x="8172612" y="-331506"/>
              <a:ext cx="819355" cy="553693"/>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8" name="Freeform 886"/>
            <p:cNvSpPr>
              <a:spLocks noEditPoints="1"/>
            </p:cNvSpPr>
            <p:nvPr/>
          </p:nvSpPr>
          <p:spPr bwMode="auto">
            <a:xfrm rot="19761083">
              <a:off x="5954638" y="-55497"/>
              <a:ext cx="584552" cy="476578"/>
            </a:xfrm>
            <a:custGeom>
              <a:avLst/>
              <a:gdLst>
                <a:gd name="T0" fmla="*/ 14 w 199"/>
                <a:gd name="T1" fmla="*/ 0 h 162"/>
                <a:gd name="T2" fmla="*/ 0 w 199"/>
                <a:gd name="T3" fmla="*/ 148 h 162"/>
                <a:gd name="T4" fmla="*/ 184 w 199"/>
                <a:gd name="T5" fmla="*/ 162 h 162"/>
                <a:gd name="T6" fmla="*/ 199 w 199"/>
                <a:gd name="T7" fmla="*/ 15 h 162"/>
                <a:gd name="T8" fmla="*/ 188 w 199"/>
                <a:gd name="T9" fmla="*/ 145 h 162"/>
                <a:gd name="T10" fmla="*/ 18 w 199"/>
                <a:gd name="T11" fmla="*/ 152 h 162"/>
                <a:gd name="T12" fmla="*/ 10 w 199"/>
                <a:gd name="T13" fmla="*/ 18 h 162"/>
                <a:gd name="T14" fmla="*/ 181 w 199"/>
                <a:gd name="T15" fmla="*/ 11 h 162"/>
                <a:gd name="T16" fmla="*/ 188 w 199"/>
                <a:gd name="T17" fmla="*/ 145 h 162"/>
                <a:gd name="T18" fmla="*/ 25 w 199"/>
                <a:gd name="T19" fmla="*/ 21 h 162"/>
                <a:gd name="T20" fmla="*/ 21 w 199"/>
                <a:gd name="T21" fmla="*/ 138 h 162"/>
                <a:gd name="T22" fmla="*/ 115 w 199"/>
                <a:gd name="T23" fmla="*/ 142 h 162"/>
                <a:gd name="T24" fmla="*/ 117 w 199"/>
                <a:gd name="T25" fmla="*/ 132 h 162"/>
                <a:gd name="T26" fmla="*/ 164 w 199"/>
                <a:gd name="T27" fmla="*/ 134 h 162"/>
                <a:gd name="T28" fmla="*/ 173 w 199"/>
                <a:gd name="T29" fmla="*/ 142 h 162"/>
                <a:gd name="T30" fmla="*/ 177 w 199"/>
                <a:gd name="T31" fmla="*/ 25 h 162"/>
                <a:gd name="T32" fmla="*/ 76 w 199"/>
                <a:gd name="T33" fmla="*/ 96 h 162"/>
                <a:gd name="T34" fmla="*/ 59 w 199"/>
                <a:gd name="T35" fmla="*/ 105 h 162"/>
                <a:gd name="T36" fmla="*/ 45 w 199"/>
                <a:gd name="T37" fmla="*/ 99 h 162"/>
                <a:gd name="T38" fmla="*/ 47 w 199"/>
                <a:gd name="T39" fmla="*/ 93 h 162"/>
                <a:gd name="T40" fmla="*/ 52 w 199"/>
                <a:gd name="T41" fmla="*/ 95 h 162"/>
                <a:gd name="T42" fmla="*/ 56 w 199"/>
                <a:gd name="T43" fmla="*/ 99 h 162"/>
                <a:gd name="T44" fmla="*/ 68 w 199"/>
                <a:gd name="T45" fmla="*/ 93 h 162"/>
                <a:gd name="T46" fmla="*/ 64 w 199"/>
                <a:gd name="T47" fmla="*/ 81 h 162"/>
                <a:gd name="T48" fmla="*/ 56 w 199"/>
                <a:gd name="T49" fmla="*/ 81 h 162"/>
                <a:gd name="T50" fmla="*/ 51 w 199"/>
                <a:gd name="T51" fmla="*/ 80 h 162"/>
                <a:gd name="T52" fmla="*/ 53 w 199"/>
                <a:gd name="T53" fmla="*/ 75 h 162"/>
                <a:gd name="T54" fmla="*/ 62 w 199"/>
                <a:gd name="T55" fmla="*/ 68 h 162"/>
                <a:gd name="T56" fmla="*/ 59 w 199"/>
                <a:gd name="T57" fmla="*/ 65 h 162"/>
                <a:gd name="T58" fmla="*/ 50 w 199"/>
                <a:gd name="T59" fmla="*/ 68 h 162"/>
                <a:gd name="T60" fmla="*/ 45 w 199"/>
                <a:gd name="T61" fmla="*/ 71 h 162"/>
                <a:gd name="T62" fmla="*/ 42 w 199"/>
                <a:gd name="T63" fmla="*/ 65 h 162"/>
                <a:gd name="T64" fmla="*/ 63 w 199"/>
                <a:gd name="T65" fmla="*/ 60 h 162"/>
                <a:gd name="T66" fmla="*/ 70 w 199"/>
                <a:gd name="T67" fmla="*/ 71 h 162"/>
                <a:gd name="T68" fmla="*/ 70 w 199"/>
                <a:gd name="T69" fmla="*/ 77 h 162"/>
                <a:gd name="T70" fmla="*/ 76 w 199"/>
                <a:gd name="T71" fmla="*/ 96 h 162"/>
                <a:gd name="T72" fmla="*/ 118 w 199"/>
                <a:gd name="T73" fmla="*/ 78 h 162"/>
                <a:gd name="T74" fmla="*/ 108 w 199"/>
                <a:gd name="T75" fmla="*/ 79 h 162"/>
                <a:gd name="T76" fmla="*/ 107 w 199"/>
                <a:gd name="T77" fmla="*/ 85 h 162"/>
                <a:gd name="T78" fmla="*/ 106 w 199"/>
                <a:gd name="T79" fmla="*/ 92 h 162"/>
                <a:gd name="T80" fmla="*/ 104 w 199"/>
                <a:gd name="T81" fmla="*/ 91 h 162"/>
                <a:gd name="T82" fmla="*/ 100 w 199"/>
                <a:gd name="T83" fmla="*/ 81 h 162"/>
                <a:gd name="T84" fmla="*/ 93 w 199"/>
                <a:gd name="T85" fmla="*/ 83 h 162"/>
                <a:gd name="T86" fmla="*/ 89 w 199"/>
                <a:gd name="T87" fmla="*/ 81 h 162"/>
                <a:gd name="T88" fmla="*/ 90 w 199"/>
                <a:gd name="T89" fmla="*/ 78 h 162"/>
                <a:gd name="T90" fmla="*/ 100 w 199"/>
                <a:gd name="T91" fmla="*/ 76 h 162"/>
                <a:gd name="T92" fmla="*/ 103 w 199"/>
                <a:gd name="T93" fmla="*/ 65 h 162"/>
                <a:gd name="T94" fmla="*/ 106 w 199"/>
                <a:gd name="T95" fmla="*/ 71 h 162"/>
                <a:gd name="T96" fmla="*/ 112 w 199"/>
                <a:gd name="T97" fmla="*/ 74 h 162"/>
                <a:gd name="T98" fmla="*/ 119 w 199"/>
                <a:gd name="T99" fmla="*/ 75 h 162"/>
                <a:gd name="T100" fmla="*/ 148 w 199"/>
                <a:gd name="T101" fmla="*/ 87 h 162"/>
                <a:gd name="T102" fmla="*/ 145 w 199"/>
                <a:gd name="T103" fmla="*/ 90 h 162"/>
                <a:gd name="T104" fmla="*/ 141 w 199"/>
                <a:gd name="T105" fmla="*/ 88 h 162"/>
                <a:gd name="T106" fmla="*/ 136 w 199"/>
                <a:gd name="T107" fmla="*/ 55 h 162"/>
                <a:gd name="T108" fmla="*/ 125 w 199"/>
                <a:gd name="T109" fmla="*/ 62 h 162"/>
                <a:gd name="T110" fmla="*/ 120 w 199"/>
                <a:gd name="T111" fmla="*/ 58 h 162"/>
                <a:gd name="T112" fmla="*/ 133 w 199"/>
                <a:gd name="T113" fmla="*/ 48 h 162"/>
                <a:gd name="T114" fmla="*/ 141 w 199"/>
                <a:gd name="T115" fmla="*/ 45 h 162"/>
                <a:gd name="T116" fmla="*/ 144 w 199"/>
                <a:gd name="T117" fmla="*/ 50 h 162"/>
                <a:gd name="T118" fmla="*/ 148 w 199"/>
                <a:gd name="T119" fmla="*/ 8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162">
                  <a:moveTo>
                    <a:pt x="184" y="0"/>
                  </a:moveTo>
                  <a:cubicBezTo>
                    <a:pt x="14" y="0"/>
                    <a:pt x="14" y="0"/>
                    <a:pt x="14" y="0"/>
                  </a:cubicBezTo>
                  <a:cubicBezTo>
                    <a:pt x="6" y="0"/>
                    <a:pt x="0" y="7"/>
                    <a:pt x="0" y="15"/>
                  </a:cubicBezTo>
                  <a:cubicBezTo>
                    <a:pt x="0" y="148"/>
                    <a:pt x="0" y="148"/>
                    <a:pt x="0" y="148"/>
                  </a:cubicBezTo>
                  <a:cubicBezTo>
                    <a:pt x="0" y="156"/>
                    <a:pt x="6" y="162"/>
                    <a:pt x="14" y="162"/>
                  </a:cubicBezTo>
                  <a:cubicBezTo>
                    <a:pt x="184" y="162"/>
                    <a:pt x="184" y="162"/>
                    <a:pt x="184" y="162"/>
                  </a:cubicBezTo>
                  <a:cubicBezTo>
                    <a:pt x="192" y="162"/>
                    <a:pt x="199" y="156"/>
                    <a:pt x="199" y="148"/>
                  </a:cubicBezTo>
                  <a:cubicBezTo>
                    <a:pt x="199" y="15"/>
                    <a:pt x="199" y="15"/>
                    <a:pt x="199" y="15"/>
                  </a:cubicBezTo>
                  <a:cubicBezTo>
                    <a:pt x="199" y="7"/>
                    <a:pt x="192" y="0"/>
                    <a:pt x="184" y="0"/>
                  </a:cubicBezTo>
                  <a:close/>
                  <a:moveTo>
                    <a:pt x="188" y="145"/>
                  </a:moveTo>
                  <a:cubicBezTo>
                    <a:pt x="188" y="149"/>
                    <a:pt x="185" y="152"/>
                    <a:pt x="181" y="152"/>
                  </a:cubicBezTo>
                  <a:cubicBezTo>
                    <a:pt x="18" y="152"/>
                    <a:pt x="18" y="152"/>
                    <a:pt x="18" y="152"/>
                  </a:cubicBezTo>
                  <a:cubicBezTo>
                    <a:pt x="14" y="152"/>
                    <a:pt x="10" y="149"/>
                    <a:pt x="10" y="145"/>
                  </a:cubicBezTo>
                  <a:cubicBezTo>
                    <a:pt x="10" y="18"/>
                    <a:pt x="10" y="18"/>
                    <a:pt x="10" y="18"/>
                  </a:cubicBezTo>
                  <a:cubicBezTo>
                    <a:pt x="10" y="15"/>
                    <a:pt x="14" y="11"/>
                    <a:pt x="18" y="11"/>
                  </a:cubicBezTo>
                  <a:cubicBezTo>
                    <a:pt x="181" y="11"/>
                    <a:pt x="181" y="11"/>
                    <a:pt x="181" y="11"/>
                  </a:cubicBezTo>
                  <a:cubicBezTo>
                    <a:pt x="185" y="11"/>
                    <a:pt x="188" y="15"/>
                    <a:pt x="188" y="18"/>
                  </a:cubicBezTo>
                  <a:lnTo>
                    <a:pt x="188" y="145"/>
                  </a:lnTo>
                  <a:close/>
                  <a:moveTo>
                    <a:pt x="173" y="21"/>
                  </a:moveTo>
                  <a:cubicBezTo>
                    <a:pt x="25" y="21"/>
                    <a:pt x="25" y="21"/>
                    <a:pt x="25" y="21"/>
                  </a:cubicBezTo>
                  <a:cubicBezTo>
                    <a:pt x="23" y="21"/>
                    <a:pt x="21" y="23"/>
                    <a:pt x="21" y="25"/>
                  </a:cubicBezTo>
                  <a:cubicBezTo>
                    <a:pt x="21" y="138"/>
                    <a:pt x="21" y="138"/>
                    <a:pt x="21" y="138"/>
                  </a:cubicBezTo>
                  <a:cubicBezTo>
                    <a:pt x="21" y="140"/>
                    <a:pt x="23" y="142"/>
                    <a:pt x="25" y="142"/>
                  </a:cubicBezTo>
                  <a:cubicBezTo>
                    <a:pt x="115" y="142"/>
                    <a:pt x="115" y="142"/>
                    <a:pt x="115" y="142"/>
                  </a:cubicBezTo>
                  <a:cubicBezTo>
                    <a:pt x="115" y="134"/>
                    <a:pt x="115" y="134"/>
                    <a:pt x="115" y="134"/>
                  </a:cubicBezTo>
                  <a:cubicBezTo>
                    <a:pt x="115" y="133"/>
                    <a:pt x="116" y="132"/>
                    <a:pt x="117" y="132"/>
                  </a:cubicBezTo>
                  <a:cubicBezTo>
                    <a:pt x="162" y="132"/>
                    <a:pt x="162" y="132"/>
                    <a:pt x="162" y="132"/>
                  </a:cubicBezTo>
                  <a:cubicBezTo>
                    <a:pt x="163" y="132"/>
                    <a:pt x="164" y="133"/>
                    <a:pt x="164" y="134"/>
                  </a:cubicBezTo>
                  <a:cubicBezTo>
                    <a:pt x="164" y="142"/>
                    <a:pt x="164" y="142"/>
                    <a:pt x="164" y="142"/>
                  </a:cubicBezTo>
                  <a:cubicBezTo>
                    <a:pt x="173" y="142"/>
                    <a:pt x="173" y="142"/>
                    <a:pt x="173" y="142"/>
                  </a:cubicBezTo>
                  <a:cubicBezTo>
                    <a:pt x="175" y="142"/>
                    <a:pt x="177" y="140"/>
                    <a:pt x="177" y="138"/>
                  </a:cubicBezTo>
                  <a:cubicBezTo>
                    <a:pt x="177" y="25"/>
                    <a:pt x="177" y="25"/>
                    <a:pt x="177" y="25"/>
                  </a:cubicBezTo>
                  <a:cubicBezTo>
                    <a:pt x="177" y="23"/>
                    <a:pt x="175" y="21"/>
                    <a:pt x="173" y="21"/>
                  </a:cubicBezTo>
                  <a:close/>
                  <a:moveTo>
                    <a:pt x="76" y="96"/>
                  </a:moveTo>
                  <a:cubicBezTo>
                    <a:pt x="73" y="101"/>
                    <a:pt x="69" y="104"/>
                    <a:pt x="63" y="105"/>
                  </a:cubicBezTo>
                  <a:cubicBezTo>
                    <a:pt x="62" y="105"/>
                    <a:pt x="60" y="105"/>
                    <a:pt x="59" y="105"/>
                  </a:cubicBezTo>
                  <a:cubicBezTo>
                    <a:pt x="57" y="105"/>
                    <a:pt x="54" y="105"/>
                    <a:pt x="51" y="104"/>
                  </a:cubicBezTo>
                  <a:cubicBezTo>
                    <a:pt x="48" y="102"/>
                    <a:pt x="46" y="101"/>
                    <a:pt x="45" y="99"/>
                  </a:cubicBezTo>
                  <a:cubicBezTo>
                    <a:pt x="43" y="97"/>
                    <a:pt x="43" y="96"/>
                    <a:pt x="44" y="95"/>
                  </a:cubicBezTo>
                  <a:cubicBezTo>
                    <a:pt x="44" y="94"/>
                    <a:pt x="45" y="93"/>
                    <a:pt x="47" y="93"/>
                  </a:cubicBezTo>
                  <a:cubicBezTo>
                    <a:pt x="49" y="92"/>
                    <a:pt x="51" y="93"/>
                    <a:pt x="52" y="94"/>
                  </a:cubicBezTo>
                  <a:cubicBezTo>
                    <a:pt x="52" y="94"/>
                    <a:pt x="52" y="95"/>
                    <a:pt x="52" y="95"/>
                  </a:cubicBezTo>
                  <a:cubicBezTo>
                    <a:pt x="53" y="96"/>
                    <a:pt x="53" y="96"/>
                    <a:pt x="53" y="96"/>
                  </a:cubicBezTo>
                  <a:cubicBezTo>
                    <a:pt x="54" y="98"/>
                    <a:pt x="55" y="98"/>
                    <a:pt x="56" y="99"/>
                  </a:cubicBezTo>
                  <a:cubicBezTo>
                    <a:pt x="58" y="99"/>
                    <a:pt x="59" y="100"/>
                    <a:pt x="61" y="99"/>
                  </a:cubicBezTo>
                  <a:cubicBezTo>
                    <a:pt x="64" y="99"/>
                    <a:pt x="66" y="97"/>
                    <a:pt x="68" y="93"/>
                  </a:cubicBezTo>
                  <a:cubicBezTo>
                    <a:pt x="70" y="89"/>
                    <a:pt x="69" y="86"/>
                    <a:pt x="67" y="84"/>
                  </a:cubicBezTo>
                  <a:cubicBezTo>
                    <a:pt x="66" y="82"/>
                    <a:pt x="65" y="81"/>
                    <a:pt x="64" y="81"/>
                  </a:cubicBezTo>
                  <a:cubicBezTo>
                    <a:pt x="62" y="80"/>
                    <a:pt x="60" y="80"/>
                    <a:pt x="58" y="80"/>
                  </a:cubicBezTo>
                  <a:cubicBezTo>
                    <a:pt x="58" y="80"/>
                    <a:pt x="57" y="81"/>
                    <a:pt x="56" y="81"/>
                  </a:cubicBezTo>
                  <a:cubicBezTo>
                    <a:pt x="55" y="81"/>
                    <a:pt x="55" y="81"/>
                    <a:pt x="54" y="82"/>
                  </a:cubicBezTo>
                  <a:cubicBezTo>
                    <a:pt x="53" y="82"/>
                    <a:pt x="52" y="81"/>
                    <a:pt x="51" y="80"/>
                  </a:cubicBezTo>
                  <a:cubicBezTo>
                    <a:pt x="50" y="79"/>
                    <a:pt x="50" y="77"/>
                    <a:pt x="50" y="77"/>
                  </a:cubicBezTo>
                  <a:cubicBezTo>
                    <a:pt x="51" y="76"/>
                    <a:pt x="52" y="76"/>
                    <a:pt x="53" y="75"/>
                  </a:cubicBezTo>
                  <a:cubicBezTo>
                    <a:pt x="56" y="74"/>
                    <a:pt x="59" y="72"/>
                    <a:pt x="60" y="71"/>
                  </a:cubicBezTo>
                  <a:cubicBezTo>
                    <a:pt x="61" y="70"/>
                    <a:pt x="62" y="69"/>
                    <a:pt x="62" y="68"/>
                  </a:cubicBezTo>
                  <a:cubicBezTo>
                    <a:pt x="62" y="68"/>
                    <a:pt x="62" y="67"/>
                    <a:pt x="61" y="67"/>
                  </a:cubicBezTo>
                  <a:cubicBezTo>
                    <a:pt x="61" y="66"/>
                    <a:pt x="60" y="66"/>
                    <a:pt x="59" y="65"/>
                  </a:cubicBezTo>
                  <a:cubicBezTo>
                    <a:pt x="58" y="65"/>
                    <a:pt x="57" y="65"/>
                    <a:pt x="56" y="65"/>
                  </a:cubicBezTo>
                  <a:cubicBezTo>
                    <a:pt x="54" y="66"/>
                    <a:pt x="52" y="67"/>
                    <a:pt x="50" y="68"/>
                  </a:cubicBezTo>
                  <a:cubicBezTo>
                    <a:pt x="50" y="68"/>
                    <a:pt x="49" y="69"/>
                    <a:pt x="47" y="70"/>
                  </a:cubicBezTo>
                  <a:cubicBezTo>
                    <a:pt x="47" y="71"/>
                    <a:pt x="46" y="71"/>
                    <a:pt x="45" y="71"/>
                  </a:cubicBezTo>
                  <a:cubicBezTo>
                    <a:pt x="43" y="71"/>
                    <a:pt x="42" y="71"/>
                    <a:pt x="41" y="70"/>
                  </a:cubicBezTo>
                  <a:cubicBezTo>
                    <a:pt x="41" y="69"/>
                    <a:pt x="40" y="67"/>
                    <a:pt x="42" y="65"/>
                  </a:cubicBezTo>
                  <a:cubicBezTo>
                    <a:pt x="46" y="62"/>
                    <a:pt x="50" y="60"/>
                    <a:pt x="54" y="59"/>
                  </a:cubicBezTo>
                  <a:cubicBezTo>
                    <a:pt x="57" y="59"/>
                    <a:pt x="60" y="59"/>
                    <a:pt x="63" y="60"/>
                  </a:cubicBezTo>
                  <a:cubicBezTo>
                    <a:pt x="66" y="61"/>
                    <a:pt x="68" y="62"/>
                    <a:pt x="70" y="64"/>
                  </a:cubicBezTo>
                  <a:cubicBezTo>
                    <a:pt x="71" y="66"/>
                    <a:pt x="71" y="69"/>
                    <a:pt x="70" y="71"/>
                  </a:cubicBezTo>
                  <a:cubicBezTo>
                    <a:pt x="69" y="73"/>
                    <a:pt x="68" y="74"/>
                    <a:pt x="66" y="76"/>
                  </a:cubicBezTo>
                  <a:cubicBezTo>
                    <a:pt x="67" y="76"/>
                    <a:pt x="69" y="76"/>
                    <a:pt x="70" y="77"/>
                  </a:cubicBezTo>
                  <a:cubicBezTo>
                    <a:pt x="72" y="77"/>
                    <a:pt x="74" y="79"/>
                    <a:pt x="75" y="81"/>
                  </a:cubicBezTo>
                  <a:cubicBezTo>
                    <a:pt x="79" y="85"/>
                    <a:pt x="79" y="90"/>
                    <a:pt x="76" y="96"/>
                  </a:cubicBezTo>
                  <a:close/>
                  <a:moveTo>
                    <a:pt x="120" y="77"/>
                  </a:moveTo>
                  <a:cubicBezTo>
                    <a:pt x="119" y="77"/>
                    <a:pt x="119" y="78"/>
                    <a:pt x="118" y="78"/>
                  </a:cubicBezTo>
                  <a:cubicBezTo>
                    <a:pt x="118" y="78"/>
                    <a:pt x="117" y="78"/>
                    <a:pt x="116" y="78"/>
                  </a:cubicBezTo>
                  <a:cubicBezTo>
                    <a:pt x="115" y="78"/>
                    <a:pt x="114" y="78"/>
                    <a:pt x="108" y="79"/>
                  </a:cubicBezTo>
                  <a:cubicBezTo>
                    <a:pt x="107" y="80"/>
                    <a:pt x="107" y="80"/>
                    <a:pt x="107" y="80"/>
                  </a:cubicBezTo>
                  <a:cubicBezTo>
                    <a:pt x="107" y="81"/>
                    <a:pt x="107" y="83"/>
                    <a:pt x="107" y="85"/>
                  </a:cubicBezTo>
                  <a:cubicBezTo>
                    <a:pt x="108" y="87"/>
                    <a:pt x="108" y="89"/>
                    <a:pt x="108" y="90"/>
                  </a:cubicBezTo>
                  <a:cubicBezTo>
                    <a:pt x="107" y="91"/>
                    <a:pt x="107" y="91"/>
                    <a:pt x="106" y="92"/>
                  </a:cubicBezTo>
                  <a:cubicBezTo>
                    <a:pt x="105" y="92"/>
                    <a:pt x="105" y="92"/>
                    <a:pt x="105" y="92"/>
                  </a:cubicBezTo>
                  <a:cubicBezTo>
                    <a:pt x="105" y="92"/>
                    <a:pt x="104" y="92"/>
                    <a:pt x="104" y="91"/>
                  </a:cubicBezTo>
                  <a:cubicBezTo>
                    <a:pt x="103" y="91"/>
                    <a:pt x="103" y="91"/>
                    <a:pt x="102" y="90"/>
                  </a:cubicBezTo>
                  <a:cubicBezTo>
                    <a:pt x="102" y="90"/>
                    <a:pt x="101" y="88"/>
                    <a:pt x="100" y="81"/>
                  </a:cubicBezTo>
                  <a:cubicBezTo>
                    <a:pt x="98" y="81"/>
                    <a:pt x="96" y="82"/>
                    <a:pt x="95" y="82"/>
                  </a:cubicBezTo>
                  <a:cubicBezTo>
                    <a:pt x="94" y="82"/>
                    <a:pt x="93" y="82"/>
                    <a:pt x="93" y="83"/>
                  </a:cubicBezTo>
                  <a:cubicBezTo>
                    <a:pt x="92" y="83"/>
                    <a:pt x="91" y="83"/>
                    <a:pt x="90" y="82"/>
                  </a:cubicBezTo>
                  <a:cubicBezTo>
                    <a:pt x="89" y="82"/>
                    <a:pt x="89" y="82"/>
                    <a:pt x="89" y="81"/>
                  </a:cubicBezTo>
                  <a:cubicBezTo>
                    <a:pt x="88" y="81"/>
                    <a:pt x="88" y="80"/>
                    <a:pt x="88" y="79"/>
                  </a:cubicBezTo>
                  <a:cubicBezTo>
                    <a:pt x="88" y="79"/>
                    <a:pt x="89" y="78"/>
                    <a:pt x="90" y="78"/>
                  </a:cubicBezTo>
                  <a:cubicBezTo>
                    <a:pt x="91" y="78"/>
                    <a:pt x="94" y="77"/>
                    <a:pt x="99" y="76"/>
                  </a:cubicBezTo>
                  <a:cubicBezTo>
                    <a:pt x="100" y="76"/>
                    <a:pt x="100" y="76"/>
                    <a:pt x="100" y="76"/>
                  </a:cubicBezTo>
                  <a:cubicBezTo>
                    <a:pt x="100" y="73"/>
                    <a:pt x="100" y="71"/>
                    <a:pt x="100" y="69"/>
                  </a:cubicBezTo>
                  <a:cubicBezTo>
                    <a:pt x="100" y="67"/>
                    <a:pt x="101" y="65"/>
                    <a:pt x="103" y="65"/>
                  </a:cubicBezTo>
                  <a:cubicBezTo>
                    <a:pt x="104" y="65"/>
                    <a:pt x="105" y="65"/>
                    <a:pt x="106" y="66"/>
                  </a:cubicBezTo>
                  <a:cubicBezTo>
                    <a:pt x="106" y="66"/>
                    <a:pt x="106" y="67"/>
                    <a:pt x="106" y="71"/>
                  </a:cubicBezTo>
                  <a:cubicBezTo>
                    <a:pt x="106" y="72"/>
                    <a:pt x="106" y="73"/>
                    <a:pt x="106" y="75"/>
                  </a:cubicBezTo>
                  <a:cubicBezTo>
                    <a:pt x="109" y="74"/>
                    <a:pt x="111" y="74"/>
                    <a:pt x="112" y="74"/>
                  </a:cubicBezTo>
                  <a:cubicBezTo>
                    <a:pt x="114" y="73"/>
                    <a:pt x="116" y="73"/>
                    <a:pt x="117" y="73"/>
                  </a:cubicBezTo>
                  <a:cubicBezTo>
                    <a:pt x="118" y="74"/>
                    <a:pt x="119" y="74"/>
                    <a:pt x="119" y="75"/>
                  </a:cubicBezTo>
                  <a:cubicBezTo>
                    <a:pt x="120" y="76"/>
                    <a:pt x="120" y="76"/>
                    <a:pt x="120" y="77"/>
                  </a:cubicBezTo>
                  <a:close/>
                  <a:moveTo>
                    <a:pt x="148" y="87"/>
                  </a:moveTo>
                  <a:cubicBezTo>
                    <a:pt x="148" y="89"/>
                    <a:pt x="147" y="89"/>
                    <a:pt x="146" y="89"/>
                  </a:cubicBezTo>
                  <a:cubicBezTo>
                    <a:pt x="146" y="89"/>
                    <a:pt x="145" y="90"/>
                    <a:pt x="145" y="90"/>
                  </a:cubicBezTo>
                  <a:cubicBezTo>
                    <a:pt x="144" y="90"/>
                    <a:pt x="144" y="89"/>
                    <a:pt x="143" y="89"/>
                  </a:cubicBezTo>
                  <a:cubicBezTo>
                    <a:pt x="142" y="89"/>
                    <a:pt x="141" y="88"/>
                    <a:pt x="141" y="88"/>
                  </a:cubicBezTo>
                  <a:cubicBezTo>
                    <a:pt x="140" y="87"/>
                    <a:pt x="138" y="84"/>
                    <a:pt x="137" y="72"/>
                  </a:cubicBezTo>
                  <a:cubicBezTo>
                    <a:pt x="136" y="64"/>
                    <a:pt x="135" y="59"/>
                    <a:pt x="136" y="55"/>
                  </a:cubicBezTo>
                  <a:cubicBezTo>
                    <a:pt x="134" y="56"/>
                    <a:pt x="133" y="57"/>
                    <a:pt x="132" y="58"/>
                  </a:cubicBezTo>
                  <a:cubicBezTo>
                    <a:pt x="129" y="60"/>
                    <a:pt x="127" y="61"/>
                    <a:pt x="125" y="62"/>
                  </a:cubicBezTo>
                  <a:cubicBezTo>
                    <a:pt x="124" y="62"/>
                    <a:pt x="122" y="61"/>
                    <a:pt x="121" y="60"/>
                  </a:cubicBezTo>
                  <a:cubicBezTo>
                    <a:pt x="120" y="59"/>
                    <a:pt x="120" y="59"/>
                    <a:pt x="120" y="58"/>
                  </a:cubicBezTo>
                  <a:cubicBezTo>
                    <a:pt x="120" y="57"/>
                    <a:pt x="121" y="57"/>
                    <a:pt x="122" y="56"/>
                  </a:cubicBezTo>
                  <a:cubicBezTo>
                    <a:pt x="125" y="55"/>
                    <a:pt x="128" y="52"/>
                    <a:pt x="133" y="48"/>
                  </a:cubicBezTo>
                  <a:cubicBezTo>
                    <a:pt x="135" y="46"/>
                    <a:pt x="137" y="45"/>
                    <a:pt x="138" y="44"/>
                  </a:cubicBezTo>
                  <a:cubicBezTo>
                    <a:pt x="139" y="44"/>
                    <a:pt x="140" y="44"/>
                    <a:pt x="141" y="45"/>
                  </a:cubicBezTo>
                  <a:cubicBezTo>
                    <a:pt x="142" y="45"/>
                    <a:pt x="143" y="46"/>
                    <a:pt x="144" y="46"/>
                  </a:cubicBezTo>
                  <a:cubicBezTo>
                    <a:pt x="144" y="47"/>
                    <a:pt x="145" y="48"/>
                    <a:pt x="144" y="50"/>
                  </a:cubicBezTo>
                  <a:cubicBezTo>
                    <a:pt x="144" y="65"/>
                    <a:pt x="145" y="76"/>
                    <a:pt x="147" y="84"/>
                  </a:cubicBezTo>
                  <a:cubicBezTo>
                    <a:pt x="148" y="86"/>
                    <a:pt x="148" y="87"/>
                    <a:pt x="148"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9" name="Freeform 898"/>
            <p:cNvSpPr>
              <a:spLocks noEditPoints="1"/>
            </p:cNvSpPr>
            <p:nvPr/>
          </p:nvSpPr>
          <p:spPr bwMode="auto">
            <a:xfrm rot="982724">
              <a:off x="8111629" y="2236414"/>
              <a:ext cx="239525" cy="367490"/>
            </a:xfrm>
            <a:custGeom>
              <a:avLst/>
              <a:gdLst>
                <a:gd name="T0" fmla="*/ 47 w 123"/>
                <a:gd name="T1" fmla="*/ 8 h 189"/>
                <a:gd name="T2" fmla="*/ 49 w 123"/>
                <a:gd name="T3" fmla="*/ 4 h 189"/>
                <a:gd name="T4" fmla="*/ 59 w 123"/>
                <a:gd name="T5" fmla="*/ 1 h 189"/>
                <a:gd name="T6" fmla="*/ 64 w 123"/>
                <a:gd name="T7" fmla="*/ 3 h 189"/>
                <a:gd name="T8" fmla="*/ 64 w 123"/>
                <a:gd name="T9" fmla="*/ 5 h 189"/>
                <a:gd name="T10" fmla="*/ 62 w 123"/>
                <a:gd name="T11" fmla="*/ 9 h 189"/>
                <a:gd name="T12" fmla="*/ 52 w 123"/>
                <a:gd name="T13" fmla="*/ 13 h 189"/>
                <a:gd name="T14" fmla="*/ 48 w 123"/>
                <a:gd name="T15" fmla="*/ 10 h 189"/>
                <a:gd name="T16" fmla="*/ 47 w 123"/>
                <a:gd name="T17" fmla="*/ 8 h 189"/>
                <a:gd name="T18" fmla="*/ 76 w 123"/>
                <a:gd name="T19" fmla="*/ 106 h 189"/>
                <a:gd name="T20" fmla="*/ 72 w 123"/>
                <a:gd name="T21" fmla="*/ 111 h 189"/>
                <a:gd name="T22" fmla="*/ 79 w 123"/>
                <a:gd name="T23" fmla="*/ 114 h 189"/>
                <a:gd name="T24" fmla="*/ 97 w 123"/>
                <a:gd name="T25" fmla="*/ 108 h 189"/>
                <a:gd name="T26" fmla="*/ 102 w 123"/>
                <a:gd name="T27" fmla="*/ 102 h 189"/>
                <a:gd name="T28" fmla="*/ 95 w 123"/>
                <a:gd name="T29" fmla="*/ 100 h 189"/>
                <a:gd name="T30" fmla="*/ 76 w 123"/>
                <a:gd name="T31" fmla="*/ 106 h 189"/>
                <a:gd name="T32" fmla="*/ 123 w 123"/>
                <a:gd name="T33" fmla="*/ 134 h 189"/>
                <a:gd name="T34" fmla="*/ 123 w 123"/>
                <a:gd name="T35" fmla="*/ 138 h 189"/>
                <a:gd name="T36" fmla="*/ 120 w 123"/>
                <a:gd name="T37" fmla="*/ 141 h 189"/>
                <a:gd name="T38" fmla="*/ 114 w 123"/>
                <a:gd name="T39" fmla="*/ 141 h 189"/>
                <a:gd name="T40" fmla="*/ 83 w 123"/>
                <a:gd name="T41" fmla="*/ 166 h 189"/>
                <a:gd name="T42" fmla="*/ 108 w 123"/>
                <a:gd name="T43" fmla="*/ 182 h 189"/>
                <a:gd name="T44" fmla="*/ 102 w 123"/>
                <a:gd name="T45" fmla="*/ 189 h 189"/>
                <a:gd name="T46" fmla="*/ 23 w 123"/>
                <a:gd name="T47" fmla="*/ 189 h 189"/>
                <a:gd name="T48" fmla="*/ 17 w 123"/>
                <a:gd name="T49" fmla="*/ 182 h 189"/>
                <a:gd name="T50" fmla="*/ 38 w 123"/>
                <a:gd name="T51" fmla="*/ 167 h 189"/>
                <a:gd name="T52" fmla="*/ 0 w 123"/>
                <a:gd name="T53" fmla="*/ 107 h 189"/>
                <a:gd name="T54" fmla="*/ 52 w 123"/>
                <a:gd name="T55" fmla="*/ 46 h 189"/>
                <a:gd name="T56" fmla="*/ 46 w 123"/>
                <a:gd name="T57" fmla="*/ 25 h 189"/>
                <a:gd name="T58" fmla="*/ 49 w 123"/>
                <a:gd name="T59" fmla="*/ 18 h 189"/>
                <a:gd name="T60" fmla="*/ 68 w 123"/>
                <a:gd name="T61" fmla="*/ 12 h 189"/>
                <a:gd name="T62" fmla="*/ 75 w 123"/>
                <a:gd name="T63" fmla="*/ 16 h 189"/>
                <a:gd name="T64" fmla="*/ 97 w 123"/>
                <a:gd name="T65" fmla="*/ 87 h 189"/>
                <a:gd name="T66" fmla="*/ 93 w 123"/>
                <a:gd name="T67" fmla="*/ 94 h 189"/>
                <a:gd name="T68" fmla="*/ 75 w 123"/>
                <a:gd name="T69" fmla="*/ 100 h 189"/>
                <a:gd name="T70" fmla="*/ 68 w 123"/>
                <a:gd name="T71" fmla="*/ 96 h 189"/>
                <a:gd name="T72" fmla="*/ 59 w 123"/>
                <a:gd name="T73" fmla="*/ 67 h 189"/>
                <a:gd name="T74" fmla="*/ 22 w 123"/>
                <a:gd name="T75" fmla="*/ 105 h 189"/>
                <a:gd name="T76" fmla="*/ 56 w 123"/>
                <a:gd name="T77" fmla="*/ 147 h 189"/>
                <a:gd name="T78" fmla="*/ 74 w 123"/>
                <a:gd name="T79" fmla="*/ 141 h 189"/>
                <a:gd name="T80" fmla="*/ 68 w 123"/>
                <a:gd name="T81" fmla="*/ 141 h 189"/>
                <a:gd name="T82" fmla="*/ 65 w 123"/>
                <a:gd name="T83" fmla="*/ 138 h 189"/>
                <a:gd name="T84" fmla="*/ 65 w 123"/>
                <a:gd name="T85" fmla="*/ 134 h 189"/>
                <a:gd name="T86" fmla="*/ 68 w 123"/>
                <a:gd name="T87" fmla="*/ 131 h 189"/>
                <a:gd name="T88" fmla="*/ 120 w 123"/>
                <a:gd name="T89" fmla="*/ 131 h 189"/>
                <a:gd name="T90" fmla="*/ 123 w 123"/>
                <a:gd name="T91" fmla="*/ 134 h 189"/>
                <a:gd name="T92" fmla="*/ 67 w 123"/>
                <a:gd name="T93" fmla="*/ 35 h 189"/>
                <a:gd name="T94" fmla="*/ 78 w 123"/>
                <a:gd name="T95" fmla="*/ 74 h 189"/>
                <a:gd name="T96" fmla="*/ 80 w 123"/>
                <a:gd name="T97" fmla="*/ 76 h 189"/>
                <a:gd name="T98" fmla="*/ 82 w 123"/>
                <a:gd name="T99" fmla="*/ 76 h 189"/>
                <a:gd name="T100" fmla="*/ 84 w 123"/>
                <a:gd name="T101" fmla="*/ 72 h 189"/>
                <a:gd name="T102" fmla="*/ 72 w 123"/>
                <a:gd name="T103" fmla="*/ 34 h 189"/>
                <a:gd name="T104" fmla="*/ 69 w 123"/>
                <a:gd name="T105" fmla="*/ 32 h 189"/>
                <a:gd name="T106" fmla="*/ 67 w 123"/>
                <a:gd name="T107" fmla="*/ 35 h 189"/>
                <a:gd name="T108" fmla="*/ 67 w 123"/>
                <a:gd name="T109" fmla="*/ 162 h 189"/>
                <a:gd name="T110" fmla="*/ 55 w 123"/>
                <a:gd name="T111" fmla="*/ 162 h 189"/>
                <a:gd name="T112" fmla="*/ 55 w 123"/>
                <a:gd name="T113" fmla="*/ 174 h 189"/>
                <a:gd name="T114" fmla="*/ 67 w 123"/>
                <a:gd name="T115" fmla="*/ 174 h 189"/>
                <a:gd name="T116" fmla="*/ 67 w 123"/>
                <a:gd name="T117"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89">
                  <a:moveTo>
                    <a:pt x="47" y="8"/>
                  </a:moveTo>
                  <a:cubicBezTo>
                    <a:pt x="46" y="6"/>
                    <a:pt x="47" y="5"/>
                    <a:pt x="49" y="4"/>
                  </a:cubicBezTo>
                  <a:cubicBezTo>
                    <a:pt x="59" y="1"/>
                    <a:pt x="59" y="1"/>
                    <a:pt x="59" y="1"/>
                  </a:cubicBezTo>
                  <a:cubicBezTo>
                    <a:pt x="61" y="0"/>
                    <a:pt x="63" y="1"/>
                    <a:pt x="64" y="3"/>
                  </a:cubicBezTo>
                  <a:cubicBezTo>
                    <a:pt x="64" y="5"/>
                    <a:pt x="64" y="5"/>
                    <a:pt x="64" y="5"/>
                  </a:cubicBezTo>
                  <a:cubicBezTo>
                    <a:pt x="65" y="7"/>
                    <a:pt x="64" y="9"/>
                    <a:pt x="62" y="9"/>
                  </a:cubicBezTo>
                  <a:cubicBezTo>
                    <a:pt x="52" y="13"/>
                    <a:pt x="52" y="13"/>
                    <a:pt x="52" y="13"/>
                  </a:cubicBezTo>
                  <a:cubicBezTo>
                    <a:pt x="50" y="13"/>
                    <a:pt x="48" y="12"/>
                    <a:pt x="48" y="10"/>
                  </a:cubicBezTo>
                  <a:lnTo>
                    <a:pt x="47" y="8"/>
                  </a:lnTo>
                  <a:close/>
                  <a:moveTo>
                    <a:pt x="76" y="106"/>
                  </a:moveTo>
                  <a:cubicBezTo>
                    <a:pt x="73" y="107"/>
                    <a:pt x="71" y="109"/>
                    <a:pt x="72" y="111"/>
                  </a:cubicBezTo>
                  <a:cubicBezTo>
                    <a:pt x="73" y="114"/>
                    <a:pt x="76" y="115"/>
                    <a:pt x="79" y="114"/>
                  </a:cubicBezTo>
                  <a:cubicBezTo>
                    <a:pt x="97" y="108"/>
                    <a:pt x="97" y="108"/>
                    <a:pt x="97" y="108"/>
                  </a:cubicBezTo>
                  <a:cubicBezTo>
                    <a:pt x="100" y="107"/>
                    <a:pt x="102" y="105"/>
                    <a:pt x="102" y="102"/>
                  </a:cubicBezTo>
                  <a:cubicBezTo>
                    <a:pt x="101" y="100"/>
                    <a:pt x="98" y="99"/>
                    <a:pt x="95" y="100"/>
                  </a:cubicBezTo>
                  <a:lnTo>
                    <a:pt x="76" y="106"/>
                  </a:lnTo>
                  <a:close/>
                  <a:moveTo>
                    <a:pt x="123" y="134"/>
                  </a:moveTo>
                  <a:cubicBezTo>
                    <a:pt x="123" y="138"/>
                    <a:pt x="123" y="138"/>
                    <a:pt x="123" y="138"/>
                  </a:cubicBezTo>
                  <a:cubicBezTo>
                    <a:pt x="123" y="140"/>
                    <a:pt x="122" y="141"/>
                    <a:pt x="120" y="141"/>
                  </a:cubicBezTo>
                  <a:cubicBezTo>
                    <a:pt x="114" y="141"/>
                    <a:pt x="114" y="141"/>
                    <a:pt x="114" y="141"/>
                  </a:cubicBezTo>
                  <a:cubicBezTo>
                    <a:pt x="108" y="150"/>
                    <a:pt x="95" y="160"/>
                    <a:pt x="83" y="166"/>
                  </a:cubicBezTo>
                  <a:cubicBezTo>
                    <a:pt x="96" y="169"/>
                    <a:pt x="108" y="177"/>
                    <a:pt x="108" y="182"/>
                  </a:cubicBezTo>
                  <a:cubicBezTo>
                    <a:pt x="108" y="186"/>
                    <a:pt x="105" y="189"/>
                    <a:pt x="102" y="189"/>
                  </a:cubicBezTo>
                  <a:cubicBezTo>
                    <a:pt x="23" y="189"/>
                    <a:pt x="23" y="189"/>
                    <a:pt x="23" y="189"/>
                  </a:cubicBezTo>
                  <a:cubicBezTo>
                    <a:pt x="20" y="189"/>
                    <a:pt x="17" y="186"/>
                    <a:pt x="17" y="182"/>
                  </a:cubicBezTo>
                  <a:cubicBezTo>
                    <a:pt x="17" y="177"/>
                    <a:pt x="26" y="171"/>
                    <a:pt x="38" y="167"/>
                  </a:cubicBezTo>
                  <a:cubicBezTo>
                    <a:pt x="9" y="150"/>
                    <a:pt x="0" y="133"/>
                    <a:pt x="0" y="107"/>
                  </a:cubicBezTo>
                  <a:cubicBezTo>
                    <a:pt x="0" y="80"/>
                    <a:pt x="19" y="54"/>
                    <a:pt x="52" y="46"/>
                  </a:cubicBezTo>
                  <a:cubicBezTo>
                    <a:pt x="46" y="25"/>
                    <a:pt x="46" y="25"/>
                    <a:pt x="46" y="25"/>
                  </a:cubicBezTo>
                  <a:cubicBezTo>
                    <a:pt x="45" y="22"/>
                    <a:pt x="46" y="19"/>
                    <a:pt x="49" y="18"/>
                  </a:cubicBezTo>
                  <a:cubicBezTo>
                    <a:pt x="68" y="12"/>
                    <a:pt x="68" y="12"/>
                    <a:pt x="68" y="12"/>
                  </a:cubicBezTo>
                  <a:cubicBezTo>
                    <a:pt x="71" y="11"/>
                    <a:pt x="74" y="13"/>
                    <a:pt x="75" y="16"/>
                  </a:cubicBezTo>
                  <a:cubicBezTo>
                    <a:pt x="97" y="87"/>
                    <a:pt x="97" y="87"/>
                    <a:pt x="97" y="87"/>
                  </a:cubicBezTo>
                  <a:cubicBezTo>
                    <a:pt x="98" y="90"/>
                    <a:pt x="96" y="93"/>
                    <a:pt x="93" y="94"/>
                  </a:cubicBezTo>
                  <a:cubicBezTo>
                    <a:pt x="75" y="100"/>
                    <a:pt x="75" y="100"/>
                    <a:pt x="75" y="100"/>
                  </a:cubicBezTo>
                  <a:cubicBezTo>
                    <a:pt x="72" y="100"/>
                    <a:pt x="69" y="99"/>
                    <a:pt x="68" y="96"/>
                  </a:cubicBezTo>
                  <a:cubicBezTo>
                    <a:pt x="59" y="67"/>
                    <a:pt x="59" y="67"/>
                    <a:pt x="59" y="67"/>
                  </a:cubicBezTo>
                  <a:cubicBezTo>
                    <a:pt x="42" y="69"/>
                    <a:pt x="22" y="85"/>
                    <a:pt x="22" y="105"/>
                  </a:cubicBezTo>
                  <a:cubicBezTo>
                    <a:pt x="22" y="127"/>
                    <a:pt x="38" y="147"/>
                    <a:pt x="56" y="147"/>
                  </a:cubicBezTo>
                  <a:cubicBezTo>
                    <a:pt x="64" y="147"/>
                    <a:pt x="70" y="145"/>
                    <a:pt x="74" y="141"/>
                  </a:cubicBezTo>
                  <a:cubicBezTo>
                    <a:pt x="68" y="141"/>
                    <a:pt x="68" y="141"/>
                    <a:pt x="68" y="141"/>
                  </a:cubicBezTo>
                  <a:cubicBezTo>
                    <a:pt x="66" y="141"/>
                    <a:pt x="65" y="140"/>
                    <a:pt x="65" y="138"/>
                  </a:cubicBezTo>
                  <a:cubicBezTo>
                    <a:pt x="65" y="134"/>
                    <a:pt x="65" y="134"/>
                    <a:pt x="65" y="134"/>
                  </a:cubicBezTo>
                  <a:cubicBezTo>
                    <a:pt x="65" y="133"/>
                    <a:pt x="66" y="131"/>
                    <a:pt x="68" y="131"/>
                  </a:cubicBezTo>
                  <a:cubicBezTo>
                    <a:pt x="120" y="131"/>
                    <a:pt x="120" y="131"/>
                    <a:pt x="120" y="131"/>
                  </a:cubicBezTo>
                  <a:cubicBezTo>
                    <a:pt x="122" y="131"/>
                    <a:pt x="123" y="133"/>
                    <a:pt x="123" y="134"/>
                  </a:cubicBezTo>
                  <a:close/>
                  <a:moveTo>
                    <a:pt x="67" y="35"/>
                  </a:moveTo>
                  <a:cubicBezTo>
                    <a:pt x="78" y="74"/>
                    <a:pt x="78" y="74"/>
                    <a:pt x="78" y="74"/>
                  </a:cubicBezTo>
                  <a:cubicBezTo>
                    <a:pt x="78" y="75"/>
                    <a:pt x="79" y="75"/>
                    <a:pt x="80" y="76"/>
                  </a:cubicBezTo>
                  <a:cubicBezTo>
                    <a:pt x="81" y="76"/>
                    <a:pt x="81" y="76"/>
                    <a:pt x="82" y="76"/>
                  </a:cubicBezTo>
                  <a:cubicBezTo>
                    <a:pt x="83" y="75"/>
                    <a:pt x="84" y="74"/>
                    <a:pt x="84" y="72"/>
                  </a:cubicBezTo>
                  <a:cubicBezTo>
                    <a:pt x="72" y="34"/>
                    <a:pt x="72" y="34"/>
                    <a:pt x="72" y="34"/>
                  </a:cubicBezTo>
                  <a:cubicBezTo>
                    <a:pt x="72" y="32"/>
                    <a:pt x="70" y="31"/>
                    <a:pt x="69" y="32"/>
                  </a:cubicBezTo>
                  <a:cubicBezTo>
                    <a:pt x="67" y="32"/>
                    <a:pt x="66" y="34"/>
                    <a:pt x="67" y="35"/>
                  </a:cubicBezTo>
                  <a:close/>
                  <a:moveTo>
                    <a:pt x="67" y="162"/>
                  </a:moveTo>
                  <a:cubicBezTo>
                    <a:pt x="64" y="159"/>
                    <a:pt x="58" y="159"/>
                    <a:pt x="55" y="162"/>
                  </a:cubicBezTo>
                  <a:cubicBezTo>
                    <a:pt x="52" y="165"/>
                    <a:pt x="52" y="171"/>
                    <a:pt x="55" y="174"/>
                  </a:cubicBezTo>
                  <a:cubicBezTo>
                    <a:pt x="58" y="177"/>
                    <a:pt x="64" y="177"/>
                    <a:pt x="67" y="174"/>
                  </a:cubicBezTo>
                  <a:cubicBezTo>
                    <a:pt x="70" y="171"/>
                    <a:pt x="70" y="165"/>
                    <a:pt x="67" y="16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81" name="组合 80"/>
            <p:cNvGrpSpPr/>
            <p:nvPr/>
          </p:nvGrpSpPr>
          <p:grpSpPr>
            <a:xfrm rot="1059019">
              <a:off x="8699158" y="432173"/>
              <a:ext cx="560313" cy="379666"/>
              <a:chOff x="6931360" y="2490556"/>
              <a:chExt cx="681357" cy="461685"/>
            </a:xfrm>
            <a:solidFill>
              <a:srgbClr val="FFC000"/>
            </a:solidFill>
          </p:grpSpPr>
          <p:sp>
            <p:nvSpPr>
              <p:cNvPr id="82" name="Freeform 885"/>
              <p:cNvSpPr>
                <a:spLocks noEditPoints="1"/>
              </p:cNvSpPr>
              <p:nvPr/>
            </p:nvSpPr>
            <p:spPr bwMode="auto">
              <a:xfrm>
                <a:off x="6931360" y="2490556"/>
                <a:ext cx="681357" cy="461685"/>
              </a:xfrm>
              <a:custGeom>
                <a:avLst/>
                <a:gdLst>
                  <a:gd name="T0" fmla="*/ 231 w 232"/>
                  <a:gd name="T1" fmla="*/ 16 h 157"/>
                  <a:gd name="T2" fmla="*/ 173 w 232"/>
                  <a:gd name="T3" fmla="*/ 0 h 157"/>
                  <a:gd name="T4" fmla="*/ 116 w 232"/>
                  <a:gd name="T5" fmla="*/ 15 h 157"/>
                  <a:gd name="T6" fmla="*/ 62 w 232"/>
                  <a:gd name="T7" fmla="*/ 0 h 157"/>
                  <a:gd name="T8" fmla="*/ 2 w 232"/>
                  <a:gd name="T9" fmla="*/ 16 h 157"/>
                  <a:gd name="T10" fmla="*/ 0 w 232"/>
                  <a:gd name="T11" fmla="*/ 19 h 157"/>
                  <a:gd name="T12" fmla="*/ 0 w 232"/>
                  <a:gd name="T13" fmla="*/ 151 h 157"/>
                  <a:gd name="T14" fmla="*/ 9 w 232"/>
                  <a:gd name="T15" fmla="*/ 157 h 157"/>
                  <a:gd name="T16" fmla="*/ 115 w 232"/>
                  <a:gd name="T17" fmla="*/ 157 h 157"/>
                  <a:gd name="T18" fmla="*/ 224 w 232"/>
                  <a:gd name="T19" fmla="*/ 157 h 157"/>
                  <a:gd name="T20" fmla="*/ 232 w 232"/>
                  <a:gd name="T21" fmla="*/ 151 h 157"/>
                  <a:gd name="T22" fmla="*/ 232 w 232"/>
                  <a:gd name="T23" fmla="*/ 19 h 157"/>
                  <a:gd name="T24" fmla="*/ 231 w 232"/>
                  <a:gd name="T25" fmla="*/ 16 h 157"/>
                  <a:gd name="T26" fmla="*/ 112 w 232"/>
                  <a:gd name="T27" fmla="*/ 22 h 157"/>
                  <a:gd name="T28" fmla="*/ 112 w 232"/>
                  <a:gd name="T29" fmla="*/ 144 h 157"/>
                  <a:gd name="T30" fmla="*/ 62 w 232"/>
                  <a:gd name="T31" fmla="*/ 130 h 157"/>
                  <a:gd name="T32" fmla="*/ 15 w 232"/>
                  <a:gd name="T33" fmla="*/ 139 h 157"/>
                  <a:gd name="T34" fmla="*/ 15 w 232"/>
                  <a:gd name="T35" fmla="*/ 16 h 157"/>
                  <a:gd name="T36" fmla="*/ 63 w 232"/>
                  <a:gd name="T37" fmla="*/ 7 h 157"/>
                  <a:gd name="T38" fmla="*/ 112 w 232"/>
                  <a:gd name="T39" fmla="*/ 22 h 157"/>
                  <a:gd name="T40" fmla="*/ 217 w 232"/>
                  <a:gd name="T41" fmla="*/ 16 h 157"/>
                  <a:gd name="T42" fmla="*/ 217 w 232"/>
                  <a:gd name="T43" fmla="*/ 139 h 157"/>
                  <a:gd name="T44" fmla="*/ 170 w 232"/>
                  <a:gd name="T45" fmla="*/ 131 h 157"/>
                  <a:gd name="T46" fmla="*/ 119 w 232"/>
                  <a:gd name="T47" fmla="*/ 144 h 157"/>
                  <a:gd name="T48" fmla="*/ 119 w 232"/>
                  <a:gd name="T49" fmla="*/ 22 h 157"/>
                  <a:gd name="T50" fmla="*/ 173 w 232"/>
                  <a:gd name="T51" fmla="*/ 7 h 157"/>
                  <a:gd name="T52" fmla="*/ 217 w 232"/>
                  <a:gd name="T53"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57">
                    <a:moveTo>
                      <a:pt x="231" y="16"/>
                    </a:moveTo>
                    <a:cubicBezTo>
                      <a:pt x="218" y="6"/>
                      <a:pt x="197" y="0"/>
                      <a:pt x="173" y="0"/>
                    </a:cubicBezTo>
                    <a:cubicBezTo>
                      <a:pt x="150" y="0"/>
                      <a:pt x="129" y="5"/>
                      <a:pt x="116" y="15"/>
                    </a:cubicBezTo>
                    <a:cubicBezTo>
                      <a:pt x="106" y="5"/>
                      <a:pt x="86" y="0"/>
                      <a:pt x="62" y="0"/>
                    </a:cubicBezTo>
                    <a:cubicBezTo>
                      <a:pt x="37" y="0"/>
                      <a:pt x="14" y="6"/>
                      <a:pt x="2" y="16"/>
                    </a:cubicBezTo>
                    <a:cubicBezTo>
                      <a:pt x="1" y="16"/>
                      <a:pt x="0" y="17"/>
                      <a:pt x="0" y="19"/>
                    </a:cubicBezTo>
                    <a:cubicBezTo>
                      <a:pt x="0" y="151"/>
                      <a:pt x="0" y="151"/>
                      <a:pt x="0" y="151"/>
                    </a:cubicBezTo>
                    <a:cubicBezTo>
                      <a:pt x="0" y="153"/>
                      <a:pt x="4" y="157"/>
                      <a:pt x="9" y="157"/>
                    </a:cubicBezTo>
                    <a:cubicBezTo>
                      <a:pt x="115" y="157"/>
                      <a:pt x="115" y="157"/>
                      <a:pt x="115" y="157"/>
                    </a:cubicBezTo>
                    <a:cubicBezTo>
                      <a:pt x="116" y="157"/>
                      <a:pt x="224" y="157"/>
                      <a:pt x="224" y="157"/>
                    </a:cubicBezTo>
                    <a:cubicBezTo>
                      <a:pt x="227" y="157"/>
                      <a:pt x="232" y="155"/>
                      <a:pt x="232" y="151"/>
                    </a:cubicBezTo>
                    <a:cubicBezTo>
                      <a:pt x="232" y="19"/>
                      <a:pt x="232" y="19"/>
                      <a:pt x="232" y="19"/>
                    </a:cubicBezTo>
                    <a:cubicBezTo>
                      <a:pt x="232" y="17"/>
                      <a:pt x="232" y="16"/>
                      <a:pt x="231" y="16"/>
                    </a:cubicBezTo>
                    <a:close/>
                    <a:moveTo>
                      <a:pt x="112" y="22"/>
                    </a:moveTo>
                    <a:cubicBezTo>
                      <a:pt x="112" y="24"/>
                      <a:pt x="112" y="144"/>
                      <a:pt x="112" y="144"/>
                    </a:cubicBezTo>
                    <a:cubicBezTo>
                      <a:pt x="102" y="135"/>
                      <a:pt x="84" y="130"/>
                      <a:pt x="62" y="130"/>
                    </a:cubicBezTo>
                    <a:cubicBezTo>
                      <a:pt x="44" y="130"/>
                      <a:pt x="28" y="133"/>
                      <a:pt x="15" y="139"/>
                    </a:cubicBezTo>
                    <a:cubicBezTo>
                      <a:pt x="15" y="16"/>
                      <a:pt x="15" y="16"/>
                      <a:pt x="15" y="16"/>
                    </a:cubicBezTo>
                    <a:cubicBezTo>
                      <a:pt x="15" y="16"/>
                      <a:pt x="32" y="7"/>
                      <a:pt x="63" y="7"/>
                    </a:cubicBezTo>
                    <a:cubicBezTo>
                      <a:pt x="98" y="7"/>
                      <a:pt x="112" y="21"/>
                      <a:pt x="112" y="22"/>
                    </a:cubicBezTo>
                    <a:close/>
                    <a:moveTo>
                      <a:pt x="217" y="16"/>
                    </a:moveTo>
                    <a:cubicBezTo>
                      <a:pt x="217" y="139"/>
                      <a:pt x="217" y="139"/>
                      <a:pt x="217" y="139"/>
                    </a:cubicBezTo>
                    <a:cubicBezTo>
                      <a:pt x="204" y="134"/>
                      <a:pt x="186" y="131"/>
                      <a:pt x="170" y="131"/>
                    </a:cubicBezTo>
                    <a:cubicBezTo>
                      <a:pt x="148" y="131"/>
                      <a:pt x="130" y="136"/>
                      <a:pt x="119" y="144"/>
                    </a:cubicBezTo>
                    <a:cubicBezTo>
                      <a:pt x="119" y="22"/>
                      <a:pt x="119" y="22"/>
                      <a:pt x="119" y="22"/>
                    </a:cubicBezTo>
                    <a:cubicBezTo>
                      <a:pt x="119" y="22"/>
                      <a:pt x="136" y="7"/>
                      <a:pt x="173" y="7"/>
                    </a:cubicBezTo>
                    <a:cubicBezTo>
                      <a:pt x="201" y="7"/>
                      <a:pt x="217" y="16"/>
                      <a:pt x="21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3" name="Freeform 901"/>
              <p:cNvSpPr/>
              <p:nvPr/>
            </p:nvSpPr>
            <p:spPr bwMode="auto">
              <a:xfrm>
                <a:off x="7019477" y="2552610"/>
                <a:ext cx="204779" cy="47161"/>
              </a:xfrm>
              <a:custGeom>
                <a:avLst/>
                <a:gdLst>
                  <a:gd name="T0" fmla="*/ 67 w 70"/>
                  <a:gd name="T1" fmla="*/ 16 h 16"/>
                  <a:gd name="T2" fmla="*/ 66 w 70"/>
                  <a:gd name="T3" fmla="*/ 16 h 16"/>
                  <a:gd name="T4" fmla="*/ 4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7" y="16"/>
                      <a:pt x="66" y="16"/>
                    </a:cubicBezTo>
                    <a:cubicBezTo>
                      <a:pt x="55" y="8"/>
                      <a:pt x="31" y="4"/>
                      <a:pt x="4" y="12"/>
                    </a:cubicBezTo>
                    <a:cubicBezTo>
                      <a:pt x="2" y="12"/>
                      <a:pt x="1" y="11"/>
                      <a:pt x="0" y="10"/>
                    </a:cubicBezTo>
                    <a:cubicBezTo>
                      <a:pt x="0" y="8"/>
                      <a:pt x="1" y="7"/>
                      <a:pt x="2" y="7"/>
                    </a:cubicBezTo>
                    <a:cubicBezTo>
                      <a:pt x="27" y="0"/>
                      <a:pt x="54" y="2"/>
                      <a:pt x="69" y="11"/>
                    </a:cubicBezTo>
                    <a:cubicBezTo>
                      <a:pt x="70" y="12"/>
                      <a:pt x="70" y="14"/>
                      <a:pt x="70" y="15"/>
                    </a:cubicBezTo>
                    <a:cubicBezTo>
                      <a:pt x="69" y="16"/>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4" name="Freeform 902"/>
              <p:cNvSpPr/>
              <p:nvPr/>
            </p:nvSpPr>
            <p:spPr bwMode="auto">
              <a:xfrm>
                <a:off x="7019477" y="2610941"/>
                <a:ext cx="204779" cy="47161"/>
              </a:xfrm>
              <a:custGeom>
                <a:avLst/>
                <a:gdLst>
                  <a:gd name="T0" fmla="*/ 67 w 70"/>
                  <a:gd name="T1" fmla="*/ 16 h 16"/>
                  <a:gd name="T2" fmla="*/ 66 w 70"/>
                  <a:gd name="T3" fmla="*/ 15 h 16"/>
                  <a:gd name="T4" fmla="*/ 3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6" y="16"/>
                      <a:pt x="66" y="15"/>
                    </a:cubicBezTo>
                    <a:cubicBezTo>
                      <a:pt x="55" y="8"/>
                      <a:pt x="31" y="4"/>
                      <a:pt x="3" y="12"/>
                    </a:cubicBezTo>
                    <a:cubicBezTo>
                      <a:pt x="2" y="12"/>
                      <a:pt x="1" y="11"/>
                      <a:pt x="0" y="10"/>
                    </a:cubicBezTo>
                    <a:cubicBezTo>
                      <a:pt x="0" y="9"/>
                      <a:pt x="1" y="7"/>
                      <a:pt x="2" y="7"/>
                    </a:cubicBezTo>
                    <a:cubicBezTo>
                      <a:pt x="27" y="0"/>
                      <a:pt x="54" y="2"/>
                      <a:pt x="69" y="11"/>
                    </a:cubicBezTo>
                    <a:cubicBezTo>
                      <a:pt x="70" y="12"/>
                      <a:pt x="70" y="13"/>
                      <a:pt x="70" y="15"/>
                    </a:cubicBezTo>
                    <a:cubicBezTo>
                      <a:pt x="69" y="15"/>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5" name="Freeform 903"/>
              <p:cNvSpPr/>
              <p:nvPr/>
            </p:nvSpPr>
            <p:spPr bwMode="auto">
              <a:xfrm>
                <a:off x="7019477" y="2670514"/>
                <a:ext cx="208503" cy="47161"/>
              </a:xfrm>
              <a:custGeom>
                <a:avLst/>
                <a:gdLst>
                  <a:gd name="T0" fmla="*/ 68 w 71"/>
                  <a:gd name="T1" fmla="*/ 16 h 16"/>
                  <a:gd name="T2" fmla="*/ 66 w 71"/>
                  <a:gd name="T3" fmla="*/ 15 h 16"/>
                  <a:gd name="T4" fmla="*/ 3 w 71"/>
                  <a:gd name="T5" fmla="*/ 12 h 16"/>
                  <a:gd name="T6" fmla="*/ 0 w 71"/>
                  <a:gd name="T7" fmla="*/ 10 h 16"/>
                  <a:gd name="T8" fmla="*/ 2 w 71"/>
                  <a:gd name="T9" fmla="*/ 7 h 16"/>
                  <a:gd name="T10" fmla="*/ 69 w 71"/>
                  <a:gd name="T11" fmla="*/ 11 h 16"/>
                  <a:gd name="T12" fmla="*/ 70 w 71"/>
                  <a:gd name="T13" fmla="*/ 14 h 16"/>
                  <a:gd name="T14" fmla="*/ 68 w 71"/>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6">
                    <a:moveTo>
                      <a:pt x="68" y="16"/>
                    </a:moveTo>
                    <a:cubicBezTo>
                      <a:pt x="67" y="16"/>
                      <a:pt x="67" y="15"/>
                      <a:pt x="66" y="15"/>
                    </a:cubicBezTo>
                    <a:cubicBezTo>
                      <a:pt x="55" y="8"/>
                      <a:pt x="31" y="4"/>
                      <a:pt x="3" y="12"/>
                    </a:cubicBezTo>
                    <a:cubicBezTo>
                      <a:pt x="2" y="12"/>
                      <a:pt x="1" y="11"/>
                      <a:pt x="0" y="10"/>
                    </a:cubicBezTo>
                    <a:cubicBezTo>
                      <a:pt x="0" y="8"/>
                      <a:pt x="1" y="7"/>
                      <a:pt x="2" y="7"/>
                    </a:cubicBezTo>
                    <a:cubicBezTo>
                      <a:pt x="27" y="0"/>
                      <a:pt x="55" y="1"/>
                      <a:pt x="69" y="11"/>
                    </a:cubicBezTo>
                    <a:cubicBezTo>
                      <a:pt x="70" y="12"/>
                      <a:pt x="71" y="13"/>
                      <a:pt x="70" y="14"/>
                    </a:cubicBezTo>
                    <a:cubicBezTo>
                      <a:pt x="69" y="15"/>
                      <a:pt x="69" y="16"/>
                      <a:pt x="68"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6" name="Freeform 904"/>
              <p:cNvSpPr/>
              <p:nvPr/>
            </p:nvSpPr>
            <p:spPr bwMode="auto">
              <a:xfrm>
                <a:off x="7019477" y="2726362"/>
                <a:ext cx="208503" cy="49644"/>
              </a:xfrm>
              <a:custGeom>
                <a:avLst/>
                <a:gdLst>
                  <a:gd name="T0" fmla="*/ 68 w 71"/>
                  <a:gd name="T1" fmla="*/ 17 h 17"/>
                  <a:gd name="T2" fmla="*/ 67 w 71"/>
                  <a:gd name="T3" fmla="*/ 16 h 17"/>
                  <a:gd name="T4" fmla="*/ 3 w 71"/>
                  <a:gd name="T5" fmla="*/ 13 h 17"/>
                  <a:gd name="T6" fmla="*/ 0 w 71"/>
                  <a:gd name="T7" fmla="*/ 11 h 17"/>
                  <a:gd name="T8" fmla="*/ 2 w 71"/>
                  <a:gd name="T9" fmla="*/ 8 h 17"/>
                  <a:gd name="T10" fmla="*/ 70 w 71"/>
                  <a:gd name="T11" fmla="*/ 12 h 17"/>
                  <a:gd name="T12" fmla="*/ 70 w 71"/>
                  <a:gd name="T13" fmla="*/ 15 h 17"/>
                  <a:gd name="T14" fmla="*/ 68 w 7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7">
                    <a:moveTo>
                      <a:pt x="68" y="17"/>
                    </a:moveTo>
                    <a:cubicBezTo>
                      <a:pt x="68" y="17"/>
                      <a:pt x="67" y="16"/>
                      <a:pt x="67" y="16"/>
                    </a:cubicBezTo>
                    <a:cubicBezTo>
                      <a:pt x="53" y="7"/>
                      <a:pt x="29" y="6"/>
                      <a:pt x="3" y="13"/>
                    </a:cubicBezTo>
                    <a:cubicBezTo>
                      <a:pt x="2" y="13"/>
                      <a:pt x="1" y="12"/>
                      <a:pt x="0" y="11"/>
                    </a:cubicBezTo>
                    <a:cubicBezTo>
                      <a:pt x="0" y="10"/>
                      <a:pt x="1" y="8"/>
                      <a:pt x="2" y="8"/>
                    </a:cubicBezTo>
                    <a:cubicBezTo>
                      <a:pt x="29" y="0"/>
                      <a:pt x="54" y="2"/>
                      <a:pt x="70" y="12"/>
                    </a:cubicBezTo>
                    <a:cubicBezTo>
                      <a:pt x="71" y="13"/>
                      <a:pt x="71" y="14"/>
                      <a:pt x="70" y="15"/>
                    </a:cubicBezTo>
                    <a:cubicBezTo>
                      <a:pt x="70" y="16"/>
                      <a:pt x="69" y="17"/>
                      <a:pt x="68"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7" name="Freeform 905"/>
              <p:cNvSpPr/>
              <p:nvPr/>
            </p:nvSpPr>
            <p:spPr bwMode="auto">
              <a:xfrm>
                <a:off x="7019477" y="2782211"/>
                <a:ext cx="208503" cy="52126"/>
              </a:xfrm>
              <a:custGeom>
                <a:avLst/>
                <a:gdLst>
                  <a:gd name="T0" fmla="*/ 68 w 71"/>
                  <a:gd name="T1" fmla="*/ 18 h 18"/>
                  <a:gd name="T2" fmla="*/ 67 w 71"/>
                  <a:gd name="T3" fmla="*/ 17 h 18"/>
                  <a:gd name="T4" fmla="*/ 4 w 71"/>
                  <a:gd name="T5" fmla="*/ 14 h 18"/>
                  <a:gd name="T6" fmla="*/ 0 w 71"/>
                  <a:gd name="T7" fmla="*/ 13 h 18"/>
                  <a:gd name="T8" fmla="*/ 2 w 71"/>
                  <a:gd name="T9" fmla="*/ 9 h 18"/>
                  <a:gd name="T10" fmla="*/ 70 w 71"/>
                  <a:gd name="T11" fmla="*/ 13 h 18"/>
                  <a:gd name="T12" fmla="*/ 70 w 71"/>
                  <a:gd name="T13" fmla="*/ 16 h 18"/>
                  <a:gd name="T14" fmla="*/ 68 w 71"/>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8">
                    <a:moveTo>
                      <a:pt x="68" y="18"/>
                    </a:moveTo>
                    <a:cubicBezTo>
                      <a:pt x="68" y="18"/>
                      <a:pt x="67" y="17"/>
                      <a:pt x="67" y="17"/>
                    </a:cubicBezTo>
                    <a:cubicBezTo>
                      <a:pt x="54" y="9"/>
                      <a:pt x="24" y="6"/>
                      <a:pt x="4" y="14"/>
                    </a:cubicBezTo>
                    <a:cubicBezTo>
                      <a:pt x="2" y="15"/>
                      <a:pt x="1" y="14"/>
                      <a:pt x="0" y="13"/>
                    </a:cubicBezTo>
                    <a:cubicBezTo>
                      <a:pt x="0" y="11"/>
                      <a:pt x="0" y="10"/>
                      <a:pt x="2" y="9"/>
                    </a:cubicBezTo>
                    <a:cubicBezTo>
                      <a:pt x="25" y="0"/>
                      <a:pt x="56" y="4"/>
                      <a:pt x="70" y="13"/>
                    </a:cubicBezTo>
                    <a:cubicBezTo>
                      <a:pt x="71" y="14"/>
                      <a:pt x="71" y="15"/>
                      <a:pt x="70" y="16"/>
                    </a:cubicBezTo>
                    <a:cubicBezTo>
                      <a:pt x="70" y="17"/>
                      <a:pt x="69" y="18"/>
                      <a:pt x="68" y="18"/>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8" name="Freeform 906"/>
              <p:cNvSpPr/>
              <p:nvPr/>
            </p:nvSpPr>
            <p:spPr bwMode="auto">
              <a:xfrm>
                <a:off x="7316097" y="2552610"/>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9" name="Freeform 907"/>
              <p:cNvSpPr/>
              <p:nvPr/>
            </p:nvSpPr>
            <p:spPr bwMode="auto">
              <a:xfrm>
                <a:off x="7316097" y="2610941"/>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0" name="Freeform 908"/>
              <p:cNvSpPr/>
              <p:nvPr/>
            </p:nvSpPr>
            <p:spPr bwMode="auto">
              <a:xfrm>
                <a:off x="7316097" y="2670514"/>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9"/>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1" name="Freeform 909"/>
              <p:cNvSpPr/>
              <p:nvPr/>
            </p:nvSpPr>
            <p:spPr bwMode="auto">
              <a:xfrm>
                <a:off x="7316097" y="2726362"/>
                <a:ext cx="210985" cy="49644"/>
              </a:xfrm>
              <a:custGeom>
                <a:avLst/>
                <a:gdLst>
                  <a:gd name="T0" fmla="*/ 3 w 72"/>
                  <a:gd name="T1" fmla="*/ 17 h 17"/>
                  <a:gd name="T2" fmla="*/ 1 w 72"/>
                  <a:gd name="T3" fmla="*/ 16 h 17"/>
                  <a:gd name="T4" fmla="*/ 2 w 72"/>
                  <a:gd name="T5" fmla="*/ 12 h 17"/>
                  <a:gd name="T6" fmla="*/ 69 w 72"/>
                  <a:gd name="T7" fmla="*/ 7 h 17"/>
                  <a:gd name="T8" fmla="*/ 71 w 72"/>
                  <a:gd name="T9" fmla="*/ 11 h 17"/>
                  <a:gd name="T10" fmla="*/ 68 w 72"/>
                  <a:gd name="T11" fmla="*/ 12 h 17"/>
                  <a:gd name="T12" fmla="*/ 5 w 72"/>
                  <a:gd name="T13" fmla="*/ 16 h 17"/>
                  <a:gd name="T14" fmla="*/ 3 w 7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
                    <a:moveTo>
                      <a:pt x="3" y="17"/>
                    </a:moveTo>
                    <a:cubicBezTo>
                      <a:pt x="2" y="17"/>
                      <a:pt x="2" y="16"/>
                      <a:pt x="1" y="16"/>
                    </a:cubicBezTo>
                    <a:cubicBezTo>
                      <a:pt x="0" y="14"/>
                      <a:pt x="1" y="13"/>
                      <a:pt x="2" y="12"/>
                    </a:cubicBezTo>
                    <a:cubicBezTo>
                      <a:pt x="14" y="4"/>
                      <a:pt x="43" y="0"/>
                      <a:pt x="69" y="7"/>
                    </a:cubicBezTo>
                    <a:cubicBezTo>
                      <a:pt x="71" y="8"/>
                      <a:pt x="72" y="9"/>
                      <a:pt x="71" y="11"/>
                    </a:cubicBezTo>
                    <a:cubicBezTo>
                      <a:pt x="71" y="12"/>
                      <a:pt x="69" y="13"/>
                      <a:pt x="68" y="12"/>
                    </a:cubicBezTo>
                    <a:cubicBezTo>
                      <a:pt x="44" y="6"/>
                      <a:pt x="16" y="9"/>
                      <a:pt x="5" y="16"/>
                    </a:cubicBezTo>
                    <a:cubicBezTo>
                      <a:pt x="4" y="17"/>
                      <a:pt x="4" y="17"/>
                      <a:pt x="3"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2" name="Freeform 910"/>
              <p:cNvSpPr/>
              <p:nvPr/>
            </p:nvSpPr>
            <p:spPr bwMode="auto">
              <a:xfrm>
                <a:off x="7316097" y="2788417"/>
                <a:ext cx="210985" cy="45920"/>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1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1"/>
                      <a:pt x="45" y="0"/>
                      <a:pt x="69" y="7"/>
                    </a:cubicBezTo>
                    <a:cubicBezTo>
                      <a:pt x="71" y="7"/>
                      <a:pt x="72" y="8"/>
                      <a:pt x="71" y="10"/>
                    </a:cubicBezTo>
                    <a:cubicBezTo>
                      <a:pt x="71" y="11"/>
                      <a:pt x="69" y="12"/>
                      <a:pt x="68" y="11"/>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93" name="Freeform 860"/>
            <p:cNvSpPr>
              <a:spLocks noEditPoints="1"/>
            </p:cNvSpPr>
            <p:nvPr/>
          </p:nvSpPr>
          <p:spPr bwMode="auto">
            <a:xfrm rot="20292389">
              <a:off x="9685764" y="-45642"/>
              <a:ext cx="536820" cy="456868"/>
            </a:xfrm>
            <a:custGeom>
              <a:avLst/>
              <a:gdLst>
                <a:gd name="T0" fmla="*/ 105 w 291"/>
                <a:gd name="T1" fmla="*/ 4 h 248"/>
                <a:gd name="T2" fmla="*/ 160 w 291"/>
                <a:gd name="T3" fmla="*/ 2 h 248"/>
                <a:gd name="T4" fmla="*/ 192 w 291"/>
                <a:gd name="T5" fmla="*/ 7 h 248"/>
                <a:gd name="T6" fmla="*/ 199 w 291"/>
                <a:gd name="T7" fmla="*/ 34 h 248"/>
                <a:gd name="T8" fmla="*/ 187 w 291"/>
                <a:gd name="T9" fmla="*/ 40 h 248"/>
                <a:gd name="T10" fmla="*/ 183 w 291"/>
                <a:gd name="T11" fmla="*/ 16 h 248"/>
                <a:gd name="T12" fmla="*/ 109 w 291"/>
                <a:gd name="T13" fmla="*/ 16 h 248"/>
                <a:gd name="T14" fmla="*/ 96 w 291"/>
                <a:gd name="T15" fmla="*/ 40 h 248"/>
                <a:gd name="T16" fmla="*/ 105 w 291"/>
                <a:gd name="T17" fmla="*/ 4 h 248"/>
                <a:gd name="T18" fmla="*/ 28 w 291"/>
                <a:gd name="T19" fmla="*/ 44 h 248"/>
                <a:gd name="T20" fmla="*/ 266 w 291"/>
                <a:gd name="T21" fmla="*/ 45 h 248"/>
                <a:gd name="T22" fmla="*/ 263 w 291"/>
                <a:gd name="T23" fmla="*/ 91 h 248"/>
                <a:gd name="T24" fmla="*/ 290 w 291"/>
                <a:gd name="T25" fmla="*/ 199 h 248"/>
                <a:gd name="T26" fmla="*/ 273 w 291"/>
                <a:gd name="T27" fmla="*/ 230 h 248"/>
                <a:gd name="T28" fmla="*/ 237 w 291"/>
                <a:gd name="T29" fmla="*/ 247 h 248"/>
                <a:gd name="T30" fmla="*/ 45 w 291"/>
                <a:gd name="T31" fmla="*/ 245 h 248"/>
                <a:gd name="T32" fmla="*/ 4 w 291"/>
                <a:gd name="T33" fmla="*/ 209 h 248"/>
                <a:gd name="T34" fmla="*/ 31 w 291"/>
                <a:gd name="T35" fmla="*/ 88 h 248"/>
                <a:gd name="T36" fmla="*/ 28 w 291"/>
                <a:gd name="T37" fmla="*/ 44 h 248"/>
                <a:gd name="T38" fmla="*/ 38 w 291"/>
                <a:gd name="T39" fmla="*/ 57 h 248"/>
                <a:gd name="T40" fmla="*/ 53 w 291"/>
                <a:gd name="T41" fmla="*/ 97 h 248"/>
                <a:gd name="T42" fmla="*/ 88 w 291"/>
                <a:gd name="T43" fmla="*/ 119 h 248"/>
                <a:gd name="T44" fmla="*/ 100 w 291"/>
                <a:gd name="T45" fmla="*/ 102 h 248"/>
                <a:gd name="T46" fmla="*/ 119 w 291"/>
                <a:gd name="T47" fmla="*/ 119 h 248"/>
                <a:gd name="T48" fmla="*/ 176 w 291"/>
                <a:gd name="T49" fmla="*/ 119 h 248"/>
                <a:gd name="T50" fmla="*/ 183 w 291"/>
                <a:gd name="T51" fmla="*/ 101 h 248"/>
                <a:gd name="T52" fmla="*/ 218 w 291"/>
                <a:gd name="T53" fmla="*/ 113 h 248"/>
                <a:gd name="T54" fmla="*/ 253 w 291"/>
                <a:gd name="T55" fmla="*/ 57 h 248"/>
                <a:gd name="T56" fmla="*/ 38 w 291"/>
                <a:gd name="T57" fmla="*/ 57 h 248"/>
                <a:gd name="T58" fmla="*/ 44 w 291"/>
                <a:gd name="T59" fmla="*/ 108 h 248"/>
                <a:gd name="T60" fmla="*/ 45 w 291"/>
                <a:gd name="T61" fmla="*/ 233 h 248"/>
                <a:gd name="T62" fmla="*/ 248 w 291"/>
                <a:gd name="T63" fmla="*/ 233 h 248"/>
                <a:gd name="T64" fmla="*/ 248 w 291"/>
                <a:gd name="T65" fmla="*/ 110 h 248"/>
                <a:gd name="T66" fmla="*/ 204 w 291"/>
                <a:gd name="T67" fmla="*/ 133 h 248"/>
                <a:gd name="T68" fmla="*/ 179 w 291"/>
                <a:gd name="T69" fmla="*/ 148 h 248"/>
                <a:gd name="T70" fmla="*/ 178 w 291"/>
                <a:gd name="T71" fmla="*/ 131 h 248"/>
                <a:gd name="T72" fmla="*/ 117 w 291"/>
                <a:gd name="T73" fmla="*/ 131 h 248"/>
                <a:gd name="T74" fmla="*/ 111 w 291"/>
                <a:gd name="T75" fmla="*/ 150 h 248"/>
                <a:gd name="T76" fmla="*/ 90 w 291"/>
                <a:gd name="T77" fmla="*/ 132 h 248"/>
                <a:gd name="T78" fmla="*/ 44 w 291"/>
                <a:gd name="T79" fmla="*/ 108 h 248"/>
                <a:gd name="T80" fmla="*/ 15 w 291"/>
                <a:gd name="T81" fmla="*/ 199 h 248"/>
                <a:gd name="T82" fmla="*/ 31 w 291"/>
                <a:gd name="T83" fmla="*/ 224 h 248"/>
                <a:gd name="T84" fmla="*/ 32 w 291"/>
                <a:gd name="T85" fmla="*/ 125 h 248"/>
                <a:gd name="T86" fmla="*/ 15 w 291"/>
                <a:gd name="T87" fmla="*/ 199 h 248"/>
                <a:gd name="T88" fmla="*/ 262 w 291"/>
                <a:gd name="T89" fmla="*/ 129 h 248"/>
                <a:gd name="T90" fmla="*/ 262 w 291"/>
                <a:gd name="T91" fmla="*/ 223 h 248"/>
                <a:gd name="T92" fmla="*/ 277 w 291"/>
                <a:gd name="T93" fmla="*/ 204 h 248"/>
                <a:gd name="T94" fmla="*/ 262 w 291"/>
                <a:gd name="T95" fmla="*/ 129 h 248"/>
                <a:gd name="T96" fmla="*/ 68 w 291"/>
                <a:gd name="T97" fmla="*/ 131 h 248"/>
                <a:gd name="T98" fmla="*/ 70 w 291"/>
                <a:gd name="T99" fmla="*/ 207 h 248"/>
                <a:gd name="T100" fmla="*/ 125 w 291"/>
                <a:gd name="T101" fmla="*/ 211 h 248"/>
                <a:gd name="T102" fmla="*/ 225 w 291"/>
                <a:gd name="T103" fmla="*/ 207 h 248"/>
                <a:gd name="T104" fmla="*/ 225 w 291"/>
                <a:gd name="T105" fmla="*/ 130 h 248"/>
                <a:gd name="T106" fmla="*/ 201 w 291"/>
                <a:gd name="T107" fmla="*/ 150 h 248"/>
                <a:gd name="T108" fmla="*/ 177 w 291"/>
                <a:gd name="T109" fmla="*/ 154 h 248"/>
                <a:gd name="T110" fmla="*/ 172 w 291"/>
                <a:gd name="T111" fmla="*/ 138 h 248"/>
                <a:gd name="T112" fmla="*/ 123 w 291"/>
                <a:gd name="T113" fmla="*/ 137 h 248"/>
                <a:gd name="T114" fmla="*/ 102 w 291"/>
                <a:gd name="T115" fmla="*/ 155 h 248"/>
                <a:gd name="T116" fmla="*/ 85 w 291"/>
                <a:gd name="T117" fmla="*/ 137 h 248"/>
                <a:gd name="T118" fmla="*/ 68 w 291"/>
                <a:gd name="T119" fmla="*/ 13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248">
                  <a:moveTo>
                    <a:pt x="105" y="4"/>
                  </a:moveTo>
                  <a:cubicBezTo>
                    <a:pt x="123" y="0"/>
                    <a:pt x="141" y="3"/>
                    <a:pt x="160" y="2"/>
                  </a:cubicBezTo>
                  <a:cubicBezTo>
                    <a:pt x="170" y="3"/>
                    <a:pt x="183" y="0"/>
                    <a:pt x="192" y="7"/>
                  </a:cubicBezTo>
                  <a:cubicBezTo>
                    <a:pt x="199" y="14"/>
                    <a:pt x="197" y="25"/>
                    <a:pt x="199" y="34"/>
                  </a:cubicBezTo>
                  <a:cubicBezTo>
                    <a:pt x="196" y="36"/>
                    <a:pt x="190" y="39"/>
                    <a:pt x="187" y="40"/>
                  </a:cubicBezTo>
                  <a:cubicBezTo>
                    <a:pt x="186" y="32"/>
                    <a:pt x="184" y="24"/>
                    <a:pt x="183" y="16"/>
                  </a:cubicBezTo>
                  <a:cubicBezTo>
                    <a:pt x="159" y="15"/>
                    <a:pt x="134" y="15"/>
                    <a:pt x="109" y="16"/>
                  </a:cubicBezTo>
                  <a:cubicBezTo>
                    <a:pt x="107" y="25"/>
                    <a:pt x="110" y="40"/>
                    <a:pt x="96" y="40"/>
                  </a:cubicBezTo>
                  <a:cubicBezTo>
                    <a:pt x="96" y="28"/>
                    <a:pt x="91" y="11"/>
                    <a:pt x="105" y="4"/>
                  </a:cubicBezTo>
                  <a:close/>
                  <a:moveTo>
                    <a:pt x="28" y="44"/>
                  </a:moveTo>
                  <a:cubicBezTo>
                    <a:pt x="107" y="44"/>
                    <a:pt x="186" y="43"/>
                    <a:pt x="266" y="45"/>
                  </a:cubicBezTo>
                  <a:cubicBezTo>
                    <a:pt x="267" y="61"/>
                    <a:pt x="262" y="76"/>
                    <a:pt x="263" y="91"/>
                  </a:cubicBezTo>
                  <a:cubicBezTo>
                    <a:pt x="275" y="126"/>
                    <a:pt x="289" y="161"/>
                    <a:pt x="290" y="199"/>
                  </a:cubicBezTo>
                  <a:cubicBezTo>
                    <a:pt x="291" y="212"/>
                    <a:pt x="285" y="225"/>
                    <a:pt x="273" y="230"/>
                  </a:cubicBezTo>
                  <a:cubicBezTo>
                    <a:pt x="261" y="235"/>
                    <a:pt x="251" y="248"/>
                    <a:pt x="237" y="247"/>
                  </a:cubicBezTo>
                  <a:cubicBezTo>
                    <a:pt x="173" y="246"/>
                    <a:pt x="109" y="248"/>
                    <a:pt x="45" y="245"/>
                  </a:cubicBezTo>
                  <a:cubicBezTo>
                    <a:pt x="31" y="234"/>
                    <a:pt x="6" y="230"/>
                    <a:pt x="4" y="209"/>
                  </a:cubicBezTo>
                  <a:cubicBezTo>
                    <a:pt x="0" y="167"/>
                    <a:pt x="19" y="128"/>
                    <a:pt x="31" y="88"/>
                  </a:cubicBezTo>
                  <a:cubicBezTo>
                    <a:pt x="29" y="74"/>
                    <a:pt x="27" y="59"/>
                    <a:pt x="28" y="44"/>
                  </a:cubicBezTo>
                  <a:close/>
                  <a:moveTo>
                    <a:pt x="38" y="57"/>
                  </a:moveTo>
                  <a:cubicBezTo>
                    <a:pt x="41" y="71"/>
                    <a:pt x="43" y="86"/>
                    <a:pt x="53" y="97"/>
                  </a:cubicBezTo>
                  <a:cubicBezTo>
                    <a:pt x="62" y="109"/>
                    <a:pt x="75" y="113"/>
                    <a:pt x="88" y="119"/>
                  </a:cubicBezTo>
                  <a:cubicBezTo>
                    <a:pt x="92" y="113"/>
                    <a:pt x="95" y="107"/>
                    <a:pt x="100" y="102"/>
                  </a:cubicBezTo>
                  <a:cubicBezTo>
                    <a:pt x="108" y="104"/>
                    <a:pt x="115" y="111"/>
                    <a:pt x="119" y="119"/>
                  </a:cubicBezTo>
                  <a:cubicBezTo>
                    <a:pt x="138" y="119"/>
                    <a:pt x="157" y="118"/>
                    <a:pt x="176" y="119"/>
                  </a:cubicBezTo>
                  <a:cubicBezTo>
                    <a:pt x="178" y="113"/>
                    <a:pt x="181" y="107"/>
                    <a:pt x="183" y="101"/>
                  </a:cubicBezTo>
                  <a:cubicBezTo>
                    <a:pt x="195" y="105"/>
                    <a:pt x="205" y="124"/>
                    <a:pt x="218" y="113"/>
                  </a:cubicBezTo>
                  <a:cubicBezTo>
                    <a:pt x="241" y="104"/>
                    <a:pt x="253" y="80"/>
                    <a:pt x="253" y="57"/>
                  </a:cubicBezTo>
                  <a:cubicBezTo>
                    <a:pt x="182" y="57"/>
                    <a:pt x="110" y="56"/>
                    <a:pt x="38" y="57"/>
                  </a:cubicBezTo>
                  <a:close/>
                  <a:moveTo>
                    <a:pt x="44" y="108"/>
                  </a:moveTo>
                  <a:cubicBezTo>
                    <a:pt x="45" y="150"/>
                    <a:pt x="44" y="191"/>
                    <a:pt x="45" y="233"/>
                  </a:cubicBezTo>
                  <a:cubicBezTo>
                    <a:pt x="113" y="234"/>
                    <a:pt x="180" y="234"/>
                    <a:pt x="248" y="233"/>
                  </a:cubicBezTo>
                  <a:cubicBezTo>
                    <a:pt x="248" y="192"/>
                    <a:pt x="248" y="151"/>
                    <a:pt x="248" y="110"/>
                  </a:cubicBezTo>
                  <a:cubicBezTo>
                    <a:pt x="235" y="120"/>
                    <a:pt x="219" y="126"/>
                    <a:pt x="204" y="133"/>
                  </a:cubicBezTo>
                  <a:cubicBezTo>
                    <a:pt x="199" y="142"/>
                    <a:pt x="193" y="152"/>
                    <a:pt x="179" y="148"/>
                  </a:cubicBezTo>
                  <a:cubicBezTo>
                    <a:pt x="179" y="144"/>
                    <a:pt x="178" y="135"/>
                    <a:pt x="178" y="131"/>
                  </a:cubicBezTo>
                  <a:cubicBezTo>
                    <a:pt x="158" y="131"/>
                    <a:pt x="137" y="131"/>
                    <a:pt x="117" y="131"/>
                  </a:cubicBezTo>
                  <a:cubicBezTo>
                    <a:pt x="115" y="137"/>
                    <a:pt x="113" y="143"/>
                    <a:pt x="111" y="150"/>
                  </a:cubicBezTo>
                  <a:cubicBezTo>
                    <a:pt x="100" y="150"/>
                    <a:pt x="90" y="145"/>
                    <a:pt x="90" y="132"/>
                  </a:cubicBezTo>
                  <a:cubicBezTo>
                    <a:pt x="73" y="128"/>
                    <a:pt x="57" y="120"/>
                    <a:pt x="44" y="108"/>
                  </a:cubicBezTo>
                  <a:close/>
                  <a:moveTo>
                    <a:pt x="15" y="199"/>
                  </a:moveTo>
                  <a:cubicBezTo>
                    <a:pt x="14" y="210"/>
                    <a:pt x="23" y="217"/>
                    <a:pt x="31" y="224"/>
                  </a:cubicBezTo>
                  <a:cubicBezTo>
                    <a:pt x="34" y="191"/>
                    <a:pt x="32" y="158"/>
                    <a:pt x="32" y="125"/>
                  </a:cubicBezTo>
                  <a:cubicBezTo>
                    <a:pt x="23" y="149"/>
                    <a:pt x="17" y="174"/>
                    <a:pt x="15" y="199"/>
                  </a:cubicBezTo>
                  <a:close/>
                  <a:moveTo>
                    <a:pt x="262" y="129"/>
                  </a:moveTo>
                  <a:cubicBezTo>
                    <a:pt x="260" y="160"/>
                    <a:pt x="261" y="191"/>
                    <a:pt x="262" y="223"/>
                  </a:cubicBezTo>
                  <a:cubicBezTo>
                    <a:pt x="267" y="217"/>
                    <a:pt x="277" y="213"/>
                    <a:pt x="277" y="204"/>
                  </a:cubicBezTo>
                  <a:cubicBezTo>
                    <a:pt x="277" y="178"/>
                    <a:pt x="270" y="153"/>
                    <a:pt x="262" y="129"/>
                  </a:cubicBezTo>
                  <a:close/>
                  <a:moveTo>
                    <a:pt x="68" y="131"/>
                  </a:moveTo>
                  <a:cubicBezTo>
                    <a:pt x="69" y="156"/>
                    <a:pt x="65" y="182"/>
                    <a:pt x="70" y="207"/>
                  </a:cubicBezTo>
                  <a:cubicBezTo>
                    <a:pt x="87" y="215"/>
                    <a:pt x="107" y="209"/>
                    <a:pt x="125" y="211"/>
                  </a:cubicBezTo>
                  <a:cubicBezTo>
                    <a:pt x="158" y="209"/>
                    <a:pt x="192" y="214"/>
                    <a:pt x="225" y="207"/>
                  </a:cubicBezTo>
                  <a:cubicBezTo>
                    <a:pt x="227" y="182"/>
                    <a:pt x="226" y="156"/>
                    <a:pt x="225" y="130"/>
                  </a:cubicBezTo>
                  <a:cubicBezTo>
                    <a:pt x="214" y="133"/>
                    <a:pt x="206" y="140"/>
                    <a:pt x="201" y="150"/>
                  </a:cubicBezTo>
                  <a:cubicBezTo>
                    <a:pt x="196" y="158"/>
                    <a:pt x="185" y="153"/>
                    <a:pt x="177" y="154"/>
                  </a:cubicBezTo>
                  <a:cubicBezTo>
                    <a:pt x="175" y="148"/>
                    <a:pt x="173" y="143"/>
                    <a:pt x="172" y="138"/>
                  </a:cubicBezTo>
                  <a:cubicBezTo>
                    <a:pt x="156" y="138"/>
                    <a:pt x="139" y="137"/>
                    <a:pt x="123" y="137"/>
                  </a:cubicBezTo>
                  <a:cubicBezTo>
                    <a:pt x="119" y="146"/>
                    <a:pt x="114" y="158"/>
                    <a:pt x="102" y="155"/>
                  </a:cubicBezTo>
                  <a:cubicBezTo>
                    <a:pt x="91" y="156"/>
                    <a:pt x="88" y="145"/>
                    <a:pt x="85" y="137"/>
                  </a:cubicBezTo>
                  <a:cubicBezTo>
                    <a:pt x="79" y="135"/>
                    <a:pt x="73" y="133"/>
                    <a:pt x="68" y="13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4" name="Freeform 862"/>
            <p:cNvSpPr>
              <a:spLocks noEditPoints="1"/>
            </p:cNvSpPr>
            <p:nvPr/>
          </p:nvSpPr>
          <p:spPr bwMode="auto">
            <a:xfrm rot="1102409">
              <a:off x="7151611" y="260886"/>
              <a:ext cx="750390" cy="521920"/>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6" name="Freeform 870"/>
            <p:cNvSpPr>
              <a:spLocks noEditPoints="1"/>
            </p:cNvSpPr>
            <p:nvPr/>
          </p:nvSpPr>
          <p:spPr bwMode="auto">
            <a:xfrm>
              <a:off x="6413689" y="376238"/>
              <a:ext cx="557131" cy="511529"/>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7" name="Freeform 871"/>
            <p:cNvSpPr>
              <a:spLocks noEditPoints="1"/>
            </p:cNvSpPr>
            <p:nvPr/>
          </p:nvSpPr>
          <p:spPr bwMode="auto">
            <a:xfrm rot="21012297">
              <a:off x="6758409" y="-710538"/>
              <a:ext cx="711947" cy="934642"/>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9" name="Freeform 876"/>
            <p:cNvSpPr>
              <a:spLocks noEditPoints="1"/>
            </p:cNvSpPr>
            <p:nvPr/>
          </p:nvSpPr>
          <p:spPr bwMode="auto">
            <a:xfrm rot="20194755">
              <a:off x="9021869" y="-298446"/>
              <a:ext cx="531337" cy="632193"/>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101" name="Freeform 883"/>
            <p:cNvSpPr>
              <a:spLocks noEditPoints="1"/>
            </p:cNvSpPr>
            <p:nvPr/>
          </p:nvSpPr>
          <p:spPr bwMode="auto">
            <a:xfrm rot="6884895">
              <a:off x="8184438" y="2663633"/>
              <a:ext cx="203866" cy="315620"/>
            </a:xfrm>
            <a:custGeom>
              <a:avLst/>
              <a:gdLst>
                <a:gd name="T0" fmla="*/ 7 w 127"/>
                <a:gd name="T1" fmla="*/ 10 h 197"/>
                <a:gd name="T2" fmla="*/ 11 w 127"/>
                <a:gd name="T3" fmla="*/ 1 h 197"/>
                <a:gd name="T4" fmla="*/ 20 w 127"/>
                <a:gd name="T5" fmla="*/ 5 h 197"/>
                <a:gd name="T6" fmla="*/ 24 w 127"/>
                <a:gd name="T7" fmla="*/ 18 h 197"/>
                <a:gd name="T8" fmla="*/ 20 w 127"/>
                <a:gd name="T9" fmla="*/ 26 h 197"/>
                <a:gd name="T10" fmla="*/ 18 w 127"/>
                <a:gd name="T11" fmla="*/ 27 h 197"/>
                <a:gd name="T12" fmla="*/ 11 w 127"/>
                <a:gd name="T13" fmla="*/ 22 h 197"/>
                <a:gd name="T14" fmla="*/ 7 w 127"/>
                <a:gd name="T15" fmla="*/ 10 h 197"/>
                <a:gd name="T16" fmla="*/ 60 w 127"/>
                <a:gd name="T17" fmla="*/ 113 h 197"/>
                <a:gd name="T18" fmla="*/ 51 w 127"/>
                <a:gd name="T19" fmla="*/ 109 h 197"/>
                <a:gd name="T20" fmla="*/ 47 w 127"/>
                <a:gd name="T21" fmla="*/ 118 h 197"/>
                <a:gd name="T22" fmla="*/ 52 w 127"/>
                <a:gd name="T23" fmla="*/ 132 h 197"/>
                <a:gd name="T24" fmla="*/ 61 w 127"/>
                <a:gd name="T25" fmla="*/ 136 h 197"/>
                <a:gd name="T26" fmla="*/ 65 w 127"/>
                <a:gd name="T27" fmla="*/ 127 h 197"/>
                <a:gd name="T28" fmla="*/ 60 w 127"/>
                <a:gd name="T29" fmla="*/ 113 h 197"/>
                <a:gd name="T30" fmla="*/ 126 w 127"/>
                <a:gd name="T31" fmla="*/ 157 h 197"/>
                <a:gd name="T32" fmla="*/ 122 w 127"/>
                <a:gd name="T33" fmla="*/ 152 h 197"/>
                <a:gd name="T34" fmla="*/ 121 w 127"/>
                <a:gd name="T35" fmla="*/ 143 h 197"/>
                <a:gd name="T36" fmla="*/ 65 w 127"/>
                <a:gd name="T37" fmla="*/ 77 h 197"/>
                <a:gd name="T38" fmla="*/ 68 w 127"/>
                <a:gd name="T39" fmla="*/ 63 h 197"/>
                <a:gd name="T40" fmla="*/ 66 w 127"/>
                <a:gd name="T41" fmla="*/ 51 h 197"/>
                <a:gd name="T42" fmla="*/ 34 w 127"/>
                <a:gd name="T43" fmla="*/ 29 h 197"/>
                <a:gd name="T44" fmla="*/ 22 w 127"/>
                <a:gd name="T45" fmla="*/ 31 h 197"/>
                <a:gd name="T46" fmla="*/ 0 w 127"/>
                <a:gd name="T47" fmla="*/ 63 h 197"/>
                <a:gd name="T48" fmla="*/ 2 w 127"/>
                <a:gd name="T49" fmla="*/ 75 h 197"/>
                <a:gd name="T50" fmla="*/ 19 w 127"/>
                <a:gd name="T51" fmla="*/ 94 h 197"/>
                <a:gd name="T52" fmla="*/ 20 w 127"/>
                <a:gd name="T53" fmla="*/ 181 h 197"/>
                <a:gd name="T54" fmla="*/ 25 w 127"/>
                <a:gd name="T55" fmla="*/ 188 h 197"/>
                <a:gd name="T56" fmla="*/ 25 w 127"/>
                <a:gd name="T57" fmla="*/ 195 h 197"/>
                <a:gd name="T58" fmla="*/ 27 w 127"/>
                <a:gd name="T59" fmla="*/ 197 h 197"/>
                <a:gd name="T60" fmla="*/ 30 w 127"/>
                <a:gd name="T61" fmla="*/ 194 h 197"/>
                <a:gd name="T62" fmla="*/ 29 w 127"/>
                <a:gd name="T63" fmla="*/ 188 h 197"/>
                <a:gd name="T64" fmla="*/ 35 w 127"/>
                <a:gd name="T65" fmla="*/ 181 h 197"/>
                <a:gd name="T66" fmla="*/ 35 w 127"/>
                <a:gd name="T67" fmla="*/ 74 h 197"/>
                <a:gd name="T68" fmla="*/ 27 w 127"/>
                <a:gd name="T69" fmla="*/ 66 h 197"/>
                <a:gd name="T70" fmla="*/ 19 w 127"/>
                <a:gd name="T71" fmla="*/ 74 h 197"/>
                <a:gd name="T72" fmla="*/ 19 w 127"/>
                <a:gd name="T73" fmla="*/ 86 h 197"/>
                <a:gd name="T74" fmla="*/ 9 w 127"/>
                <a:gd name="T75" fmla="*/ 73 h 197"/>
                <a:gd name="T76" fmla="*/ 7 w 127"/>
                <a:gd name="T77" fmla="*/ 63 h 197"/>
                <a:gd name="T78" fmla="*/ 24 w 127"/>
                <a:gd name="T79" fmla="*/ 38 h 197"/>
                <a:gd name="T80" fmla="*/ 34 w 127"/>
                <a:gd name="T81" fmla="*/ 36 h 197"/>
                <a:gd name="T82" fmla="*/ 59 w 127"/>
                <a:gd name="T83" fmla="*/ 54 h 197"/>
                <a:gd name="T84" fmla="*/ 61 w 127"/>
                <a:gd name="T85" fmla="*/ 63 h 197"/>
                <a:gd name="T86" fmla="*/ 60 w 127"/>
                <a:gd name="T87" fmla="*/ 71 h 197"/>
                <a:gd name="T88" fmla="*/ 52 w 127"/>
                <a:gd name="T89" fmla="*/ 62 h 197"/>
                <a:gd name="T90" fmla="*/ 41 w 127"/>
                <a:gd name="T91" fmla="*/ 61 h 197"/>
                <a:gd name="T92" fmla="*/ 40 w 127"/>
                <a:gd name="T93" fmla="*/ 72 h 197"/>
                <a:gd name="T94" fmla="*/ 110 w 127"/>
                <a:gd name="T95" fmla="*/ 153 h 197"/>
                <a:gd name="T96" fmla="*/ 115 w 127"/>
                <a:gd name="T97" fmla="*/ 156 h 197"/>
                <a:gd name="T98" fmla="*/ 119 w 127"/>
                <a:gd name="T99" fmla="*/ 155 h 197"/>
                <a:gd name="T100" fmla="*/ 123 w 127"/>
                <a:gd name="T101" fmla="*/ 160 h 197"/>
                <a:gd name="T102" fmla="*/ 124 w 127"/>
                <a:gd name="T103" fmla="*/ 161 h 197"/>
                <a:gd name="T104" fmla="*/ 126 w 127"/>
                <a:gd name="T105" fmla="*/ 160 h 197"/>
                <a:gd name="T106" fmla="*/ 126 w 127"/>
                <a:gd name="T107" fmla="*/ 1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197">
                  <a:moveTo>
                    <a:pt x="7" y="10"/>
                  </a:moveTo>
                  <a:cubicBezTo>
                    <a:pt x="5" y="6"/>
                    <a:pt x="7" y="2"/>
                    <a:pt x="11" y="1"/>
                  </a:cubicBezTo>
                  <a:cubicBezTo>
                    <a:pt x="14" y="0"/>
                    <a:pt x="18" y="2"/>
                    <a:pt x="20" y="5"/>
                  </a:cubicBezTo>
                  <a:cubicBezTo>
                    <a:pt x="24" y="18"/>
                    <a:pt x="24" y="18"/>
                    <a:pt x="24" y="18"/>
                  </a:cubicBezTo>
                  <a:cubicBezTo>
                    <a:pt x="26" y="21"/>
                    <a:pt x="24" y="25"/>
                    <a:pt x="20" y="26"/>
                  </a:cubicBezTo>
                  <a:cubicBezTo>
                    <a:pt x="19" y="27"/>
                    <a:pt x="19" y="27"/>
                    <a:pt x="18" y="27"/>
                  </a:cubicBezTo>
                  <a:cubicBezTo>
                    <a:pt x="15" y="27"/>
                    <a:pt x="12" y="25"/>
                    <a:pt x="11" y="22"/>
                  </a:cubicBezTo>
                  <a:lnTo>
                    <a:pt x="7" y="10"/>
                  </a:lnTo>
                  <a:close/>
                  <a:moveTo>
                    <a:pt x="60" y="113"/>
                  </a:moveTo>
                  <a:cubicBezTo>
                    <a:pt x="58" y="109"/>
                    <a:pt x="54" y="108"/>
                    <a:pt x="51" y="109"/>
                  </a:cubicBezTo>
                  <a:cubicBezTo>
                    <a:pt x="47" y="110"/>
                    <a:pt x="45" y="114"/>
                    <a:pt x="47" y="118"/>
                  </a:cubicBezTo>
                  <a:cubicBezTo>
                    <a:pt x="52" y="132"/>
                    <a:pt x="52" y="132"/>
                    <a:pt x="52" y="132"/>
                  </a:cubicBezTo>
                  <a:cubicBezTo>
                    <a:pt x="53" y="135"/>
                    <a:pt x="57" y="137"/>
                    <a:pt x="61" y="136"/>
                  </a:cubicBezTo>
                  <a:cubicBezTo>
                    <a:pt x="64" y="134"/>
                    <a:pt x="66" y="131"/>
                    <a:pt x="65" y="127"/>
                  </a:cubicBezTo>
                  <a:lnTo>
                    <a:pt x="60" y="113"/>
                  </a:lnTo>
                  <a:close/>
                  <a:moveTo>
                    <a:pt x="126" y="157"/>
                  </a:moveTo>
                  <a:cubicBezTo>
                    <a:pt x="122" y="152"/>
                    <a:pt x="122" y="152"/>
                    <a:pt x="122" y="152"/>
                  </a:cubicBezTo>
                  <a:cubicBezTo>
                    <a:pt x="124" y="149"/>
                    <a:pt x="124" y="146"/>
                    <a:pt x="121" y="143"/>
                  </a:cubicBezTo>
                  <a:cubicBezTo>
                    <a:pt x="65" y="77"/>
                    <a:pt x="65" y="77"/>
                    <a:pt x="65" y="77"/>
                  </a:cubicBezTo>
                  <a:cubicBezTo>
                    <a:pt x="67" y="73"/>
                    <a:pt x="68" y="68"/>
                    <a:pt x="68" y="63"/>
                  </a:cubicBezTo>
                  <a:cubicBezTo>
                    <a:pt x="68" y="59"/>
                    <a:pt x="67" y="55"/>
                    <a:pt x="66" y="51"/>
                  </a:cubicBezTo>
                  <a:cubicBezTo>
                    <a:pt x="61" y="38"/>
                    <a:pt x="48" y="29"/>
                    <a:pt x="34" y="29"/>
                  </a:cubicBezTo>
                  <a:cubicBezTo>
                    <a:pt x="30" y="29"/>
                    <a:pt x="26" y="30"/>
                    <a:pt x="22" y="31"/>
                  </a:cubicBezTo>
                  <a:cubicBezTo>
                    <a:pt x="8" y="36"/>
                    <a:pt x="0" y="49"/>
                    <a:pt x="0" y="63"/>
                  </a:cubicBezTo>
                  <a:cubicBezTo>
                    <a:pt x="0" y="67"/>
                    <a:pt x="0" y="71"/>
                    <a:pt x="2" y="75"/>
                  </a:cubicBezTo>
                  <a:cubicBezTo>
                    <a:pt x="5" y="84"/>
                    <a:pt x="11" y="90"/>
                    <a:pt x="19" y="94"/>
                  </a:cubicBezTo>
                  <a:cubicBezTo>
                    <a:pt x="20" y="181"/>
                    <a:pt x="20" y="181"/>
                    <a:pt x="20" y="181"/>
                  </a:cubicBezTo>
                  <a:cubicBezTo>
                    <a:pt x="20" y="184"/>
                    <a:pt x="22" y="187"/>
                    <a:pt x="25" y="188"/>
                  </a:cubicBezTo>
                  <a:cubicBezTo>
                    <a:pt x="25" y="195"/>
                    <a:pt x="25" y="195"/>
                    <a:pt x="25" y="195"/>
                  </a:cubicBezTo>
                  <a:cubicBezTo>
                    <a:pt x="25" y="196"/>
                    <a:pt x="26" y="197"/>
                    <a:pt x="27" y="197"/>
                  </a:cubicBezTo>
                  <a:cubicBezTo>
                    <a:pt x="29" y="197"/>
                    <a:pt x="30" y="196"/>
                    <a:pt x="30" y="194"/>
                  </a:cubicBezTo>
                  <a:cubicBezTo>
                    <a:pt x="29" y="188"/>
                    <a:pt x="29" y="188"/>
                    <a:pt x="29" y="188"/>
                  </a:cubicBezTo>
                  <a:cubicBezTo>
                    <a:pt x="33" y="187"/>
                    <a:pt x="35" y="184"/>
                    <a:pt x="35" y="181"/>
                  </a:cubicBezTo>
                  <a:cubicBezTo>
                    <a:pt x="35" y="74"/>
                    <a:pt x="35" y="74"/>
                    <a:pt x="35" y="74"/>
                  </a:cubicBezTo>
                  <a:cubicBezTo>
                    <a:pt x="34" y="70"/>
                    <a:pt x="31" y="66"/>
                    <a:pt x="27" y="66"/>
                  </a:cubicBezTo>
                  <a:cubicBezTo>
                    <a:pt x="22" y="66"/>
                    <a:pt x="19" y="70"/>
                    <a:pt x="19" y="74"/>
                  </a:cubicBezTo>
                  <a:cubicBezTo>
                    <a:pt x="19" y="86"/>
                    <a:pt x="19" y="86"/>
                    <a:pt x="19" y="86"/>
                  </a:cubicBezTo>
                  <a:cubicBezTo>
                    <a:pt x="14" y="83"/>
                    <a:pt x="11" y="78"/>
                    <a:pt x="9" y="73"/>
                  </a:cubicBezTo>
                  <a:cubicBezTo>
                    <a:pt x="7" y="70"/>
                    <a:pt x="7" y="66"/>
                    <a:pt x="7" y="63"/>
                  </a:cubicBezTo>
                  <a:cubicBezTo>
                    <a:pt x="7" y="52"/>
                    <a:pt x="14" y="42"/>
                    <a:pt x="24" y="38"/>
                  </a:cubicBezTo>
                  <a:cubicBezTo>
                    <a:pt x="28" y="37"/>
                    <a:pt x="31" y="36"/>
                    <a:pt x="34" y="36"/>
                  </a:cubicBezTo>
                  <a:cubicBezTo>
                    <a:pt x="45" y="36"/>
                    <a:pt x="55" y="43"/>
                    <a:pt x="59" y="54"/>
                  </a:cubicBezTo>
                  <a:cubicBezTo>
                    <a:pt x="60" y="57"/>
                    <a:pt x="61" y="60"/>
                    <a:pt x="61" y="63"/>
                  </a:cubicBezTo>
                  <a:cubicBezTo>
                    <a:pt x="61" y="66"/>
                    <a:pt x="60" y="68"/>
                    <a:pt x="60" y="71"/>
                  </a:cubicBezTo>
                  <a:cubicBezTo>
                    <a:pt x="52" y="62"/>
                    <a:pt x="52" y="62"/>
                    <a:pt x="52" y="62"/>
                  </a:cubicBezTo>
                  <a:cubicBezTo>
                    <a:pt x="50" y="59"/>
                    <a:pt x="45" y="58"/>
                    <a:pt x="41" y="61"/>
                  </a:cubicBezTo>
                  <a:cubicBezTo>
                    <a:pt x="38" y="64"/>
                    <a:pt x="38" y="69"/>
                    <a:pt x="40" y="72"/>
                  </a:cubicBezTo>
                  <a:cubicBezTo>
                    <a:pt x="110" y="153"/>
                    <a:pt x="110" y="153"/>
                    <a:pt x="110" y="153"/>
                  </a:cubicBezTo>
                  <a:cubicBezTo>
                    <a:pt x="111" y="155"/>
                    <a:pt x="113" y="156"/>
                    <a:pt x="115" y="156"/>
                  </a:cubicBezTo>
                  <a:cubicBezTo>
                    <a:pt x="117" y="156"/>
                    <a:pt x="118" y="155"/>
                    <a:pt x="119" y="155"/>
                  </a:cubicBezTo>
                  <a:cubicBezTo>
                    <a:pt x="123" y="160"/>
                    <a:pt x="123" y="160"/>
                    <a:pt x="123" y="160"/>
                  </a:cubicBezTo>
                  <a:cubicBezTo>
                    <a:pt x="123" y="160"/>
                    <a:pt x="124" y="161"/>
                    <a:pt x="124" y="161"/>
                  </a:cubicBezTo>
                  <a:cubicBezTo>
                    <a:pt x="125" y="161"/>
                    <a:pt x="125" y="161"/>
                    <a:pt x="126" y="160"/>
                  </a:cubicBezTo>
                  <a:cubicBezTo>
                    <a:pt x="127" y="159"/>
                    <a:pt x="127" y="158"/>
                    <a:pt x="126" y="15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103" name="Freeform 897"/>
            <p:cNvSpPr>
              <a:spLocks noEditPoints="1"/>
            </p:cNvSpPr>
            <p:nvPr/>
          </p:nvSpPr>
          <p:spPr bwMode="auto">
            <a:xfrm rot="1619806">
              <a:off x="8004175" y="128066"/>
              <a:ext cx="454435" cy="546742"/>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grpSp>
        <p:nvGrpSpPr>
          <p:cNvPr id="12" name="组合 11"/>
          <p:cNvGrpSpPr/>
          <p:nvPr/>
        </p:nvGrpSpPr>
        <p:grpSpPr>
          <a:xfrm>
            <a:off x="955635" y="1423280"/>
            <a:ext cx="4757383" cy="3092852"/>
            <a:chOff x="955635" y="1423280"/>
            <a:chExt cx="4757383" cy="3092852"/>
          </a:xfrm>
        </p:grpSpPr>
        <p:sp>
          <p:nvSpPr>
            <p:cNvPr id="7" name="椭圆 6"/>
            <p:cNvSpPr/>
            <p:nvPr/>
          </p:nvSpPr>
          <p:spPr>
            <a:xfrm>
              <a:off x="2521527" y="1423280"/>
              <a:ext cx="1625600" cy="1625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 name="文本框 103"/>
            <p:cNvSpPr txBox="1"/>
            <p:nvPr/>
          </p:nvSpPr>
          <p:spPr>
            <a:xfrm>
              <a:off x="2675676" y="1547973"/>
              <a:ext cx="1480835" cy="1323439"/>
            </a:xfrm>
            <a:prstGeom prst="rect">
              <a:avLst/>
            </a:prstGeom>
            <a:noFill/>
          </p:spPr>
          <p:txBody>
            <a:bodyPr wrap="square" rtlCol="0">
              <a:spAutoFit/>
            </a:bodyPr>
            <a:lstStyle/>
            <a:p>
              <a:r>
                <a:rPr lang="en-US" altLang="zh-CN" sz="8000" dirty="0">
                  <a:solidFill>
                    <a:schemeClr val="tx1">
                      <a:lumMod val="75000"/>
                      <a:lumOff val="25000"/>
                    </a:schemeClr>
                  </a:solidFill>
                  <a:cs typeface="+mn-ea"/>
                  <a:sym typeface="+mn-lt"/>
                </a:rPr>
                <a:t>04</a:t>
              </a:r>
              <a:endParaRPr lang="zh-CN" altLang="en-US" sz="8000" dirty="0">
                <a:solidFill>
                  <a:schemeClr val="tx1">
                    <a:lumMod val="75000"/>
                    <a:lumOff val="25000"/>
                  </a:schemeClr>
                </a:solidFill>
                <a:cs typeface="+mn-ea"/>
                <a:sym typeface="+mn-lt"/>
              </a:endParaRPr>
            </a:p>
          </p:txBody>
        </p:sp>
        <p:sp>
          <p:nvSpPr>
            <p:cNvPr id="105" name="文本框 104"/>
            <p:cNvSpPr txBox="1"/>
            <p:nvPr/>
          </p:nvSpPr>
          <p:spPr>
            <a:xfrm>
              <a:off x="1620732" y="3173573"/>
              <a:ext cx="3590721" cy="707886"/>
            </a:xfrm>
            <a:prstGeom prst="rect">
              <a:avLst/>
            </a:prstGeom>
            <a:noFill/>
          </p:spPr>
          <p:txBody>
            <a:bodyPr wrap="square" rtlCol="0">
              <a:spAutoFit/>
            </a:bodyPr>
            <a:lstStyle/>
            <a:p>
              <a:r>
                <a:rPr lang="zh-CN" altLang="en-US" sz="4000" spc="300" dirty="0">
                  <a:solidFill>
                    <a:srgbClr val="46525B"/>
                  </a:solidFill>
                  <a:cs typeface="+mn-ea"/>
                  <a:sym typeface="+mn-lt"/>
                </a:rPr>
                <a:t>论文结论思考</a:t>
              </a:r>
              <a:endParaRPr lang="zh-CN" altLang="en-US" sz="4000" spc="300" dirty="0">
                <a:solidFill>
                  <a:srgbClr val="46525B"/>
                </a:solidFill>
                <a:cs typeface="+mn-ea"/>
                <a:sym typeface="+mn-lt"/>
              </a:endParaRPr>
            </a:p>
          </p:txBody>
        </p:sp>
        <p:sp>
          <p:nvSpPr>
            <p:cNvPr id="106" name="文本框 105"/>
            <p:cNvSpPr txBox="1"/>
            <p:nvPr/>
          </p:nvSpPr>
          <p:spPr>
            <a:xfrm>
              <a:off x="955635" y="3902118"/>
              <a:ext cx="4757383" cy="614014"/>
            </a:xfrm>
            <a:prstGeom prst="rect">
              <a:avLst/>
            </a:prstGeom>
            <a:noFill/>
          </p:spPr>
          <p:txBody>
            <a:bodyPr wrap="square" rtlCol="0">
              <a:spAutoFit/>
            </a:bodyPr>
            <a:lstStyle/>
            <a:p>
              <a:pPr algn="ctr">
                <a:lnSpc>
                  <a:spcPct val="150000"/>
                </a:lnSpc>
              </a:pPr>
              <a:r>
                <a:rPr lang="en-US" altLang="zh-CN" sz="1200" dirty="0">
                  <a:solidFill>
                    <a:srgbClr val="46525B"/>
                  </a:solidFill>
                  <a:cs typeface="+mn-ea"/>
                  <a:sym typeface="+mn-lt"/>
                </a:rPr>
                <a:t>Double-click here to add your text message content Double-click here to add your text message content</a:t>
              </a:r>
              <a:endParaRPr lang="zh-CN" altLang="en-US" sz="1200" dirty="0">
                <a:solidFill>
                  <a:srgbClr val="46525B"/>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9"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47"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401531" y="939624"/>
            <a:ext cx="3590721" cy="584775"/>
          </a:xfrm>
          <a:prstGeom prst="rect">
            <a:avLst/>
          </a:prstGeom>
          <a:noFill/>
        </p:spPr>
        <p:txBody>
          <a:bodyPr wrap="square" rtlCol="0">
            <a:spAutoFit/>
          </a:bodyPr>
          <a:lstStyle/>
          <a:p>
            <a:r>
              <a:rPr lang="en-US" altLang="zh-CN" sz="3200" spc="300" dirty="0">
                <a:solidFill>
                  <a:srgbClr val="46525B"/>
                </a:solidFill>
                <a:cs typeface="+mn-ea"/>
                <a:sym typeface="+mn-lt"/>
              </a:rPr>
              <a:t>CONTENTS</a:t>
            </a:r>
            <a:endParaRPr lang="zh-CN" altLang="en-US" sz="3200" spc="300" dirty="0">
              <a:solidFill>
                <a:srgbClr val="46525B"/>
              </a:solidFill>
              <a:cs typeface="+mn-ea"/>
              <a:sym typeface="+mn-lt"/>
            </a:endParaRPr>
          </a:p>
        </p:txBody>
      </p:sp>
      <p:sp>
        <p:nvSpPr>
          <p:cNvPr id="5" name="矩形 4"/>
          <p:cNvSpPr/>
          <p:nvPr/>
        </p:nvSpPr>
        <p:spPr>
          <a:xfrm>
            <a:off x="0" y="1717964"/>
            <a:ext cx="12192000" cy="4200412"/>
          </a:xfrm>
          <a:prstGeom prst="rect">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8" name="图片 5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02416" y="2504391"/>
            <a:ext cx="2910415" cy="3413985"/>
          </a:xfrm>
          <a:prstGeom prst="rect">
            <a:avLst/>
          </a:prstGeom>
        </p:spPr>
      </p:pic>
      <p:grpSp>
        <p:nvGrpSpPr>
          <p:cNvPr id="7" name="组合 6"/>
          <p:cNvGrpSpPr/>
          <p:nvPr/>
        </p:nvGrpSpPr>
        <p:grpSpPr>
          <a:xfrm>
            <a:off x="1099129" y="2709812"/>
            <a:ext cx="4338663" cy="719508"/>
            <a:chOff x="1616365" y="2248030"/>
            <a:chExt cx="4338663" cy="719508"/>
          </a:xfrm>
        </p:grpSpPr>
        <p:sp>
          <p:nvSpPr>
            <p:cNvPr id="59" name="椭圆 58"/>
            <p:cNvSpPr/>
            <p:nvPr/>
          </p:nvSpPr>
          <p:spPr>
            <a:xfrm>
              <a:off x="1616365" y="2248030"/>
              <a:ext cx="701573" cy="7015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0" name="文本框 59"/>
            <p:cNvSpPr txBox="1"/>
            <p:nvPr/>
          </p:nvSpPr>
          <p:spPr>
            <a:xfrm>
              <a:off x="2364307" y="2273558"/>
              <a:ext cx="3590721" cy="461665"/>
            </a:xfrm>
            <a:prstGeom prst="rect">
              <a:avLst/>
            </a:prstGeom>
            <a:noFill/>
          </p:spPr>
          <p:txBody>
            <a:bodyPr wrap="square" rtlCol="0">
              <a:spAutoFit/>
            </a:bodyPr>
            <a:lstStyle/>
            <a:p>
              <a:r>
                <a:rPr lang="zh-CN" altLang="en-US" sz="2400" spc="300" dirty="0">
                  <a:solidFill>
                    <a:schemeClr val="bg1"/>
                  </a:solidFill>
                  <a:cs typeface="+mn-ea"/>
                  <a:sym typeface="+mn-lt"/>
                </a:rPr>
                <a:t>研究背景介绍</a:t>
              </a:r>
              <a:endParaRPr lang="zh-CN" altLang="en-US" sz="2400" spc="300" dirty="0">
                <a:solidFill>
                  <a:schemeClr val="bg1"/>
                </a:solidFill>
                <a:cs typeface="+mn-ea"/>
                <a:sym typeface="+mn-lt"/>
              </a:endParaRPr>
            </a:p>
          </p:txBody>
        </p:sp>
        <p:sp>
          <p:nvSpPr>
            <p:cNvPr id="61" name="文本框 60"/>
            <p:cNvSpPr txBox="1"/>
            <p:nvPr/>
          </p:nvSpPr>
          <p:spPr>
            <a:xfrm>
              <a:off x="1662734" y="2337206"/>
              <a:ext cx="849159" cy="523220"/>
            </a:xfrm>
            <a:prstGeom prst="rect">
              <a:avLst/>
            </a:prstGeom>
            <a:noFill/>
          </p:spPr>
          <p:txBody>
            <a:bodyPr wrap="square" rtlCol="0">
              <a:spAutoFit/>
            </a:bodyPr>
            <a:lstStyle/>
            <a:p>
              <a:r>
                <a:rPr lang="en-US" altLang="zh-CN" sz="2800" dirty="0">
                  <a:solidFill>
                    <a:srgbClr val="46525B"/>
                  </a:solidFill>
                  <a:cs typeface="+mn-ea"/>
                  <a:sym typeface="+mn-lt"/>
                </a:rPr>
                <a:t>01</a:t>
              </a:r>
              <a:endParaRPr lang="zh-CN" altLang="en-US" sz="2800" dirty="0">
                <a:solidFill>
                  <a:srgbClr val="46525B"/>
                </a:solidFill>
                <a:cs typeface="+mn-ea"/>
                <a:sym typeface="+mn-lt"/>
              </a:endParaRPr>
            </a:p>
          </p:txBody>
        </p:sp>
        <p:sp>
          <p:nvSpPr>
            <p:cNvPr id="62" name="文本框 61"/>
            <p:cNvSpPr txBox="1"/>
            <p:nvPr/>
          </p:nvSpPr>
          <p:spPr>
            <a:xfrm>
              <a:off x="2364307" y="2630523"/>
              <a:ext cx="2471056" cy="337015"/>
            </a:xfrm>
            <a:prstGeom prst="rect">
              <a:avLst/>
            </a:prstGeom>
            <a:noFill/>
          </p:spPr>
          <p:txBody>
            <a:bodyPr wrap="square" rtlCol="0">
              <a:spAutoFit/>
            </a:bodyPr>
            <a:lstStyle/>
            <a:p>
              <a:pPr>
                <a:lnSpc>
                  <a:spcPct val="150000"/>
                </a:lnSpc>
              </a:pPr>
              <a:r>
                <a:rPr lang="en-US" altLang="zh-CN" sz="1200" dirty="0">
                  <a:solidFill>
                    <a:schemeClr val="bg1"/>
                  </a:solidFill>
                  <a:cs typeface="+mn-ea"/>
                  <a:sym typeface="+mn-lt"/>
                </a:rPr>
                <a:t>Double-click here to add your</a:t>
              </a:r>
              <a:endParaRPr lang="zh-CN" altLang="en-US" sz="1200" dirty="0">
                <a:solidFill>
                  <a:schemeClr val="bg1"/>
                </a:solidFill>
                <a:cs typeface="+mn-ea"/>
                <a:sym typeface="+mn-lt"/>
              </a:endParaRPr>
            </a:p>
          </p:txBody>
        </p:sp>
      </p:grpSp>
      <p:grpSp>
        <p:nvGrpSpPr>
          <p:cNvPr id="63" name="组合 62"/>
          <p:cNvGrpSpPr/>
          <p:nvPr/>
        </p:nvGrpSpPr>
        <p:grpSpPr>
          <a:xfrm>
            <a:off x="1099129" y="3990281"/>
            <a:ext cx="4338663" cy="719508"/>
            <a:chOff x="1616365" y="2248030"/>
            <a:chExt cx="4338663" cy="719508"/>
          </a:xfrm>
        </p:grpSpPr>
        <p:sp>
          <p:nvSpPr>
            <p:cNvPr id="64" name="椭圆 63"/>
            <p:cNvSpPr/>
            <p:nvPr/>
          </p:nvSpPr>
          <p:spPr>
            <a:xfrm>
              <a:off x="1616365" y="2248030"/>
              <a:ext cx="701573" cy="7015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5" name="文本框 64"/>
            <p:cNvSpPr txBox="1"/>
            <p:nvPr/>
          </p:nvSpPr>
          <p:spPr>
            <a:xfrm>
              <a:off x="2364307" y="2273558"/>
              <a:ext cx="3590721" cy="461665"/>
            </a:xfrm>
            <a:prstGeom prst="rect">
              <a:avLst/>
            </a:prstGeom>
            <a:noFill/>
          </p:spPr>
          <p:txBody>
            <a:bodyPr wrap="square" rtlCol="0">
              <a:spAutoFit/>
            </a:bodyPr>
            <a:lstStyle/>
            <a:p>
              <a:r>
                <a:rPr lang="zh-CN" altLang="en-US" sz="2400" spc="300" dirty="0">
                  <a:solidFill>
                    <a:schemeClr val="bg1"/>
                  </a:solidFill>
                  <a:cs typeface="+mn-ea"/>
                  <a:sym typeface="+mn-lt"/>
                </a:rPr>
                <a:t>研究过程方法</a:t>
              </a:r>
              <a:endParaRPr lang="zh-CN" altLang="en-US" sz="2400" spc="300" dirty="0">
                <a:solidFill>
                  <a:schemeClr val="bg1"/>
                </a:solidFill>
                <a:cs typeface="+mn-ea"/>
                <a:sym typeface="+mn-lt"/>
              </a:endParaRPr>
            </a:p>
          </p:txBody>
        </p:sp>
        <p:sp>
          <p:nvSpPr>
            <p:cNvPr id="66" name="文本框 65"/>
            <p:cNvSpPr txBox="1"/>
            <p:nvPr/>
          </p:nvSpPr>
          <p:spPr>
            <a:xfrm>
              <a:off x="1662734" y="2337206"/>
              <a:ext cx="849159" cy="523220"/>
            </a:xfrm>
            <a:prstGeom prst="rect">
              <a:avLst/>
            </a:prstGeom>
            <a:noFill/>
          </p:spPr>
          <p:txBody>
            <a:bodyPr wrap="square" rtlCol="0">
              <a:spAutoFit/>
            </a:bodyPr>
            <a:lstStyle/>
            <a:p>
              <a:r>
                <a:rPr lang="en-US" altLang="zh-CN" sz="2800" dirty="0">
                  <a:solidFill>
                    <a:srgbClr val="46525B"/>
                  </a:solidFill>
                  <a:cs typeface="+mn-ea"/>
                  <a:sym typeface="+mn-lt"/>
                </a:rPr>
                <a:t>02</a:t>
              </a:r>
              <a:endParaRPr lang="zh-CN" altLang="en-US" sz="2800" dirty="0">
                <a:solidFill>
                  <a:srgbClr val="46525B"/>
                </a:solidFill>
                <a:cs typeface="+mn-ea"/>
                <a:sym typeface="+mn-lt"/>
              </a:endParaRPr>
            </a:p>
          </p:txBody>
        </p:sp>
        <p:sp>
          <p:nvSpPr>
            <p:cNvPr id="67" name="文本框 66"/>
            <p:cNvSpPr txBox="1"/>
            <p:nvPr/>
          </p:nvSpPr>
          <p:spPr>
            <a:xfrm>
              <a:off x="2364307" y="2630523"/>
              <a:ext cx="2471056" cy="337015"/>
            </a:xfrm>
            <a:prstGeom prst="rect">
              <a:avLst/>
            </a:prstGeom>
            <a:noFill/>
          </p:spPr>
          <p:txBody>
            <a:bodyPr wrap="square" rtlCol="0">
              <a:spAutoFit/>
            </a:bodyPr>
            <a:lstStyle/>
            <a:p>
              <a:pPr>
                <a:lnSpc>
                  <a:spcPct val="150000"/>
                </a:lnSpc>
              </a:pPr>
              <a:r>
                <a:rPr lang="en-US" altLang="zh-CN" sz="1200" dirty="0">
                  <a:solidFill>
                    <a:schemeClr val="bg1"/>
                  </a:solidFill>
                  <a:cs typeface="+mn-ea"/>
                  <a:sym typeface="+mn-lt"/>
                </a:rPr>
                <a:t>Double-click here to add your</a:t>
              </a:r>
              <a:endParaRPr lang="zh-CN" altLang="en-US" sz="1200" dirty="0">
                <a:solidFill>
                  <a:schemeClr val="bg1"/>
                </a:solidFill>
                <a:cs typeface="+mn-ea"/>
                <a:sym typeface="+mn-lt"/>
              </a:endParaRPr>
            </a:p>
          </p:txBody>
        </p:sp>
      </p:grpSp>
      <p:grpSp>
        <p:nvGrpSpPr>
          <p:cNvPr id="68" name="组合 67"/>
          <p:cNvGrpSpPr/>
          <p:nvPr/>
        </p:nvGrpSpPr>
        <p:grpSpPr>
          <a:xfrm>
            <a:off x="4857708" y="2708456"/>
            <a:ext cx="4338663" cy="719508"/>
            <a:chOff x="1616365" y="2248030"/>
            <a:chExt cx="4338663" cy="719508"/>
          </a:xfrm>
        </p:grpSpPr>
        <p:sp>
          <p:nvSpPr>
            <p:cNvPr id="69" name="椭圆 68"/>
            <p:cNvSpPr/>
            <p:nvPr/>
          </p:nvSpPr>
          <p:spPr>
            <a:xfrm>
              <a:off x="1616365" y="2248030"/>
              <a:ext cx="701573" cy="7015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0" name="文本框 69"/>
            <p:cNvSpPr txBox="1"/>
            <p:nvPr/>
          </p:nvSpPr>
          <p:spPr>
            <a:xfrm>
              <a:off x="2364307" y="2273558"/>
              <a:ext cx="3590721" cy="461665"/>
            </a:xfrm>
            <a:prstGeom prst="rect">
              <a:avLst/>
            </a:prstGeom>
            <a:noFill/>
          </p:spPr>
          <p:txBody>
            <a:bodyPr wrap="square" rtlCol="0">
              <a:spAutoFit/>
            </a:bodyPr>
            <a:lstStyle/>
            <a:p>
              <a:r>
                <a:rPr lang="zh-CN" altLang="en-US" sz="2400" spc="300" dirty="0">
                  <a:solidFill>
                    <a:schemeClr val="bg1"/>
                  </a:solidFill>
                  <a:cs typeface="+mn-ea"/>
                  <a:sym typeface="+mn-lt"/>
                </a:rPr>
                <a:t>文献论点综述</a:t>
              </a:r>
              <a:endParaRPr lang="zh-CN" altLang="en-US" sz="2400" spc="300" dirty="0">
                <a:solidFill>
                  <a:schemeClr val="bg1"/>
                </a:solidFill>
                <a:cs typeface="+mn-ea"/>
                <a:sym typeface="+mn-lt"/>
              </a:endParaRPr>
            </a:p>
          </p:txBody>
        </p:sp>
        <p:sp>
          <p:nvSpPr>
            <p:cNvPr id="71" name="文本框 70"/>
            <p:cNvSpPr txBox="1"/>
            <p:nvPr/>
          </p:nvSpPr>
          <p:spPr>
            <a:xfrm>
              <a:off x="1662734" y="2337206"/>
              <a:ext cx="849159" cy="523220"/>
            </a:xfrm>
            <a:prstGeom prst="rect">
              <a:avLst/>
            </a:prstGeom>
            <a:noFill/>
          </p:spPr>
          <p:txBody>
            <a:bodyPr wrap="square" rtlCol="0">
              <a:spAutoFit/>
            </a:bodyPr>
            <a:lstStyle/>
            <a:p>
              <a:r>
                <a:rPr lang="en-US" altLang="zh-CN" sz="2800" dirty="0">
                  <a:solidFill>
                    <a:srgbClr val="46525B"/>
                  </a:solidFill>
                  <a:cs typeface="+mn-ea"/>
                  <a:sym typeface="+mn-lt"/>
                </a:rPr>
                <a:t>03</a:t>
              </a:r>
              <a:endParaRPr lang="zh-CN" altLang="en-US" sz="2800" dirty="0">
                <a:solidFill>
                  <a:srgbClr val="46525B"/>
                </a:solidFill>
                <a:cs typeface="+mn-ea"/>
                <a:sym typeface="+mn-lt"/>
              </a:endParaRPr>
            </a:p>
          </p:txBody>
        </p:sp>
        <p:sp>
          <p:nvSpPr>
            <p:cNvPr id="72" name="文本框 71"/>
            <p:cNvSpPr txBox="1"/>
            <p:nvPr/>
          </p:nvSpPr>
          <p:spPr>
            <a:xfrm>
              <a:off x="2364307" y="2630523"/>
              <a:ext cx="2471056" cy="337015"/>
            </a:xfrm>
            <a:prstGeom prst="rect">
              <a:avLst/>
            </a:prstGeom>
            <a:noFill/>
          </p:spPr>
          <p:txBody>
            <a:bodyPr wrap="square" rtlCol="0">
              <a:spAutoFit/>
            </a:bodyPr>
            <a:lstStyle/>
            <a:p>
              <a:pPr>
                <a:lnSpc>
                  <a:spcPct val="150000"/>
                </a:lnSpc>
              </a:pPr>
              <a:r>
                <a:rPr lang="en-US" altLang="zh-CN" sz="1200" dirty="0">
                  <a:solidFill>
                    <a:schemeClr val="bg1"/>
                  </a:solidFill>
                  <a:cs typeface="+mn-ea"/>
                  <a:sym typeface="+mn-lt"/>
                </a:rPr>
                <a:t>Double-click here to add your</a:t>
              </a:r>
              <a:endParaRPr lang="zh-CN" altLang="en-US" sz="1200" dirty="0">
                <a:solidFill>
                  <a:schemeClr val="bg1"/>
                </a:solidFill>
                <a:cs typeface="+mn-ea"/>
                <a:sym typeface="+mn-lt"/>
              </a:endParaRPr>
            </a:p>
          </p:txBody>
        </p:sp>
      </p:grpSp>
      <p:grpSp>
        <p:nvGrpSpPr>
          <p:cNvPr id="73" name="组合 72"/>
          <p:cNvGrpSpPr/>
          <p:nvPr/>
        </p:nvGrpSpPr>
        <p:grpSpPr>
          <a:xfrm>
            <a:off x="4857708" y="3989483"/>
            <a:ext cx="4338663" cy="719508"/>
            <a:chOff x="1616365" y="2248030"/>
            <a:chExt cx="4338663" cy="719508"/>
          </a:xfrm>
        </p:grpSpPr>
        <p:sp>
          <p:nvSpPr>
            <p:cNvPr id="74" name="椭圆 73"/>
            <p:cNvSpPr/>
            <p:nvPr/>
          </p:nvSpPr>
          <p:spPr>
            <a:xfrm>
              <a:off x="1616365" y="2248030"/>
              <a:ext cx="701573" cy="7015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5" name="文本框 74"/>
            <p:cNvSpPr txBox="1"/>
            <p:nvPr/>
          </p:nvSpPr>
          <p:spPr>
            <a:xfrm>
              <a:off x="2364307" y="2273558"/>
              <a:ext cx="3590721" cy="461665"/>
            </a:xfrm>
            <a:prstGeom prst="rect">
              <a:avLst/>
            </a:prstGeom>
            <a:noFill/>
          </p:spPr>
          <p:txBody>
            <a:bodyPr wrap="square" rtlCol="0">
              <a:spAutoFit/>
            </a:bodyPr>
            <a:lstStyle/>
            <a:p>
              <a:r>
                <a:rPr lang="zh-CN" altLang="en-US" sz="2400" spc="300" dirty="0">
                  <a:solidFill>
                    <a:schemeClr val="bg1"/>
                  </a:solidFill>
                  <a:cs typeface="+mn-ea"/>
                  <a:sym typeface="+mn-lt"/>
                </a:rPr>
                <a:t>论文结论思考</a:t>
              </a:r>
              <a:endParaRPr lang="zh-CN" altLang="en-US" sz="2400" spc="300" dirty="0">
                <a:solidFill>
                  <a:schemeClr val="bg1"/>
                </a:solidFill>
                <a:cs typeface="+mn-ea"/>
                <a:sym typeface="+mn-lt"/>
              </a:endParaRPr>
            </a:p>
          </p:txBody>
        </p:sp>
        <p:sp>
          <p:nvSpPr>
            <p:cNvPr id="76" name="文本框 75"/>
            <p:cNvSpPr txBox="1"/>
            <p:nvPr/>
          </p:nvSpPr>
          <p:spPr>
            <a:xfrm>
              <a:off x="1662734" y="2337206"/>
              <a:ext cx="849159" cy="523220"/>
            </a:xfrm>
            <a:prstGeom prst="rect">
              <a:avLst/>
            </a:prstGeom>
            <a:noFill/>
          </p:spPr>
          <p:txBody>
            <a:bodyPr wrap="square" rtlCol="0">
              <a:spAutoFit/>
            </a:bodyPr>
            <a:lstStyle/>
            <a:p>
              <a:r>
                <a:rPr lang="en-US" altLang="zh-CN" sz="2800" dirty="0">
                  <a:solidFill>
                    <a:srgbClr val="46525B"/>
                  </a:solidFill>
                  <a:cs typeface="+mn-ea"/>
                  <a:sym typeface="+mn-lt"/>
                </a:rPr>
                <a:t>04</a:t>
              </a:r>
              <a:endParaRPr lang="zh-CN" altLang="en-US" sz="2800" dirty="0">
                <a:solidFill>
                  <a:srgbClr val="46525B"/>
                </a:solidFill>
                <a:cs typeface="+mn-ea"/>
                <a:sym typeface="+mn-lt"/>
              </a:endParaRPr>
            </a:p>
          </p:txBody>
        </p:sp>
        <p:sp>
          <p:nvSpPr>
            <p:cNvPr id="77" name="文本框 76"/>
            <p:cNvSpPr txBox="1"/>
            <p:nvPr/>
          </p:nvSpPr>
          <p:spPr>
            <a:xfrm>
              <a:off x="2364307" y="2630523"/>
              <a:ext cx="2471056" cy="337015"/>
            </a:xfrm>
            <a:prstGeom prst="rect">
              <a:avLst/>
            </a:prstGeom>
            <a:noFill/>
          </p:spPr>
          <p:txBody>
            <a:bodyPr wrap="square" rtlCol="0">
              <a:spAutoFit/>
            </a:bodyPr>
            <a:lstStyle/>
            <a:p>
              <a:pPr>
                <a:lnSpc>
                  <a:spcPct val="150000"/>
                </a:lnSpc>
              </a:pPr>
              <a:r>
                <a:rPr lang="en-US" altLang="zh-CN" sz="1200" dirty="0">
                  <a:solidFill>
                    <a:schemeClr val="bg1"/>
                  </a:solidFill>
                  <a:cs typeface="+mn-ea"/>
                  <a:sym typeface="+mn-lt"/>
                </a:rPr>
                <a:t>Double-click here to add your</a:t>
              </a:r>
              <a:endParaRPr lang="zh-CN" altLang="en-US" sz="1200" dirty="0">
                <a:solidFill>
                  <a:schemeClr val="bg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800" decel="100000"/>
                                        <p:tgtEl>
                                          <p:spTgt spid="7"/>
                                        </p:tgtEl>
                                      </p:cBhvr>
                                    </p:animEffect>
                                    <p:anim calcmode="lin" valueType="num">
                                      <p:cBhvr>
                                        <p:cTn id="14" dur="800" decel="100000" fill="hold"/>
                                        <p:tgtEl>
                                          <p:spTgt spid="7"/>
                                        </p:tgtEl>
                                        <p:attrNameLst>
                                          <p:attrName>style.rotation</p:attrName>
                                        </p:attrNameLst>
                                      </p:cBhvr>
                                      <p:tavLst>
                                        <p:tav tm="0">
                                          <p:val>
                                            <p:fltVal val="-90"/>
                                          </p:val>
                                        </p:tav>
                                        <p:tav tm="100000">
                                          <p:val>
                                            <p:fltVal val="0"/>
                                          </p:val>
                                        </p:tav>
                                      </p:tavLst>
                                    </p:anim>
                                    <p:anim calcmode="lin" valueType="num">
                                      <p:cBhvr>
                                        <p:cTn id="15" dur="800" decel="100000" fill="hold"/>
                                        <p:tgtEl>
                                          <p:spTgt spid="7"/>
                                        </p:tgtEl>
                                        <p:attrNameLst>
                                          <p:attrName>ppt_x</p:attrName>
                                        </p:attrNameLst>
                                      </p:cBhvr>
                                      <p:tavLst>
                                        <p:tav tm="0">
                                          <p:val>
                                            <p:strVal val="#ppt_x+0.4"/>
                                          </p:val>
                                        </p:tav>
                                        <p:tav tm="100000">
                                          <p:val>
                                            <p:strVal val="#ppt_x-0.05"/>
                                          </p:val>
                                        </p:tav>
                                      </p:tavLst>
                                    </p:anim>
                                    <p:anim calcmode="lin" valueType="num">
                                      <p:cBhvr>
                                        <p:cTn id="16" dur="800" decel="100000" fill="hold"/>
                                        <p:tgtEl>
                                          <p:spTgt spid="7"/>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19" presetID="30"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800" decel="100000"/>
                                        <p:tgtEl>
                                          <p:spTgt spid="63"/>
                                        </p:tgtEl>
                                      </p:cBhvr>
                                    </p:animEffect>
                                    <p:anim calcmode="lin" valueType="num">
                                      <p:cBhvr>
                                        <p:cTn id="22" dur="800" decel="100000" fill="hold"/>
                                        <p:tgtEl>
                                          <p:spTgt spid="63"/>
                                        </p:tgtEl>
                                        <p:attrNameLst>
                                          <p:attrName>style.rotation</p:attrName>
                                        </p:attrNameLst>
                                      </p:cBhvr>
                                      <p:tavLst>
                                        <p:tav tm="0">
                                          <p:val>
                                            <p:fltVal val="-90"/>
                                          </p:val>
                                        </p:tav>
                                        <p:tav tm="100000">
                                          <p:val>
                                            <p:fltVal val="0"/>
                                          </p:val>
                                        </p:tav>
                                      </p:tavLst>
                                    </p:anim>
                                    <p:anim calcmode="lin" valueType="num">
                                      <p:cBhvr>
                                        <p:cTn id="23" dur="800" decel="100000" fill="hold"/>
                                        <p:tgtEl>
                                          <p:spTgt spid="63"/>
                                        </p:tgtEl>
                                        <p:attrNameLst>
                                          <p:attrName>ppt_x</p:attrName>
                                        </p:attrNameLst>
                                      </p:cBhvr>
                                      <p:tavLst>
                                        <p:tav tm="0">
                                          <p:val>
                                            <p:strVal val="#ppt_x+0.4"/>
                                          </p:val>
                                        </p:tav>
                                        <p:tav tm="100000">
                                          <p:val>
                                            <p:strVal val="#ppt_x-0.05"/>
                                          </p:val>
                                        </p:tav>
                                      </p:tavLst>
                                    </p:anim>
                                    <p:anim calcmode="lin" valueType="num">
                                      <p:cBhvr>
                                        <p:cTn id="24" dur="800" decel="100000" fill="hold"/>
                                        <p:tgtEl>
                                          <p:spTgt spid="63"/>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63"/>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63"/>
                                        </p:tgtEl>
                                        <p:attrNameLst>
                                          <p:attrName>ppt_y</p:attrName>
                                        </p:attrNameLst>
                                      </p:cBhvr>
                                      <p:tavLst>
                                        <p:tav tm="0">
                                          <p:val>
                                            <p:strVal val="#ppt_y+0.1"/>
                                          </p:val>
                                        </p:tav>
                                        <p:tav tm="100000">
                                          <p:val>
                                            <p:strVal val="#ppt_y"/>
                                          </p:val>
                                        </p:tav>
                                      </p:tavLst>
                                    </p:anim>
                                  </p:childTnLst>
                                </p:cTn>
                              </p:par>
                              <p:par>
                                <p:cTn id="27" presetID="30"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800" decel="100000"/>
                                        <p:tgtEl>
                                          <p:spTgt spid="68"/>
                                        </p:tgtEl>
                                      </p:cBhvr>
                                    </p:animEffect>
                                    <p:anim calcmode="lin" valueType="num">
                                      <p:cBhvr>
                                        <p:cTn id="30" dur="800" decel="100000" fill="hold"/>
                                        <p:tgtEl>
                                          <p:spTgt spid="68"/>
                                        </p:tgtEl>
                                        <p:attrNameLst>
                                          <p:attrName>style.rotation</p:attrName>
                                        </p:attrNameLst>
                                      </p:cBhvr>
                                      <p:tavLst>
                                        <p:tav tm="0">
                                          <p:val>
                                            <p:fltVal val="-90"/>
                                          </p:val>
                                        </p:tav>
                                        <p:tav tm="100000">
                                          <p:val>
                                            <p:fltVal val="0"/>
                                          </p:val>
                                        </p:tav>
                                      </p:tavLst>
                                    </p:anim>
                                    <p:anim calcmode="lin" valueType="num">
                                      <p:cBhvr>
                                        <p:cTn id="31" dur="800" decel="100000" fill="hold"/>
                                        <p:tgtEl>
                                          <p:spTgt spid="68"/>
                                        </p:tgtEl>
                                        <p:attrNameLst>
                                          <p:attrName>ppt_x</p:attrName>
                                        </p:attrNameLst>
                                      </p:cBhvr>
                                      <p:tavLst>
                                        <p:tav tm="0">
                                          <p:val>
                                            <p:strVal val="#ppt_x+0.4"/>
                                          </p:val>
                                        </p:tav>
                                        <p:tav tm="100000">
                                          <p:val>
                                            <p:strVal val="#ppt_x-0.05"/>
                                          </p:val>
                                        </p:tav>
                                      </p:tavLst>
                                    </p:anim>
                                    <p:anim calcmode="lin" valueType="num">
                                      <p:cBhvr>
                                        <p:cTn id="32" dur="800" decel="100000" fill="hold"/>
                                        <p:tgtEl>
                                          <p:spTgt spid="68"/>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68"/>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68"/>
                                        </p:tgtEl>
                                        <p:attrNameLst>
                                          <p:attrName>ppt_y</p:attrName>
                                        </p:attrNameLst>
                                      </p:cBhvr>
                                      <p:tavLst>
                                        <p:tav tm="0">
                                          <p:val>
                                            <p:strVal val="#ppt_y+0.1"/>
                                          </p:val>
                                        </p:tav>
                                        <p:tav tm="100000">
                                          <p:val>
                                            <p:strVal val="#ppt_y"/>
                                          </p:val>
                                        </p:tav>
                                      </p:tavLst>
                                    </p:anim>
                                  </p:childTnLst>
                                </p:cTn>
                              </p:par>
                              <p:par>
                                <p:cTn id="35" presetID="30"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800" decel="100000"/>
                                        <p:tgtEl>
                                          <p:spTgt spid="73"/>
                                        </p:tgtEl>
                                      </p:cBhvr>
                                    </p:animEffect>
                                    <p:anim calcmode="lin" valueType="num">
                                      <p:cBhvr>
                                        <p:cTn id="38" dur="800" decel="100000" fill="hold"/>
                                        <p:tgtEl>
                                          <p:spTgt spid="73"/>
                                        </p:tgtEl>
                                        <p:attrNameLst>
                                          <p:attrName>style.rotation</p:attrName>
                                        </p:attrNameLst>
                                      </p:cBhvr>
                                      <p:tavLst>
                                        <p:tav tm="0">
                                          <p:val>
                                            <p:fltVal val="-90"/>
                                          </p:val>
                                        </p:tav>
                                        <p:tav tm="100000">
                                          <p:val>
                                            <p:fltVal val="0"/>
                                          </p:val>
                                        </p:tav>
                                      </p:tavLst>
                                    </p:anim>
                                    <p:anim calcmode="lin" valueType="num">
                                      <p:cBhvr>
                                        <p:cTn id="39" dur="800" decel="100000" fill="hold"/>
                                        <p:tgtEl>
                                          <p:spTgt spid="73"/>
                                        </p:tgtEl>
                                        <p:attrNameLst>
                                          <p:attrName>ppt_x</p:attrName>
                                        </p:attrNameLst>
                                      </p:cBhvr>
                                      <p:tavLst>
                                        <p:tav tm="0">
                                          <p:val>
                                            <p:strVal val="#ppt_x+0.4"/>
                                          </p:val>
                                        </p:tav>
                                        <p:tav tm="100000">
                                          <p:val>
                                            <p:strVal val="#ppt_x-0.05"/>
                                          </p:val>
                                        </p:tav>
                                      </p:tavLst>
                                    </p:anim>
                                    <p:anim calcmode="lin" valueType="num">
                                      <p:cBhvr>
                                        <p:cTn id="40" dur="800" decel="100000" fill="hold"/>
                                        <p:tgtEl>
                                          <p:spTgt spid="73"/>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73"/>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7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446930"/>
            <a:ext cx="12192000" cy="4796000"/>
            <a:chOff x="1" y="1318338"/>
            <a:chExt cx="12192000" cy="4796000"/>
          </a:xfrm>
        </p:grpSpPr>
        <p:sp>
          <p:nvSpPr>
            <p:cNvPr id="3" name="iśļïdê"/>
            <p:cNvSpPr/>
            <p:nvPr/>
          </p:nvSpPr>
          <p:spPr bwMode="auto">
            <a:xfrm>
              <a:off x="1" y="1594913"/>
              <a:ext cx="12192000" cy="4095444"/>
            </a:xfrm>
            <a:custGeom>
              <a:avLst/>
              <a:gdLst>
                <a:gd name="T0" fmla="*/ 0 w 9294125"/>
                <a:gd name="T1" fmla="*/ 1419367 h 2879677"/>
                <a:gd name="T2" fmla="*/ 1739806 w 9294125"/>
                <a:gd name="T3" fmla="*/ 1419367 h 2879677"/>
                <a:gd name="T4" fmla="*/ 2181062 w 9294125"/>
                <a:gd name="T5" fmla="*/ 723331 h 2879677"/>
                <a:gd name="T6" fmla="*/ 2887070 w 9294125"/>
                <a:gd name="T7" fmla="*/ 2879677 h 2879677"/>
                <a:gd name="T8" fmla="*/ 3492220 w 9294125"/>
                <a:gd name="T9" fmla="*/ 0 h 2879677"/>
                <a:gd name="T10" fmla="*/ 3820010 w 9294125"/>
                <a:gd name="T11" fmla="*/ 2088107 h 2879677"/>
                <a:gd name="T12" fmla="*/ 8585566 w 9294125"/>
                <a:gd name="T13" fmla="*/ 2156346 h 2879677"/>
                <a:gd name="T14" fmla="*/ 0 60000 65536"/>
                <a:gd name="T15" fmla="*/ 0 60000 65536"/>
                <a:gd name="T16" fmla="*/ 0 60000 65536"/>
                <a:gd name="T17" fmla="*/ 0 60000 65536"/>
                <a:gd name="T18" fmla="*/ 0 60000 65536"/>
                <a:gd name="T19" fmla="*/ 0 60000 65536"/>
                <a:gd name="T20" fmla="*/ 0 60000 65536"/>
                <a:gd name="T21" fmla="*/ 0 w 9294125"/>
                <a:gd name="T22" fmla="*/ 0 h 2879677"/>
                <a:gd name="T23" fmla="*/ 9294125 w 9294125"/>
                <a:gd name="T24" fmla="*/ 2879677 h 2879677"/>
                <a:gd name="connsiteX0" fmla="*/ 0 w 9294125"/>
                <a:gd name="connsiteY0" fmla="*/ 1419367 h 2879677"/>
                <a:gd name="connsiteX1" fmla="*/ 1883391 w 9294125"/>
                <a:gd name="connsiteY1" fmla="*/ 1419367 h 2879677"/>
                <a:gd name="connsiteX2" fmla="*/ 2361063 w 9294125"/>
                <a:gd name="connsiteY2" fmla="*/ 723331 h 2879677"/>
                <a:gd name="connsiteX3" fmla="*/ 3125337 w 9294125"/>
                <a:gd name="connsiteY3" fmla="*/ 2879677 h 2879677"/>
                <a:gd name="connsiteX4" fmla="*/ 3780430 w 9294125"/>
                <a:gd name="connsiteY4" fmla="*/ 0 h 2879677"/>
                <a:gd name="connsiteX5" fmla="*/ 4135272 w 9294125"/>
                <a:gd name="connsiteY5" fmla="*/ 2088107 h 2879677"/>
                <a:gd name="connsiteX6" fmla="*/ 9294125 w 9294125"/>
                <a:gd name="connsiteY6" fmla="*/ 2084907 h 287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4125" h="2879677">
                  <a:moveTo>
                    <a:pt x="0" y="1419367"/>
                  </a:moveTo>
                  <a:lnTo>
                    <a:pt x="1883391" y="1419367"/>
                  </a:lnTo>
                  <a:lnTo>
                    <a:pt x="2361063" y="723331"/>
                  </a:lnTo>
                  <a:lnTo>
                    <a:pt x="3125337" y="2879677"/>
                  </a:lnTo>
                  <a:lnTo>
                    <a:pt x="3780430" y="0"/>
                  </a:lnTo>
                  <a:lnTo>
                    <a:pt x="4135272" y="2088107"/>
                  </a:lnTo>
                  <a:cubicBezTo>
                    <a:pt x="5854890" y="2110853"/>
                    <a:pt x="7574507" y="2062161"/>
                    <a:pt x="9294125" y="2084907"/>
                  </a:cubicBezTo>
                </a:path>
              </a:pathLst>
            </a:custGeom>
            <a:noFill/>
            <a:ln w="25400" cap="flat" cmpd="sng">
              <a:solidFill>
                <a:schemeClr val="bg1">
                  <a:lumMod val="85000"/>
                </a:schemeClr>
              </a:solidFill>
              <a:rou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4" name="îsḷîḑe"/>
            <p:cNvSpPr/>
            <p:nvPr/>
          </p:nvSpPr>
          <p:spPr>
            <a:xfrm>
              <a:off x="2706782" y="2264607"/>
              <a:ext cx="724922" cy="724920"/>
            </a:xfrm>
            <a:prstGeom prst="ellipse">
              <a:avLst/>
            </a:prstGeom>
            <a:solidFill>
              <a:srgbClr val="46525B"/>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5" name="íşļíḍe"/>
            <p:cNvSpPr>
              <a:spLocks noChangeAspect="1"/>
            </p:cNvSpPr>
            <p:nvPr/>
          </p:nvSpPr>
          <p:spPr bwMode="auto">
            <a:xfrm>
              <a:off x="2890052" y="2433632"/>
              <a:ext cx="358384" cy="386868"/>
            </a:xfrm>
            <a:custGeom>
              <a:avLst/>
              <a:gdLst>
                <a:gd name="connsiteX0" fmla="*/ 250789 w 563817"/>
                <a:gd name="connsiteY0" fmla="*/ 546529 h 608627"/>
                <a:gd name="connsiteX1" fmla="*/ 313028 w 563817"/>
                <a:gd name="connsiteY1" fmla="*/ 546529 h 608627"/>
                <a:gd name="connsiteX2" fmla="*/ 313028 w 563817"/>
                <a:gd name="connsiteY2" fmla="*/ 577578 h 608627"/>
                <a:gd name="connsiteX3" fmla="*/ 281909 w 563817"/>
                <a:gd name="connsiteY3" fmla="*/ 608627 h 608627"/>
                <a:gd name="connsiteX4" fmla="*/ 250789 w 563817"/>
                <a:gd name="connsiteY4" fmla="*/ 577578 h 608627"/>
                <a:gd name="connsiteX5" fmla="*/ 464320 w 563817"/>
                <a:gd name="connsiteY5" fmla="*/ 405681 h 608627"/>
                <a:gd name="connsiteX6" fmla="*/ 526488 w 563817"/>
                <a:gd name="connsiteY6" fmla="*/ 405681 h 608627"/>
                <a:gd name="connsiteX7" fmla="*/ 526488 w 563817"/>
                <a:gd name="connsiteY7" fmla="*/ 577572 h 608627"/>
                <a:gd name="connsiteX8" fmla="*/ 495404 w 563817"/>
                <a:gd name="connsiteY8" fmla="*/ 608627 h 608627"/>
                <a:gd name="connsiteX9" fmla="*/ 464320 w 563817"/>
                <a:gd name="connsiteY9" fmla="*/ 577572 h 608627"/>
                <a:gd name="connsiteX10" fmla="*/ 233217 w 563817"/>
                <a:gd name="connsiteY10" fmla="*/ 343583 h 608627"/>
                <a:gd name="connsiteX11" fmla="*/ 330600 w 563817"/>
                <a:gd name="connsiteY11" fmla="*/ 343583 h 608627"/>
                <a:gd name="connsiteX12" fmla="*/ 350357 w 563817"/>
                <a:gd name="connsiteY12" fmla="*/ 363308 h 608627"/>
                <a:gd name="connsiteX13" fmla="*/ 350357 w 563817"/>
                <a:gd name="connsiteY13" fmla="*/ 485538 h 608627"/>
                <a:gd name="connsiteX14" fmla="*/ 330600 w 563817"/>
                <a:gd name="connsiteY14" fmla="*/ 505107 h 608627"/>
                <a:gd name="connsiteX15" fmla="*/ 233217 w 563817"/>
                <a:gd name="connsiteY15" fmla="*/ 505107 h 608627"/>
                <a:gd name="connsiteX16" fmla="*/ 213460 w 563817"/>
                <a:gd name="connsiteY16" fmla="*/ 485538 h 608627"/>
                <a:gd name="connsiteX17" fmla="*/ 213460 w 563817"/>
                <a:gd name="connsiteY17" fmla="*/ 363308 h 608627"/>
                <a:gd name="connsiteX18" fmla="*/ 233217 w 563817"/>
                <a:gd name="connsiteY18" fmla="*/ 343583 h 608627"/>
                <a:gd name="connsiteX19" fmla="*/ 37329 w 563817"/>
                <a:gd name="connsiteY19" fmla="*/ 314722 h 608627"/>
                <a:gd name="connsiteX20" fmla="*/ 99497 w 563817"/>
                <a:gd name="connsiteY20" fmla="*/ 314722 h 608627"/>
                <a:gd name="connsiteX21" fmla="*/ 99497 w 563817"/>
                <a:gd name="connsiteY21" fmla="*/ 577575 h 608627"/>
                <a:gd name="connsiteX22" fmla="*/ 68413 w 563817"/>
                <a:gd name="connsiteY22" fmla="*/ 608627 h 608627"/>
                <a:gd name="connsiteX23" fmla="*/ 37329 w 563817"/>
                <a:gd name="connsiteY23" fmla="*/ 577575 h 608627"/>
                <a:gd name="connsiteX24" fmla="*/ 446737 w 563817"/>
                <a:gd name="connsiteY24" fmla="*/ 202946 h 608627"/>
                <a:gd name="connsiteX25" fmla="*/ 544226 w 563817"/>
                <a:gd name="connsiteY25" fmla="*/ 202946 h 608627"/>
                <a:gd name="connsiteX26" fmla="*/ 563817 w 563817"/>
                <a:gd name="connsiteY26" fmla="*/ 222507 h 608627"/>
                <a:gd name="connsiteX27" fmla="*/ 563817 w 563817"/>
                <a:gd name="connsiteY27" fmla="*/ 344684 h 608627"/>
                <a:gd name="connsiteX28" fmla="*/ 544226 w 563817"/>
                <a:gd name="connsiteY28" fmla="*/ 364400 h 608627"/>
                <a:gd name="connsiteX29" fmla="*/ 446737 w 563817"/>
                <a:gd name="connsiteY29" fmla="*/ 364400 h 608627"/>
                <a:gd name="connsiteX30" fmla="*/ 426991 w 563817"/>
                <a:gd name="connsiteY30" fmla="*/ 344684 h 608627"/>
                <a:gd name="connsiteX31" fmla="*/ 426991 w 563817"/>
                <a:gd name="connsiteY31" fmla="*/ 222507 h 608627"/>
                <a:gd name="connsiteX32" fmla="*/ 446737 w 563817"/>
                <a:gd name="connsiteY32" fmla="*/ 202946 h 608627"/>
                <a:gd name="connsiteX33" fmla="*/ 19591 w 563817"/>
                <a:gd name="connsiteY33" fmla="*/ 111776 h 608627"/>
                <a:gd name="connsiteX34" fmla="*/ 117080 w 563817"/>
                <a:gd name="connsiteY34" fmla="*/ 111776 h 608627"/>
                <a:gd name="connsiteX35" fmla="*/ 136826 w 563817"/>
                <a:gd name="connsiteY35" fmla="*/ 131501 h 608627"/>
                <a:gd name="connsiteX36" fmla="*/ 136826 w 563817"/>
                <a:gd name="connsiteY36" fmla="*/ 253576 h 608627"/>
                <a:gd name="connsiteX37" fmla="*/ 117080 w 563817"/>
                <a:gd name="connsiteY37" fmla="*/ 273300 h 608627"/>
                <a:gd name="connsiteX38" fmla="*/ 19591 w 563817"/>
                <a:gd name="connsiteY38" fmla="*/ 273300 h 608627"/>
                <a:gd name="connsiteX39" fmla="*/ 0 w 563817"/>
                <a:gd name="connsiteY39" fmla="*/ 253576 h 608627"/>
                <a:gd name="connsiteX40" fmla="*/ 0 w 563817"/>
                <a:gd name="connsiteY40" fmla="*/ 131501 h 608627"/>
                <a:gd name="connsiteX41" fmla="*/ 19591 w 563817"/>
                <a:gd name="connsiteY41" fmla="*/ 111776 h 608627"/>
                <a:gd name="connsiteX42" fmla="*/ 495404 w 563817"/>
                <a:gd name="connsiteY42" fmla="*/ 0 h 608627"/>
                <a:gd name="connsiteX43" fmla="*/ 526488 w 563817"/>
                <a:gd name="connsiteY43" fmla="*/ 31049 h 608627"/>
                <a:gd name="connsiteX44" fmla="*/ 526488 w 563817"/>
                <a:gd name="connsiteY44" fmla="*/ 161454 h 608627"/>
                <a:gd name="connsiteX45" fmla="*/ 464320 w 563817"/>
                <a:gd name="connsiteY45" fmla="*/ 161454 h 608627"/>
                <a:gd name="connsiteX46" fmla="*/ 464320 w 563817"/>
                <a:gd name="connsiteY46" fmla="*/ 31049 h 608627"/>
                <a:gd name="connsiteX47" fmla="*/ 495404 w 563817"/>
                <a:gd name="connsiteY47" fmla="*/ 0 h 608627"/>
                <a:gd name="connsiteX48" fmla="*/ 281909 w 563817"/>
                <a:gd name="connsiteY48" fmla="*/ 0 h 608627"/>
                <a:gd name="connsiteX49" fmla="*/ 313028 w 563817"/>
                <a:gd name="connsiteY49" fmla="*/ 31053 h 608627"/>
                <a:gd name="connsiteX50" fmla="*/ 313028 w 563817"/>
                <a:gd name="connsiteY50" fmla="*/ 302302 h 608627"/>
                <a:gd name="connsiteX51" fmla="*/ 250789 w 563817"/>
                <a:gd name="connsiteY51" fmla="*/ 302302 h 608627"/>
                <a:gd name="connsiteX52" fmla="*/ 250789 w 563817"/>
                <a:gd name="connsiteY52" fmla="*/ 31053 h 608627"/>
                <a:gd name="connsiteX53" fmla="*/ 281909 w 563817"/>
                <a:gd name="connsiteY53" fmla="*/ 0 h 608627"/>
                <a:gd name="connsiteX54" fmla="*/ 68413 w 563817"/>
                <a:gd name="connsiteY54" fmla="*/ 0 h 608627"/>
                <a:gd name="connsiteX55" fmla="*/ 99497 w 563817"/>
                <a:gd name="connsiteY55" fmla="*/ 31061 h 608627"/>
                <a:gd name="connsiteX56" fmla="*/ 99497 w 563817"/>
                <a:gd name="connsiteY56" fmla="*/ 70354 h 608627"/>
                <a:gd name="connsiteX57" fmla="*/ 37329 w 563817"/>
                <a:gd name="connsiteY57" fmla="*/ 70354 h 608627"/>
                <a:gd name="connsiteX58" fmla="*/ 37329 w 563817"/>
                <a:gd name="connsiteY58" fmla="*/ 31061 h 608627"/>
                <a:gd name="connsiteX59" fmla="*/ 68413 w 563817"/>
                <a:gd name="connsiteY59"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3817" h="608627">
                  <a:moveTo>
                    <a:pt x="250789" y="546529"/>
                  </a:moveTo>
                  <a:lnTo>
                    <a:pt x="313028" y="546529"/>
                  </a:lnTo>
                  <a:lnTo>
                    <a:pt x="313028" y="577578"/>
                  </a:lnTo>
                  <a:cubicBezTo>
                    <a:pt x="313028" y="594655"/>
                    <a:pt x="299024" y="608627"/>
                    <a:pt x="281909" y="608627"/>
                  </a:cubicBezTo>
                  <a:cubicBezTo>
                    <a:pt x="264793" y="608627"/>
                    <a:pt x="250789" y="594655"/>
                    <a:pt x="250789" y="577578"/>
                  </a:cubicBezTo>
                  <a:close/>
                  <a:moveTo>
                    <a:pt x="464320" y="405681"/>
                  </a:moveTo>
                  <a:lnTo>
                    <a:pt x="526488" y="405681"/>
                  </a:lnTo>
                  <a:lnTo>
                    <a:pt x="526488" y="577572"/>
                  </a:lnTo>
                  <a:cubicBezTo>
                    <a:pt x="526488" y="594652"/>
                    <a:pt x="512656" y="608627"/>
                    <a:pt x="495404" y="608627"/>
                  </a:cubicBezTo>
                  <a:cubicBezTo>
                    <a:pt x="478308" y="608627"/>
                    <a:pt x="464320" y="594652"/>
                    <a:pt x="464320" y="577572"/>
                  </a:cubicBezTo>
                  <a:close/>
                  <a:moveTo>
                    <a:pt x="233217" y="343583"/>
                  </a:moveTo>
                  <a:lnTo>
                    <a:pt x="330600" y="343583"/>
                  </a:lnTo>
                  <a:cubicBezTo>
                    <a:pt x="341490" y="343583"/>
                    <a:pt x="350357" y="352436"/>
                    <a:pt x="350357" y="363308"/>
                  </a:cubicBezTo>
                  <a:lnTo>
                    <a:pt x="350357" y="485538"/>
                  </a:lnTo>
                  <a:cubicBezTo>
                    <a:pt x="350357" y="496410"/>
                    <a:pt x="341490" y="505107"/>
                    <a:pt x="330600" y="505107"/>
                  </a:cubicBezTo>
                  <a:lnTo>
                    <a:pt x="233217" y="505107"/>
                  </a:lnTo>
                  <a:cubicBezTo>
                    <a:pt x="222327" y="505107"/>
                    <a:pt x="213460" y="496410"/>
                    <a:pt x="213460" y="485538"/>
                  </a:cubicBezTo>
                  <a:lnTo>
                    <a:pt x="213460" y="363308"/>
                  </a:lnTo>
                  <a:cubicBezTo>
                    <a:pt x="213460" y="352436"/>
                    <a:pt x="222327" y="343583"/>
                    <a:pt x="233217" y="343583"/>
                  </a:cubicBezTo>
                  <a:close/>
                  <a:moveTo>
                    <a:pt x="37329" y="314722"/>
                  </a:moveTo>
                  <a:lnTo>
                    <a:pt x="99497" y="314722"/>
                  </a:lnTo>
                  <a:lnTo>
                    <a:pt x="99497" y="577575"/>
                  </a:lnTo>
                  <a:cubicBezTo>
                    <a:pt x="99497" y="594654"/>
                    <a:pt x="85509" y="608627"/>
                    <a:pt x="68413" y="608627"/>
                  </a:cubicBezTo>
                  <a:cubicBezTo>
                    <a:pt x="51161" y="608627"/>
                    <a:pt x="37329" y="594654"/>
                    <a:pt x="37329" y="577575"/>
                  </a:cubicBezTo>
                  <a:close/>
                  <a:moveTo>
                    <a:pt x="446737" y="202946"/>
                  </a:moveTo>
                  <a:lnTo>
                    <a:pt x="544226" y="202946"/>
                  </a:lnTo>
                  <a:cubicBezTo>
                    <a:pt x="555110" y="202946"/>
                    <a:pt x="563817" y="211640"/>
                    <a:pt x="563817" y="222507"/>
                  </a:cubicBezTo>
                  <a:lnTo>
                    <a:pt x="563817" y="344684"/>
                  </a:lnTo>
                  <a:cubicBezTo>
                    <a:pt x="563817" y="355551"/>
                    <a:pt x="555110" y="364400"/>
                    <a:pt x="544226" y="364400"/>
                  </a:cubicBezTo>
                  <a:lnTo>
                    <a:pt x="446737" y="364400"/>
                  </a:lnTo>
                  <a:cubicBezTo>
                    <a:pt x="435854" y="364400"/>
                    <a:pt x="426991" y="355551"/>
                    <a:pt x="426991" y="344684"/>
                  </a:cubicBezTo>
                  <a:lnTo>
                    <a:pt x="426991" y="222507"/>
                  </a:lnTo>
                  <a:cubicBezTo>
                    <a:pt x="426991" y="211640"/>
                    <a:pt x="435854" y="202946"/>
                    <a:pt x="446737" y="202946"/>
                  </a:cubicBezTo>
                  <a:close/>
                  <a:moveTo>
                    <a:pt x="19591" y="111776"/>
                  </a:moveTo>
                  <a:lnTo>
                    <a:pt x="117080" y="111776"/>
                  </a:lnTo>
                  <a:cubicBezTo>
                    <a:pt x="127963" y="111776"/>
                    <a:pt x="136826" y="120629"/>
                    <a:pt x="136826" y="131501"/>
                  </a:cubicBezTo>
                  <a:lnTo>
                    <a:pt x="136826" y="253576"/>
                  </a:lnTo>
                  <a:cubicBezTo>
                    <a:pt x="136826" y="264447"/>
                    <a:pt x="127963" y="273300"/>
                    <a:pt x="117080" y="273300"/>
                  </a:cubicBezTo>
                  <a:lnTo>
                    <a:pt x="19591" y="273300"/>
                  </a:lnTo>
                  <a:cubicBezTo>
                    <a:pt x="8707" y="273300"/>
                    <a:pt x="0" y="264447"/>
                    <a:pt x="0" y="253576"/>
                  </a:cubicBezTo>
                  <a:lnTo>
                    <a:pt x="0" y="131501"/>
                  </a:lnTo>
                  <a:cubicBezTo>
                    <a:pt x="0" y="120629"/>
                    <a:pt x="8707" y="111776"/>
                    <a:pt x="19591" y="111776"/>
                  </a:cubicBezTo>
                  <a:close/>
                  <a:moveTo>
                    <a:pt x="495404" y="0"/>
                  </a:moveTo>
                  <a:cubicBezTo>
                    <a:pt x="512656" y="0"/>
                    <a:pt x="526488" y="13972"/>
                    <a:pt x="526488" y="31049"/>
                  </a:cubicBezTo>
                  <a:lnTo>
                    <a:pt x="526488" y="161454"/>
                  </a:lnTo>
                  <a:lnTo>
                    <a:pt x="464320" y="161454"/>
                  </a:lnTo>
                  <a:lnTo>
                    <a:pt x="464320" y="31049"/>
                  </a:lnTo>
                  <a:cubicBezTo>
                    <a:pt x="464320" y="13972"/>
                    <a:pt x="478308" y="0"/>
                    <a:pt x="495404" y="0"/>
                  </a:cubicBezTo>
                  <a:close/>
                  <a:moveTo>
                    <a:pt x="281909" y="0"/>
                  </a:moveTo>
                  <a:cubicBezTo>
                    <a:pt x="299024" y="0"/>
                    <a:pt x="313028" y="13974"/>
                    <a:pt x="313028" y="31053"/>
                  </a:cubicBezTo>
                  <a:lnTo>
                    <a:pt x="313028" y="302302"/>
                  </a:lnTo>
                  <a:lnTo>
                    <a:pt x="250789" y="302302"/>
                  </a:lnTo>
                  <a:lnTo>
                    <a:pt x="250789" y="31053"/>
                  </a:lnTo>
                  <a:cubicBezTo>
                    <a:pt x="250789" y="13974"/>
                    <a:pt x="264793" y="0"/>
                    <a:pt x="281909" y="0"/>
                  </a:cubicBezTo>
                  <a:close/>
                  <a:moveTo>
                    <a:pt x="68413" y="0"/>
                  </a:moveTo>
                  <a:cubicBezTo>
                    <a:pt x="85509" y="0"/>
                    <a:pt x="99497" y="13978"/>
                    <a:pt x="99497" y="31061"/>
                  </a:cubicBezTo>
                  <a:lnTo>
                    <a:pt x="99497" y="70354"/>
                  </a:lnTo>
                  <a:lnTo>
                    <a:pt x="37329" y="70354"/>
                  </a:lnTo>
                  <a:lnTo>
                    <a:pt x="37329" y="31061"/>
                  </a:lnTo>
                  <a:cubicBezTo>
                    <a:pt x="37329" y="13978"/>
                    <a:pt x="51161" y="0"/>
                    <a:pt x="68413" y="0"/>
                  </a:cubicBezTo>
                  <a:close/>
                </a:path>
              </a:pathLst>
            </a:custGeom>
            <a:solidFill>
              <a:schemeClr val="bg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6" name="íšļïďé"/>
            <p:cNvSpPr/>
            <p:nvPr/>
          </p:nvSpPr>
          <p:spPr>
            <a:xfrm>
              <a:off x="4377611" y="1318338"/>
              <a:ext cx="1137364" cy="1137360"/>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7" name="îs1îdè"/>
            <p:cNvSpPr>
              <a:spLocks noChangeAspect="1"/>
            </p:cNvSpPr>
            <p:nvPr/>
          </p:nvSpPr>
          <p:spPr bwMode="auto">
            <a:xfrm>
              <a:off x="4642807" y="1612409"/>
              <a:ext cx="606975" cy="549215"/>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8" name="iśḻíḋê"/>
            <p:cNvSpPr/>
            <p:nvPr/>
          </p:nvSpPr>
          <p:spPr>
            <a:xfrm>
              <a:off x="3632920" y="5270510"/>
              <a:ext cx="843830" cy="843828"/>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solidFill>
                  <a:schemeClr val="lt1"/>
                </a:solidFill>
                <a:cs typeface="+mn-ea"/>
                <a:sym typeface="+mn-lt"/>
              </a:endParaRPr>
            </a:p>
          </p:txBody>
        </p:sp>
        <p:sp>
          <p:nvSpPr>
            <p:cNvPr id="9" name="iṥľïdé"/>
            <p:cNvSpPr>
              <a:spLocks noChangeAspect="1"/>
            </p:cNvSpPr>
            <p:nvPr/>
          </p:nvSpPr>
          <p:spPr bwMode="auto">
            <a:xfrm>
              <a:off x="3866938" y="5467260"/>
              <a:ext cx="375793" cy="450324"/>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10" name="îslíďe"/>
            <p:cNvSpPr/>
            <p:nvPr/>
          </p:nvSpPr>
          <p:spPr>
            <a:xfrm>
              <a:off x="7536160" y="4094902"/>
              <a:ext cx="1028428" cy="1028426"/>
            </a:xfrm>
            <a:prstGeom prst="ellipse">
              <a:avLst/>
            </a:prstGeom>
            <a:solidFill>
              <a:srgbClr val="46525B"/>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11" name="íšḷíḋé"/>
            <p:cNvSpPr>
              <a:spLocks noChangeAspect="1"/>
            </p:cNvSpPr>
            <p:nvPr/>
          </p:nvSpPr>
          <p:spPr bwMode="auto">
            <a:xfrm>
              <a:off x="7775955" y="4335223"/>
              <a:ext cx="548839" cy="547781"/>
            </a:xfrm>
            <a:custGeom>
              <a:avLst/>
              <a:gdLst>
                <a:gd name="T0" fmla="*/ 325 w 333"/>
                <a:gd name="T1" fmla="*/ 136 h 333"/>
                <a:gd name="T2" fmla="*/ 295 w 333"/>
                <a:gd name="T3" fmla="*/ 132 h 333"/>
                <a:gd name="T4" fmla="*/ 282 w 333"/>
                <a:gd name="T5" fmla="*/ 100 h 333"/>
                <a:gd name="T6" fmla="*/ 301 w 333"/>
                <a:gd name="T7" fmla="*/ 77 h 333"/>
                <a:gd name="T8" fmla="*/ 300 w 333"/>
                <a:gd name="T9" fmla="*/ 64 h 333"/>
                <a:gd name="T10" fmla="*/ 269 w 333"/>
                <a:gd name="T11" fmla="*/ 33 h 333"/>
                <a:gd name="T12" fmla="*/ 257 w 333"/>
                <a:gd name="T13" fmla="*/ 33 h 333"/>
                <a:gd name="T14" fmla="*/ 233 w 333"/>
                <a:gd name="T15" fmla="*/ 51 h 333"/>
                <a:gd name="T16" fmla="*/ 201 w 333"/>
                <a:gd name="T17" fmla="*/ 38 h 333"/>
                <a:gd name="T18" fmla="*/ 198 w 333"/>
                <a:gd name="T19" fmla="*/ 8 h 333"/>
                <a:gd name="T20" fmla="*/ 188 w 333"/>
                <a:gd name="T21" fmla="*/ 0 h 333"/>
                <a:gd name="T22" fmla="*/ 145 w 333"/>
                <a:gd name="T23" fmla="*/ 0 h 333"/>
                <a:gd name="T24" fmla="*/ 136 w 333"/>
                <a:gd name="T25" fmla="*/ 8 h 333"/>
                <a:gd name="T26" fmla="*/ 132 w 333"/>
                <a:gd name="T27" fmla="*/ 38 h 333"/>
                <a:gd name="T28" fmla="*/ 100 w 333"/>
                <a:gd name="T29" fmla="*/ 51 h 333"/>
                <a:gd name="T30" fmla="*/ 77 w 333"/>
                <a:gd name="T31" fmla="*/ 33 h 333"/>
                <a:gd name="T32" fmla="*/ 64 w 333"/>
                <a:gd name="T33" fmla="*/ 33 h 333"/>
                <a:gd name="T34" fmla="*/ 33 w 333"/>
                <a:gd name="T35" fmla="*/ 64 h 333"/>
                <a:gd name="T36" fmla="*/ 33 w 333"/>
                <a:gd name="T37" fmla="*/ 77 h 333"/>
                <a:gd name="T38" fmla="*/ 51 w 333"/>
                <a:gd name="T39" fmla="*/ 100 h 333"/>
                <a:gd name="T40" fmla="*/ 38 w 333"/>
                <a:gd name="T41" fmla="*/ 132 h 333"/>
                <a:gd name="T42" fmla="*/ 8 w 333"/>
                <a:gd name="T43" fmla="*/ 136 h 333"/>
                <a:gd name="T44" fmla="*/ 0 w 333"/>
                <a:gd name="T45" fmla="*/ 145 h 333"/>
                <a:gd name="T46" fmla="*/ 0 w 333"/>
                <a:gd name="T47" fmla="*/ 188 h 333"/>
                <a:gd name="T48" fmla="*/ 8 w 333"/>
                <a:gd name="T49" fmla="*/ 198 h 333"/>
                <a:gd name="T50" fmla="*/ 38 w 333"/>
                <a:gd name="T51" fmla="*/ 201 h 333"/>
                <a:gd name="T52" fmla="*/ 51 w 333"/>
                <a:gd name="T53" fmla="*/ 233 h 333"/>
                <a:gd name="T54" fmla="*/ 33 w 333"/>
                <a:gd name="T55" fmla="*/ 257 h 333"/>
                <a:gd name="T56" fmla="*/ 34 w 333"/>
                <a:gd name="T57" fmla="*/ 269 h 333"/>
                <a:gd name="T58" fmla="*/ 64 w 333"/>
                <a:gd name="T59" fmla="*/ 300 h 333"/>
                <a:gd name="T60" fmla="*/ 77 w 333"/>
                <a:gd name="T61" fmla="*/ 301 h 333"/>
                <a:gd name="T62" fmla="*/ 100 w 333"/>
                <a:gd name="T63" fmla="*/ 282 h 333"/>
                <a:gd name="T64" fmla="*/ 132 w 333"/>
                <a:gd name="T65" fmla="*/ 295 h 333"/>
                <a:gd name="T66" fmla="*/ 136 w 333"/>
                <a:gd name="T67" fmla="*/ 325 h 333"/>
                <a:gd name="T68" fmla="*/ 145 w 333"/>
                <a:gd name="T69" fmla="*/ 333 h 333"/>
                <a:gd name="T70" fmla="*/ 188 w 333"/>
                <a:gd name="T71" fmla="*/ 333 h 333"/>
                <a:gd name="T72" fmla="*/ 198 w 333"/>
                <a:gd name="T73" fmla="*/ 325 h 333"/>
                <a:gd name="T74" fmla="*/ 201 w 333"/>
                <a:gd name="T75" fmla="*/ 295 h 333"/>
                <a:gd name="T76" fmla="*/ 233 w 333"/>
                <a:gd name="T77" fmla="*/ 282 h 333"/>
                <a:gd name="T78" fmla="*/ 257 w 333"/>
                <a:gd name="T79" fmla="*/ 301 h 333"/>
                <a:gd name="T80" fmla="*/ 269 w 333"/>
                <a:gd name="T81" fmla="*/ 300 h 333"/>
                <a:gd name="T82" fmla="*/ 300 w 333"/>
                <a:gd name="T83" fmla="*/ 269 h 333"/>
                <a:gd name="T84" fmla="*/ 301 w 333"/>
                <a:gd name="T85" fmla="*/ 257 h 333"/>
                <a:gd name="T86" fmla="*/ 282 w 333"/>
                <a:gd name="T87" fmla="*/ 233 h 333"/>
                <a:gd name="T88" fmla="*/ 295 w 333"/>
                <a:gd name="T89" fmla="*/ 201 h 333"/>
                <a:gd name="T90" fmla="*/ 325 w 333"/>
                <a:gd name="T91" fmla="*/ 198 h 333"/>
                <a:gd name="T92" fmla="*/ 333 w 333"/>
                <a:gd name="T93" fmla="*/ 188 h 333"/>
                <a:gd name="T94" fmla="*/ 333 w 333"/>
                <a:gd name="T95" fmla="*/ 145 h 333"/>
                <a:gd name="T96" fmla="*/ 325 w 333"/>
                <a:gd name="T97" fmla="*/ 136 h 333"/>
                <a:gd name="T98" fmla="*/ 167 w 333"/>
                <a:gd name="T99" fmla="*/ 250 h 333"/>
                <a:gd name="T100" fmla="*/ 83 w 333"/>
                <a:gd name="T101" fmla="*/ 167 h 333"/>
                <a:gd name="T102" fmla="*/ 167 w 333"/>
                <a:gd name="T103" fmla="*/ 83 h 333"/>
                <a:gd name="T104" fmla="*/ 250 w 333"/>
                <a:gd name="T105" fmla="*/ 167 h 333"/>
                <a:gd name="T106" fmla="*/ 167 w 333"/>
                <a:gd name="T107" fmla="*/ 25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3" h="333">
                  <a:moveTo>
                    <a:pt x="325" y="136"/>
                  </a:moveTo>
                  <a:lnTo>
                    <a:pt x="295" y="132"/>
                  </a:lnTo>
                  <a:cubicBezTo>
                    <a:pt x="292" y="121"/>
                    <a:pt x="288" y="110"/>
                    <a:pt x="282" y="100"/>
                  </a:cubicBezTo>
                  <a:lnTo>
                    <a:pt x="301" y="77"/>
                  </a:lnTo>
                  <a:cubicBezTo>
                    <a:pt x="303" y="73"/>
                    <a:pt x="303" y="67"/>
                    <a:pt x="300" y="64"/>
                  </a:cubicBezTo>
                  <a:lnTo>
                    <a:pt x="269" y="33"/>
                  </a:lnTo>
                  <a:cubicBezTo>
                    <a:pt x="266" y="30"/>
                    <a:pt x="260" y="30"/>
                    <a:pt x="257" y="33"/>
                  </a:cubicBezTo>
                  <a:lnTo>
                    <a:pt x="233" y="51"/>
                  </a:lnTo>
                  <a:cubicBezTo>
                    <a:pt x="223" y="45"/>
                    <a:pt x="213" y="41"/>
                    <a:pt x="201" y="38"/>
                  </a:cubicBezTo>
                  <a:lnTo>
                    <a:pt x="198" y="8"/>
                  </a:lnTo>
                  <a:cubicBezTo>
                    <a:pt x="197" y="4"/>
                    <a:pt x="193" y="0"/>
                    <a:pt x="188" y="0"/>
                  </a:cubicBezTo>
                  <a:lnTo>
                    <a:pt x="145" y="0"/>
                  </a:lnTo>
                  <a:cubicBezTo>
                    <a:pt x="140" y="0"/>
                    <a:pt x="136" y="4"/>
                    <a:pt x="136" y="8"/>
                  </a:cubicBezTo>
                  <a:lnTo>
                    <a:pt x="132" y="38"/>
                  </a:lnTo>
                  <a:cubicBezTo>
                    <a:pt x="121" y="41"/>
                    <a:pt x="110" y="46"/>
                    <a:pt x="100" y="51"/>
                  </a:cubicBezTo>
                  <a:lnTo>
                    <a:pt x="77" y="33"/>
                  </a:lnTo>
                  <a:cubicBezTo>
                    <a:pt x="73" y="30"/>
                    <a:pt x="67" y="30"/>
                    <a:pt x="64" y="33"/>
                  </a:cubicBezTo>
                  <a:lnTo>
                    <a:pt x="33" y="64"/>
                  </a:lnTo>
                  <a:cubicBezTo>
                    <a:pt x="30" y="67"/>
                    <a:pt x="30" y="73"/>
                    <a:pt x="33" y="77"/>
                  </a:cubicBezTo>
                  <a:lnTo>
                    <a:pt x="51" y="100"/>
                  </a:lnTo>
                  <a:cubicBezTo>
                    <a:pt x="45" y="110"/>
                    <a:pt x="41" y="121"/>
                    <a:pt x="38" y="132"/>
                  </a:cubicBezTo>
                  <a:lnTo>
                    <a:pt x="8" y="136"/>
                  </a:lnTo>
                  <a:cubicBezTo>
                    <a:pt x="4" y="136"/>
                    <a:pt x="0" y="140"/>
                    <a:pt x="0" y="145"/>
                  </a:cubicBezTo>
                  <a:lnTo>
                    <a:pt x="0" y="188"/>
                  </a:lnTo>
                  <a:cubicBezTo>
                    <a:pt x="0" y="193"/>
                    <a:pt x="4" y="197"/>
                    <a:pt x="8" y="198"/>
                  </a:cubicBezTo>
                  <a:lnTo>
                    <a:pt x="38" y="201"/>
                  </a:lnTo>
                  <a:cubicBezTo>
                    <a:pt x="41" y="213"/>
                    <a:pt x="46" y="223"/>
                    <a:pt x="51" y="233"/>
                  </a:cubicBezTo>
                  <a:lnTo>
                    <a:pt x="33" y="257"/>
                  </a:lnTo>
                  <a:cubicBezTo>
                    <a:pt x="30" y="260"/>
                    <a:pt x="30" y="266"/>
                    <a:pt x="34" y="269"/>
                  </a:cubicBezTo>
                  <a:lnTo>
                    <a:pt x="64" y="300"/>
                  </a:lnTo>
                  <a:cubicBezTo>
                    <a:pt x="67" y="303"/>
                    <a:pt x="73" y="303"/>
                    <a:pt x="77" y="301"/>
                  </a:cubicBezTo>
                  <a:lnTo>
                    <a:pt x="100" y="282"/>
                  </a:lnTo>
                  <a:cubicBezTo>
                    <a:pt x="110" y="288"/>
                    <a:pt x="121" y="292"/>
                    <a:pt x="132" y="295"/>
                  </a:cubicBezTo>
                  <a:lnTo>
                    <a:pt x="136" y="325"/>
                  </a:lnTo>
                  <a:cubicBezTo>
                    <a:pt x="136" y="330"/>
                    <a:pt x="140" y="333"/>
                    <a:pt x="145" y="333"/>
                  </a:cubicBezTo>
                  <a:lnTo>
                    <a:pt x="188" y="333"/>
                  </a:lnTo>
                  <a:cubicBezTo>
                    <a:pt x="193" y="333"/>
                    <a:pt x="197" y="330"/>
                    <a:pt x="198" y="325"/>
                  </a:cubicBezTo>
                  <a:lnTo>
                    <a:pt x="201" y="295"/>
                  </a:lnTo>
                  <a:cubicBezTo>
                    <a:pt x="213" y="292"/>
                    <a:pt x="223" y="288"/>
                    <a:pt x="233" y="282"/>
                  </a:cubicBezTo>
                  <a:lnTo>
                    <a:pt x="257" y="301"/>
                  </a:lnTo>
                  <a:cubicBezTo>
                    <a:pt x="260" y="303"/>
                    <a:pt x="266" y="303"/>
                    <a:pt x="269" y="300"/>
                  </a:cubicBezTo>
                  <a:lnTo>
                    <a:pt x="300" y="269"/>
                  </a:lnTo>
                  <a:cubicBezTo>
                    <a:pt x="303" y="266"/>
                    <a:pt x="303" y="260"/>
                    <a:pt x="301" y="257"/>
                  </a:cubicBezTo>
                  <a:lnTo>
                    <a:pt x="282" y="233"/>
                  </a:lnTo>
                  <a:cubicBezTo>
                    <a:pt x="288" y="223"/>
                    <a:pt x="292" y="213"/>
                    <a:pt x="295" y="201"/>
                  </a:cubicBezTo>
                  <a:lnTo>
                    <a:pt x="325" y="198"/>
                  </a:lnTo>
                  <a:cubicBezTo>
                    <a:pt x="330" y="197"/>
                    <a:pt x="333" y="193"/>
                    <a:pt x="333" y="188"/>
                  </a:cubicBezTo>
                  <a:lnTo>
                    <a:pt x="333" y="145"/>
                  </a:lnTo>
                  <a:cubicBezTo>
                    <a:pt x="333" y="140"/>
                    <a:pt x="330" y="136"/>
                    <a:pt x="325" y="136"/>
                  </a:cubicBezTo>
                  <a:close/>
                  <a:moveTo>
                    <a:pt x="167" y="250"/>
                  </a:moveTo>
                  <a:cubicBezTo>
                    <a:pt x="121" y="250"/>
                    <a:pt x="83" y="213"/>
                    <a:pt x="83" y="167"/>
                  </a:cubicBezTo>
                  <a:cubicBezTo>
                    <a:pt x="83" y="121"/>
                    <a:pt x="121" y="83"/>
                    <a:pt x="167" y="83"/>
                  </a:cubicBezTo>
                  <a:cubicBezTo>
                    <a:pt x="213" y="83"/>
                    <a:pt x="250" y="121"/>
                    <a:pt x="250" y="167"/>
                  </a:cubicBezTo>
                  <a:cubicBezTo>
                    <a:pt x="250" y="213"/>
                    <a:pt x="213" y="250"/>
                    <a:pt x="167" y="250"/>
                  </a:cubicBezTo>
                  <a:close/>
                </a:path>
              </a:pathLst>
            </a:custGeom>
            <a:solidFill>
              <a:schemeClr val="bg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cs typeface="+mn-ea"/>
                <a:sym typeface="+mn-lt"/>
              </a:endParaRPr>
            </a:p>
          </p:txBody>
        </p:sp>
      </p:grpSp>
      <p:grpSp>
        <p:nvGrpSpPr>
          <p:cNvPr id="12" name="组合 11"/>
          <p:cNvGrpSpPr/>
          <p:nvPr/>
        </p:nvGrpSpPr>
        <p:grpSpPr>
          <a:xfrm>
            <a:off x="4673503" y="5259858"/>
            <a:ext cx="1802321" cy="875265"/>
            <a:chOff x="2869526" y="3540317"/>
            <a:chExt cx="1802321" cy="875265"/>
          </a:xfrm>
        </p:grpSpPr>
        <p:sp>
          <p:nvSpPr>
            <p:cNvPr id="13" name="文本框 6"/>
            <p:cNvSpPr txBox="1"/>
            <p:nvPr/>
          </p:nvSpPr>
          <p:spPr bwMode="auto">
            <a:xfrm>
              <a:off x="2869527" y="3861584"/>
              <a:ext cx="1802320" cy="553998"/>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200" dirty="0">
                  <a:solidFill>
                    <a:srgbClr val="46525B"/>
                  </a:solidFill>
                  <a:cs typeface="+mn-ea"/>
                  <a:sym typeface="+mn-lt"/>
                </a:rPr>
                <a:t>您的内容打在这里，或者通过复制您的文本，</a:t>
              </a:r>
              <a:endParaRPr lang="en-US" altLang="zh-CN" sz="1200" dirty="0">
                <a:solidFill>
                  <a:srgbClr val="46525B"/>
                </a:solidFill>
                <a:cs typeface="+mn-ea"/>
                <a:sym typeface="+mn-lt"/>
              </a:endParaRPr>
            </a:p>
          </p:txBody>
        </p:sp>
        <p:sp>
          <p:nvSpPr>
            <p:cNvPr id="14" name="文本框 7"/>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b="1" kern="0" dirty="0">
                  <a:solidFill>
                    <a:srgbClr val="46525B"/>
                  </a:solidFill>
                  <a:cs typeface="+mn-ea"/>
                  <a:sym typeface="+mn-lt"/>
                </a:rPr>
                <a:t>标题</a:t>
              </a:r>
              <a:endParaRPr lang="zh-CN" altLang="en-US" b="1" kern="0" dirty="0">
                <a:solidFill>
                  <a:srgbClr val="46525B"/>
                </a:solidFill>
                <a:cs typeface="+mn-ea"/>
                <a:sym typeface="+mn-lt"/>
              </a:endParaRPr>
            </a:p>
          </p:txBody>
        </p:sp>
      </p:grpSp>
      <p:grpSp>
        <p:nvGrpSpPr>
          <p:cNvPr id="15" name="组合 14"/>
          <p:cNvGrpSpPr/>
          <p:nvPr/>
        </p:nvGrpSpPr>
        <p:grpSpPr>
          <a:xfrm>
            <a:off x="1274164" y="3862958"/>
            <a:ext cx="1802321" cy="875265"/>
            <a:chOff x="2869526" y="3540317"/>
            <a:chExt cx="1802321" cy="875265"/>
          </a:xfrm>
        </p:grpSpPr>
        <p:sp>
          <p:nvSpPr>
            <p:cNvPr id="16" name="文本框 6"/>
            <p:cNvSpPr txBox="1"/>
            <p:nvPr/>
          </p:nvSpPr>
          <p:spPr bwMode="auto">
            <a:xfrm>
              <a:off x="2869527" y="3861584"/>
              <a:ext cx="1802320" cy="553998"/>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200" dirty="0">
                  <a:solidFill>
                    <a:srgbClr val="46525B"/>
                  </a:solidFill>
                  <a:cs typeface="+mn-ea"/>
                  <a:sym typeface="+mn-lt"/>
                </a:rPr>
                <a:t>您的内容打在这里，或者通过复制您的文本，</a:t>
              </a:r>
              <a:endParaRPr lang="en-US" altLang="zh-CN" sz="1200" dirty="0">
                <a:solidFill>
                  <a:srgbClr val="46525B"/>
                </a:solidFill>
                <a:cs typeface="+mn-ea"/>
                <a:sym typeface="+mn-lt"/>
              </a:endParaRPr>
            </a:p>
          </p:txBody>
        </p:sp>
        <p:sp>
          <p:nvSpPr>
            <p:cNvPr id="17" name="文本框 7"/>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b="1" kern="0" dirty="0">
                  <a:solidFill>
                    <a:srgbClr val="46525B"/>
                  </a:solidFill>
                  <a:cs typeface="+mn-ea"/>
                  <a:sym typeface="+mn-lt"/>
                </a:rPr>
                <a:t>标题</a:t>
              </a:r>
              <a:endParaRPr lang="zh-CN" altLang="en-US" b="1" kern="0" dirty="0">
                <a:solidFill>
                  <a:srgbClr val="46525B"/>
                </a:solidFill>
                <a:cs typeface="+mn-ea"/>
                <a:sym typeface="+mn-lt"/>
              </a:endParaRPr>
            </a:p>
          </p:txBody>
        </p:sp>
      </p:grpSp>
      <p:grpSp>
        <p:nvGrpSpPr>
          <p:cNvPr id="18" name="组合 17"/>
          <p:cNvGrpSpPr/>
          <p:nvPr/>
        </p:nvGrpSpPr>
        <p:grpSpPr>
          <a:xfrm>
            <a:off x="5741239" y="2037578"/>
            <a:ext cx="1802321" cy="875265"/>
            <a:chOff x="2869526" y="3540317"/>
            <a:chExt cx="1802321" cy="875265"/>
          </a:xfrm>
        </p:grpSpPr>
        <p:sp>
          <p:nvSpPr>
            <p:cNvPr id="19" name="文本框 6"/>
            <p:cNvSpPr txBox="1"/>
            <p:nvPr/>
          </p:nvSpPr>
          <p:spPr bwMode="auto">
            <a:xfrm>
              <a:off x="2869527" y="3861584"/>
              <a:ext cx="1802320" cy="553998"/>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200" dirty="0">
                  <a:solidFill>
                    <a:srgbClr val="46525B"/>
                  </a:solidFill>
                  <a:cs typeface="+mn-ea"/>
                  <a:sym typeface="+mn-lt"/>
                </a:rPr>
                <a:t>您的内容打在这里，或者通过复制您的文本，</a:t>
              </a:r>
              <a:endParaRPr lang="en-US" altLang="zh-CN" sz="1200" dirty="0">
                <a:solidFill>
                  <a:srgbClr val="46525B"/>
                </a:solidFill>
                <a:cs typeface="+mn-ea"/>
                <a:sym typeface="+mn-lt"/>
              </a:endParaRPr>
            </a:p>
          </p:txBody>
        </p:sp>
        <p:sp>
          <p:nvSpPr>
            <p:cNvPr id="20" name="文本框 7"/>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b="1" kern="0" dirty="0">
                  <a:solidFill>
                    <a:srgbClr val="46525B"/>
                  </a:solidFill>
                  <a:cs typeface="+mn-ea"/>
                  <a:sym typeface="+mn-lt"/>
                </a:rPr>
                <a:t>标题</a:t>
              </a:r>
              <a:endParaRPr lang="zh-CN" altLang="en-US" b="1" kern="0" dirty="0">
                <a:solidFill>
                  <a:srgbClr val="46525B"/>
                </a:solidFill>
                <a:cs typeface="+mn-ea"/>
                <a:sym typeface="+mn-lt"/>
              </a:endParaRPr>
            </a:p>
          </p:txBody>
        </p:sp>
      </p:grpSp>
      <p:grpSp>
        <p:nvGrpSpPr>
          <p:cNvPr id="21" name="组合 20"/>
          <p:cNvGrpSpPr/>
          <p:nvPr/>
        </p:nvGrpSpPr>
        <p:grpSpPr>
          <a:xfrm>
            <a:off x="8579389" y="3493626"/>
            <a:ext cx="2393411" cy="875265"/>
            <a:chOff x="2869526" y="3540317"/>
            <a:chExt cx="2393411" cy="875265"/>
          </a:xfrm>
        </p:grpSpPr>
        <p:sp>
          <p:nvSpPr>
            <p:cNvPr id="22" name="文本框 6"/>
            <p:cNvSpPr txBox="1"/>
            <p:nvPr/>
          </p:nvSpPr>
          <p:spPr bwMode="auto">
            <a:xfrm>
              <a:off x="2869527" y="3861584"/>
              <a:ext cx="2393410" cy="553998"/>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200" dirty="0">
                  <a:solidFill>
                    <a:srgbClr val="46525B"/>
                  </a:solidFill>
                  <a:cs typeface="+mn-ea"/>
                  <a:sym typeface="+mn-lt"/>
                </a:rPr>
                <a:t>您的内容打在这里，或者通过复制您的文本，</a:t>
              </a:r>
              <a:endParaRPr lang="en-US" altLang="zh-CN" sz="1200" dirty="0">
                <a:solidFill>
                  <a:srgbClr val="46525B"/>
                </a:solidFill>
                <a:cs typeface="+mn-ea"/>
                <a:sym typeface="+mn-lt"/>
              </a:endParaRPr>
            </a:p>
          </p:txBody>
        </p:sp>
        <p:sp>
          <p:nvSpPr>
            <p:cNvPr id="23" name="文本框 7"/>
            <p:cNvSpPr txBox="1"/>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b="1" kern="0" dirty="0">
                  <a:solidFill>
                    <a:srgbClr val="46525B"/>
                  </a:solidFill>
                  <a:cs typeface="+mn-ea"/>
                  <a:sym typeface="+mn-lt"/>
                </a:rPr>
                <a:t>标题</a:t>
              </a:r>
              <a:endParaRPr lang="zh-CN" altLang="en-US" b="1" kern="0" dirty="0">
                <a:solidFill>
                  <a:srgbClr val="46525B"/>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1+#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476750" y="5067300"/>
            <a:ext cx="7162800" cy="1104900"/>
          </a:xfrm>
          <a:prstGeom prst="rect">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13" name="TextBox 12"/>
          <p:cNvSpPr txBox="1"/>
          <p:nvPr/>
        </p:nvSpPr>
        <p:spPr>
          <a:xfrm>
            <a:off x="1402767" y="3192303"/>
            <a:ext cx="2090316" cy="492443"/>
          </a:xfrm>
          <a:prstGeom prst="rect">
            <a:avLst/>
          </a:prstGeom>
          <a:noFill/>
        </p:spPr>
        <p:txBody>
          <a:bodyPr wrap="none" lIns="0" tIns="0" rIns="0" bIns="0" rtlCol="0">
            <a:spAutoFit/>
          </a:bodyPr>
          <a:lstStyle/>
          <a:p>
            <a:pPr algn="ctr"/>
            <a:r>
              <a:rPr lang="en-US" sz="3200">
                <a:solidFill>
                  <a:schemeClr val="bg1"/>
                </a:solidFill>
                <a:cs typeface="+mn-ea"/>
                <a:sym typeface="+mn-lt"/>
              </a:rPr>
              <a:t>PORTFOLIO</a:t>
            </a:r>
            <a:endParaRPr lang="en-US" sz="3200">
              <a:solidFill>
                <a:schemeClr val="bg1"/>
              </a:solidFill>
              <a:cs typeface="+mn-ea"/>
              <a:sym typeface="+mn-lt"/>
            </a:endParaRPr>
          </a:p>
        </p:txBody>
      </p:sp>
      <p:pic>
        <p:nvPicPr>
          <p:cNvPr id="18" name="图片占位符 17"/>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tretch>
            <a:fillRect/>
          </a:stretch>
        </p:blipFill>
        <p:spPr>
          <a:xfrm>
            <a:off x="4476750" y="2723855"/>
            <a:ext cx="3486150" cy="2134189"/>
          </a:xfrm>
        </p:spPr>
      </p:pic>
      <p:pic>
        <p:nvPicPr>
          <p:cNvPr id="20" name="图片占位符 19"/>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8210550" y="2667000"/>
            <a:ext cx="3371850" cy="2247900"/>
          </a:xfrm>
        </p:spPr>
      </p:pic>
      <p:sp>
        <p:nvSpPr>
          <p:cNvPr id="21" name="矩形 20"/>
          <p:cNvSpPr/>
          <p:nvPr/>
        </p:nvSpPr>
        <p:spPr>
          <a:xfrm>
            <a:off x="4685297" y="5174403"/>
            <a:ext cx="6096000" cy="923330"/>
          </a:xfrm>
          <a:prstGeom prst="rect">
            <a:avLst/>
          </a:prstGeom>
        </p:spPr>
        <p:txBody>
          <a:bodyPr>
            <a:spAutoFit/>
          </a:bodyPr>
          <a:lstStyle/>
          <a:p>
            <a:pPr>
              <a:lnSpc>
                <a:spcPct val="150000"/>
              </a:lnSpc>
            </a:pPr>
            <a:r>
              <a:rPr lang="zh-CN" altLang="en-US" sz="1200" dirty="0">
                <a:solidFill>
                  <a:schemeClr val="bg1"/>
                </a:solidFill>
                <a:cs typeface="+mn-ea"/>
                <a:sym typeface="+mn-lt"/>
              </a:rPr>
              <a:t>您的内容打在这里，或者通过复制您的文本后，在此框中选择粘贴，只保留文字。您的内容打在这里，或者通过复制您的文本后，在此框中选择粘贴，只保留文字。您的内容打在这里，或者通过复制您的文本后，在此框中选择粘贴，只保留文字。</a:t>
            </a:r>
            <a:endParaRPr lang="en-US" altLang="zh-CN" sz="1200" dirty="0">
              <a:solidFill>
                <a:schemeClr val="bg1"/>
              </a:solidFill>
              <a:cs typeface="+mn-ea"/>
              <a:sym typeface="+mn-lt"/>
            </a:endParaRPr>
          </a:p>
        </p:txBody>
      </p:sp>
      <p:sp>
        <p:nvSpPr>
          <p:cNvPr id="11" name="Rectangle 6"/>
          <p:cNvSpPr/>
          <p:nvPr/>
        </p:nvSpPr>
        <p:spPr>
          <a:xfrm>
            <a:off x="4476750" y="704850"/>
            <a:ext cx="7162800" cy="1809750"/>
          </a:xfrm>
          <a:prstGeom prst="rect">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15" name="Rectangle 6"/>
          <p:cNvSpPr/>
          <p:nvPr/>
        </p:nvSpPr>
        <p:spPr>
          <a:xfrm>
            <a:off x="552450" y="704850"/>
            <a:ext cx="3733800" cy="5448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grpSp>
        <p:nvGrpSpPr>
          <p:cNvPr id="17" name="Group 42"/>
          <p:cNvGrpSpPr/>
          <p:nvPr/>
        </p:nvGrpSpPr>
        <p:grpSpPr>
          <a:xfrm>
            <a:off x="1699586" y="1421938"/>
            <a:ext cx="2220872" cy="683533"/>
            <a:chOff x="6040677" y="1641919"/>
            <a:chExt cx="2220872" cy="683533"/>
          </a:xfrm>
        </p:grpSpPr>
        <p:sp>
          <p:nvSpPr>
            <p:cNvPr id="19" name="TextBox 28"/>
            <p:cNvSpPr txBox="1"/>
            <p:nvPr/>
          </p:nvSpPr>
          <p:spPr>
            <a:xfrm>
              <a:off x="6040677" y="1884562"/>
              <a:ext cx="2220872" cy="440890"/>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25000"/>
                </a:lnSpc>
              </a:pPr>
              <a:r>
                <a:rPr lang="zh-CN" altLang="en-US" sz="1200" dirty="0">
                  <a:solidFill>
                    <a:srgbClr val="46525B"/>
                  </a:solidFill>
                  <a:latin typeface="+mn-lt"/>
                  <a:cs typeface="+mn-ea"/>
                  <a:sym typeface="+mn-lt"/>
                </a:rPr>
                <a:t>您的内容打在这里，或者通过复制您的文本，在此框中选择粘贴。</a:t>
              </a:r>
              <a:endParaRPr lang="en-US" altLang="zh-CN" sz="1200" dirty="0">
                <a:solidFill>
                  <a:srgbClr val="46525B"/>
                </a:solidFill>
                <a:latin typeface="+mn-lt"/>
                <a:cs typeface="+mn-ea"/>
                <a:sym typeface="+mn-lt"/>
              </a:endParaRPr>
            </a:p>
          </p:txBody>
        </p:sp>
        <p:sp>
          <p:nvSpPr>
            <p:cNvPr id="22" name="TextBox 29"/>
            <p:cNvSpPr txBox="1"/>
            <p:nvPr/>
          </p:nvSpPr>
          <p:spPr>
            <a:xfrm>
              <a:off x="6043272" y="1641919"/>
              <a:ext cx="1852408" cy="246221"/>
            </a:xfrm>
            <a:prstGeom prst="rect">
              <a:avLst/>
            </a:prstGeom>
            <a:noFill/>
            <a:ln>
              <a:noFill/>
            </a:ln>
          </p:spPr>
          <p:txBody>
            <a:bodyPr wrap="square" lIns="0" tIns="0" rIns="0" bIns="0" rtlCol="0">
              <a:spAutoFit/>
            </a:bodyPr>
            <a:lstStyle/>
            <a:p>
              <a:r>
                <a:rPr lang="zh-CN" altLang="en-US" sz="1600" b="1" dirty="0">
                  <a:solidFill>
                    <a:srgbClr val="46525B"/>
                  </a:solidFill>
                  <a:cs typeface="+mn-ea"/>
                  <a:sym typeface="+mn-lt"/>
                </a:rPr>
                <a:t>点击编辑标题</a:t>
              </a:r>
              <a:endParaRPr lang="en-US" sz="1600" b="1" dirty="0">
                <a:solidFill>
                  <a:srgbClr val="46525B"/>
                </a:solidFill>
                <a:cs typeface="+mn-ea"/>
                <a:sym typeface="+mn-lt"/>
              </a:endParaRPr>
            </a:p>
          </p:txBody>
        </p:sp>
      </p:grpSp>
      <p:grpSp>
        <p:nvGrpSpPr>
          <p:cNvPr id="23" name="Group 42"/>
          <p:cNvGrpSpPr/>
          <p:nvPr/>
        </p:nvGrpSpPr>
        <p:grpSpPr>
          <a:xfrm>
            <a:off x="1699586" y="3087554"/>
            <a:ext cx="2220872" cy="683533"/>
            <a:chOff x="6040677" y="1641919"/>
            <a:chExt cx="2220872" cy="683533"/>
          </a:xfrm>
        </p:grpSpPr>
        <p:sp>
          <p:nvSpPr>
            <p:cNvPr id="24" name="TextBox 28"/>
            <p:cNvSpPr txBox="1"/>
            <p:nvPr/>
          </p:nvSpPr>
          <p:spPr>
            <a:xfrm>
              <a:off x="6040677" y="1884562"/>
              <a:ext cx="2220872" cy="440890"/>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25000"/>
                </a:lnSpc>
              </a:pPr>
              <a:r>
                <a:rPr lang="zh-CN" altLang="en-US" sz="1200" dirty="0">
                  <a:solidFill>
                    <a:srgbClr val="46525B"/>
                  </a:solidFill>
                  <a:latin typeface="+mn-lt"/>
                  <a:cs typeface="+mn-ea"/>
                  <a:sym typeface="+mn-lt"/>
                </a:rPr>
                <a:t>您的内容打在这里，或者通过复制您的文本，在此框中选择粘贴。</a:t>
              </a:r>
              <a:endParaRPr lang="en-US" altLang="zh-CN" sz="1200" dirty="0">
                <a:solidFill>
                  <a:srgbClr val="46525B"/>
                </a:solidFill>
                <a:latin typeface="+mn-lt"/>
                <a:cs typeface="+mn-ea"/>
                <a:sym typeface="+mn-lt"/>
              </a:endParaRPr>
            </a:p>
          </p:txBody>
        </p:sp>
        <p:sp>
          <p:nvSpPr>
            <p:cNvPr id="25" name="TextBox 29"/>
            <p:cNvSpPr txBox="1"/>
            <p:nvPr/>
          </p:nvSpPr>
          <p:spPr>
            <a:xfrm>
              <a:off x="6043272" y="1641919"/>
              <a:ext cx="1852408" cy="246221"/>
            </a:xfrm>
            <a:prstGeom prst="rect">
              <a:avLst/>
            </a:prstGeom>
            <a:noFill/>
            <a:ln>
              <a:noFill/>
            </a:ln>
          </p:spPr>
          <p:txBody>
            <a:bodyPr wrap="square" lIns="0" tIns="0" rIns="0" bIns="0" rtlCol="0">
              <a:spAutoFit/>
            </a:bodyPr>
            <a:lstStyle/>
            <a:p>
              <a:r>
                <a:rPr lang="zh-CN" altLang="en-US" sz="1600" b="1" dirty="0">
                  <a:solidFill>
                    <a:srgbClr val="46525B"/>
                  </a:solidFill>
                  <a:cs typeface="+mn-ea"/>
                  <a:sym typeface="+mn-lt"/>
                </a:rPr>
                <a:t>点击编辑标题</a:t>
              </a:r>
              <a:endParaRPr lang="en-US" sz="1600" b="1" dirty="0">
                <a:solidFill>
                  <a:srgbClr val="46525B"/>
                </a:solidFill>
                <a:cs typeface="+mn-ea"/>
                <a:sym typeface="+mn-lt"/>
              </a:endParaRPr>
            </a:p>
          </p:txBody>
        </p:sp>
      </p:grpSp>
      <p:grpSp>
        <p:nvGrpSpPr>
          <p:cNvPr id="26" name="Group 42"/>
          <p:cNvGrpSpPr/>
          <p:nvPr/>
        </p:nvGrpSpPr>
        <p:grpSpPr>
          <a:xfrm>
            <a:off x="1636802" y="4620352"/>
            <a:ext cx="2220872" cy="683533"/>
            <a:chOff x="6040677" y="1641919"/>
            <a:chExt cx="2220872" cy="683533"/>
          </a:xfrm>
        </p:grpSpPr>
        <p:sp>
          <p:nvSpPr>
            <p:cNvPr id="27" name="TextBox 28"/>
            <p:cNvSpPr txBox="1"/>
            <p:nvPr/>
          </p:nvSpPr>
          <p:spPr>
            <a:xfrm>
              <a:off x="6040677" y="1884562"/>
              <a:ext cx="2220872" cy="440890"/>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25000"/>
                </a:lnSpc>
              </a:pPr>
              <a:r>
                <a:rPr lang="zh-CN" altLang="en-US" sz="1200" dirty="0">
                  <a:solidFill>
                    <a:srgbClr val="46525B"/>
                  </a:solidFill>
                  <a:latin typeface="+mn-lt"/>
                  <a:cs typeface="+mn-ea"/>
                  <a:sym typeface="+mn-lt"/>
                </a:rPr>
                <a:t>您的内容打在这里，或者通过复制您的文本，在此框中选择粘贴。</a:t>
              </a:r>
              <a:endParaRPr lang="en-US" altLang="zh-CN" sz="1200" dirty="0">
                <a:solidFill>
                  <a:srgbClr val="46525B"/>
                </a:solidFill>
                <a:latin typeface="+mn-lt"/>
                <a:cs typeface="+mn-ea"/>
                <a:sym typeface="+mn-lt"/>
              </a:endParaRPr>
            </a:p>
          </p:txBody>
        </p:sp>
        <p:sp>
          <p:nvSpPr>
            <p:cNvPr id="28" name="TextBox 29"/>
            <p:cNvSpPr txBox="1"/>
            <p:nvPr/>
          </p:nvSpPr>
          <p:spPr>
            <a:xfrm>
              <a:off x="6043272" y="1641919"/>
              <a:ext cx="1852408" cy="246221"/>
            </a:xfrm>
            <a:prstGeom prst="rect">
              <a:avLst/>
            </a:prstGeom>
            <a:noFill/>
            <a:ln>
              <a:noFill/>
            </a:ln>
          </p:spPr>
          <p:txBody>
            <a:bodyPr wrap="square" lIns="0" tIns="0" rIns="0" bIns="0" rtlCol="0">
              <a:spAutoFit/>
            </a:bodyPr>
            <a:lstStyle/>
            <a:p>
              <a:r>
                <a:rPr lang="zh-CN" altLang="en-US" sz="1600" b="1" dirty="0">
                  <a:solidFill>
                    <a:srgbClr val="46525B"/>
                  </a:solidFill>
                  <a:cs typeface="+mn-ea"/>
                  <a:sym typeface="+mn-lt"/>
                </a:rPr>
                <a:t>点击编辑标题</a:t>
              </a:r>
              <a:endParaRPr lang="en-US" sz="1600" b="1" dirty="0">
                <a:solidFill>
                  <a:srgbClr val="46525B"/>
                </a:solidFill>
                <a:cs typeface="+mn-ea"/>
                <a:sym typeface="+mn-lt"/>
              </a:endParaRPr>
            </a:p>
          </p:txBody>
        </p:sp>
      </p:grpSp>
      <p:sp>
        <p:nvSpPr>
          <p:cNvPr id="29" name="Freeform 862"/>
          <p:cNvSpPr>
            <a:spLocks noEditPoints="1"/>
          </p:cNvSpPr>
          <p:nvPr/>
        </p:nvSpPr>
        <p:spPr bwMode="auto">
          <a:xfrm>
            <a:off x="872277" y="3064321"/>
            <a:ext cx="764525" cy="531751"/>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0" name="Freeform 863"/>
          <p:cNvSpPr>
            <a:spLocks noEditPoints="1"/>
          </p:cNvSpPr>
          <p:nvPr/>
        </p:nvSpPr>
        <p:spPr bwMode="auto">
          <a:xfrm>
            <a:off x="945302" y="1437568"/>
            <a:ext cx="563784" cy="610766"/>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1" name="Freeform 876"/>
          <p:cNvSpPr>
            <a:spLocks noEditPoints="1"/>
          </p:cNvSpPr>
          <p:nvPr/>
        </p:nvSpPr>
        <p:spPr bwMode="auto">
          <a:xfrm>
            <a:off x="996102" y="4644530"/>
            <a:ext cx="461278" cy="548836"/>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32" name="Group 42"/>
          <p:cNvGrpSpPr/>
          <p:nvPr/>
        </p:nvGrpSpPr>
        <p:grpSpPr>
          <a:xfrm>
            <a:off x="6760806" y="1166925"/>
            <a:ext cx="4485892" cy="1149231"/>
            <a:chOff x="6038083" y="1641919"/>
            <a:chExt cx="4485892" cy="1149231"/>
          </a:xfrm>
        </p:grpSpPr>
        <p:sp>
          <p:nvSpPr>
            <p:cNvPr id="33" name="TextBox 28"/>
            <p:cNvSpPr txBox="1"/>
            <p:nvPr/>
          </p:nvSpPr>
          <p:spPr>
            <a:xfrm>
              <a:off x="6038083" y="1992470"/>
              <a:ext cx="4485892" cy="798680"/>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pPr>
                <a:lnSpc>
                  <a:spcPct val="150000"/>
                </a:lnSpc>
              </a:pPr>
              <a:r>
                <a:rPr lang="zh-CN" altLang="en-US" sz="1200" dirty="0">
                  <a:solidFill>
                    <a:schemeClr val="bg1"/>
                  </a:solidFill>
                  <a:latin typeface="+mn-lt"/>
                  <a:cs typeface="+mn-ea"/>
                  <a:sym typeface="+mn-lt"/>
                </a:rPr>
                <a:t>您的内容打在这里，或者通过复制您的文本，在此框中选择粘贴。您的内容打在这里，或者通过复制您的文本，在此框中选择粘贴。</a:t>
              </a:r>
              <a:endParaRPr lang="en-US" altLang="zh-CN" sz="1200" dirty="0">
                <a:solidFill>
                  <a:schemeClr val="bg1"/>
                </a:solidFill>
                <a:latin typeface="+mn-lt"/>
                <a:cs typeface="+mn-ea"/>
                <a:sym typeface="+mn-lt"/>
              </a:endParaRPr>
            </a:p>
            <a:p>
              <a:pPr>
                <a:lnSpc>
                  <a:spcPct val="150000"/>
                </a:lnSpc>
              </a:pPr>
              <a:endParaRPr lang="en-US" altLang="zh-CN" sz="1200" dirty="0">
                <a:solidFill>
                  <a:schemeClr val="bg1"/>
                </a:solidFill>
                <a:latin typeface="+mn-lt"/>
                <a:cs typeface="+mn-ea"/>
                <a:sym typeface="+mn-lt"/>
              </a:endParaRPr>
            </a:p>
          </p:txBody>
        </p:sp>
        <p:sp>
          <p:nvSpPr>
            <p:cNvPr id="34" name="TextBox 29"/>
            <p:cNvSpPr txBox="1"/>
            <p:nvPr/>
          </p:nvSpPr>
          <p:spPr>
            <a:xfrm>
              <a:off x="6043272" y="1641919"/>
              <a:ext cx="1852408" cy="246221"/>
            </a:xfrm>
            <a:prstGeom prst="rect">
              <a:avLst/>
            </a:prstGeom>
            <a:noFill/>
            <a:ln>
              <a:noFill/>
            </a:ln>
          </p:spPr>
          <p:txBody>
            <a:bodyPr wrap="square" lIns="0" tIns="0" rIns="0" bIns="0" rtlCol="0">
              <a:spAutoFit/>
            </a:bodyPr>
            <a:lstStyle/>
            <a:p>
              <a:r>
                <a:rPr lang="zh-CN" altLang="en-US" sz="1600" b="1" dirty="0">
                  <a:solidFill>
                    <a:schemeClr val="bg1"/>
                  </a:solidFill>
                  <a:cs typeface="+mn-ea"/>
                  <a:sym typeface="+mn-lt"/>
                </a:rPr>
                <a:t>点击编辑标题</a:t>
              </a:r>
              <a:endParaRPr lang="en-US" sz="1600" b="1" dirty="0">
                <a:solidFill>
                  <a:schemeClr val="bg1"/>
                </a:solidFill>
                <a:cs typeface="+mn-ea"/>
                <a:sym typeface="+mn-lt"/>
              </a:endParaRPr>
            </a:p>
          </p:txBody>
        </p:sp>
      </p:grpSp>
      <p:sp>
        <p:nvSpPr>
          <p:cNvPr id="35" name="Freeform 869"/>
          <p:cNvSpPr>
            <a:spLocks noEditPoints="1"/>
          </p:cNvSpPr>
          <p:nvPr/>
        </p:nvSpPr>
        <p:spPr bwMode="auto">
          <a:xfrm>
            <a:off x="5577149" y="1365820"/>
            <a:ext cx="518851" cy="487809"/>
          </a:xfrm>
          <a:custGeom>
            <a:avLst/>
            <a:gdLst>
              <a:gd name="T0" fmla="*/ 91 w 241"/>
              <a:gd name="T1" fmla="*/ 7 h 227"/>
              <a:gd name="T2" fmla="*/ 153 w 241"/>
              <a:gd name="T3" fmla="*/ 30 h 227"/>
              <a:gd name="T4" fmla="*/ 93 w 241"/>
              <a:gd name="T5" fmla="*/ 221 h 227"/>
              <a:gd name="T6" fmla="*/ 59 w 241"/>
              <a:gd name="T7" fmla="*/ 223 h 227"/>
              <a:gd name="T8" fmla="*/ 35 w 241"/>
              <a:gd name="T9" fmla="*/ 0 h 227"/>
              <a:gd name="T10" fmla="*/ 11 w 241"/>
              <a:gd name="T11" fmla="*/ 206 h 227"/>
              <a:gd name="T12" fmla="*/ 84 w 241"/>
              <a:gd name="T13" fmla="*/ 17 h 227"/>
              <a:gd name="T14" fmla="*/ 102 w 241"/>
              <a:gd name="T15" fmla="*/ 16 h 227"/>
              <a:gd name="T16" fmla="*/ 143 w 241"/>
              <a:gd name="T17" fmla="*/ 174 h 227"/>
              <a:gd name="T18" fmla="*/ 102 w 241"/>
              <a:gd name="T19" fmla="*/ 16 h 227"/>
              <a:gd name="T20" fmla="*/ 102 w 241"/>
              <a:gd name="T21" fmla="*/ 214 h 227"/>
              <a:gd name="T22" fmla="*/ 143 w 241"/>
              <a:gd name="T23" fmla="*/ 205 h 227"/>
              <a:gd name="T24" fmla="*/ 164 w 241"/>
              <a:gd name="T25" fmla="*/ 7 h 227"/>
              <a:gd name="T26" fmla="*/ 240 w 241"/>
              <a:gd name="T27" fmla="*/ 16 h 227"/>
              <a:gd name="T28" fmla="*/ 229 w 241"/>
              <a:gd name="T29" fmla="*/ 224 h 227"/>
              <a:gd name="T30" fmla="*/ 158 w 241"/>
              <a:gd name="T31" fmla="*/ 208 h 227"/>
              <a:gd name="T32" fmla="*/ 164 w 241"/>
              <a:gd name="T33" fmla="*/ 7 h 227"/>
              <a:gd name="T34" fmla="*/ 170 w 241"/>
              <a:gd name="T35" fmla="*/ 213 h 227"/>
              <a:gd name="T36" fmla="*/ 180 w 241"/>
              <a:gd name="T37" fmla="*/ 190 h 227"/>
              <a:gd name="T38" fmla="*/ 227 w 241"/>
              <a:gd name="T39" fmla="*/ 178 h 227"/>
              <a:gd name="T40" fmla="*/ 181 w 241"/>
              <a:gd name="T41" fmla="*/ 86 h 227"/>
              <a:gd name="T42" fmla="*/ 229 w 241"/>
              <a:gd name="T43" fmla="*/ 73 h 227"/>
              <a:gd name="T44" fmla="*/ 184 w 241"/>
              <a:gd name="T45" fmla="*/ 43 h 227"/>
              <a:gd name="T46" fmla="*/ 227 w 241"/>
              <a:gd name="T47" fmla="*/ 17 h 227"/>
              <a:gd name="T48" fmla="*/ 53 w 241"/>
              <a:gd name="T49" fmla="*/ 38 h 227"/>
              <a:gd name="T50" fmla="*/ 52 w 241"/>
              <a:gd name="T51" fmla="*/ 123 h 227"/>
              <a:gd name="T52" fmla="*/ 53 w 241"/>
              <a:gd name="T53" fmla="*/ 38 h 227"/>
              <a:gd name="T54" fmla="*/ 110 w 241"/>
              <a:gd name="T55" fmla="*/ 49 h 227"/>
              <a:gd name="T56" fmla="*/ 112 w 241"/>
              <a:gd name="T57" fmla="*/ 37 h 227"/>
              <a:gd name="T58" fmla="*/ 118 w 241"/>
              <a:gd name="T59" fmla="*/ 147 h 227"/>
              <a:gd name="T60" fmla="*/ 128 w 241"/>
              <a:gd name="T61" fmla="*/ 78 h 227"/>
              <a:gd name="T62" fmla="*/ 195 w 241"/>
              <a:gd name="T63" fmla="*/ 169 h 227"/>
              <a:gd name="T64" fmla="*/ 195 w 241"/>
              <a:gd name="T65" fmla="*/ 169 h 227"/>
              <a:gd name="T66" fmla="*/ 202 w 241"/>
              <a:gd name="T67" fmla="*/ 170 h 227"/>
              <a:gd name="T68" fmla="*/ 29 w 241"/>
              <a:gd name="T69" fmla="*/ 180 h 227"/>
              <a:gd name="T70" fmla="*/ 43 w 241"/>
              <a:gd name="T71" fmla="*/ 17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227">
                <a:moveTo>
                  <a:pt x="35" y="0"/>
                </a:moveTo>
                <a:cubicBezTo>
                  <a:pt x="54" y="1"/>
                  <a:pt x="72" y="7"/>
                  <a:pt x="91" y="7"/>
                </a:cubicBezTo>
                <a:cubicBezTo>
                  <a:pt x="110" y="5"/>
                  <a:pt x="130" y="4"/>
                  <a:pt x="149" y="6"/>
                </a:cubicBezTo>
                <a:cubicBezTo>
                  <a:pt x="155" y="12"/>
                  <a:pt x="152" y="22"/>
                  <a:pt x="153" y="30"/>
                </a:cubicBezTo>
                <a:cubicBezTo>
                  <a:pt x="152" y="94"/>
                  <a:pt x="154" y="158"/>
                  <a:pt x="152" y="223"/>
                </a:cubicBezTo>
                <a:cubicBezTo>
                  <a:pt x="132" y="223"/>
                  <a:pt x="111" y="227"/>
                  <a:pt x="93" y="221"/>
                </a:cubicBezTo>
                <a:cubicBezTo>
                  <a:pt x="89" y="163"/>
                  <a:pt x="95" y="105"/>
                  <a:pt x="90" y="47"/>
                </a:cubicBezTo>
                <a:cubicBezTo>
                  <a:pt x="78" y="105"/>
                  <a:pt x="70" y="164"/>
                  <a:pt x="59" y="223"/>
                </a:cubicBezTo>
                <a:cubicBezTo>
                  <a:pt x="39" y="222"/>
                  <a:pt x="20" y="218"/>
                  <a:pt x="0" y="213"/>
                </a:cubicBezTo>
                <a:cubicBezTo>
                  <a:pt x="11" y="142"/>
                  <a:pt x="24" y="71"/>
                  <a:pt x="35" y="0"/>
                </a:cubicBezTo>
                <a:close/>
                <a:moveTo>
                  <a:pt x="44" y="10"/>
                </a:moveTo>
                <a:cubicBezTo>
                  <a:pt x="33" y="76"/>
                  <a:pt x="22" y="141"/>
                  <a:pt x="11" y="206"/>
                </a:cubicBezTo>
                <a:cubicBezTo>
                  <a:pt x="25" y="208"/>
                  <a:pt x="38" y="210"/>
                  <a:pt x="51" y="213"/>
                </a:cubicBezTo>
                <a:cubicBezTo>
                  <a:pt x="62" y="148"/>
                  <a:pt x="73" y="83"/>
                  <a:pt x="84" y="17"/>
                </a:cubicBezTo>
                <a:cubicBezTo>
                  <a:pt x="70" y="15"/>
                  <a:pt x="57" y="13"/>
                  <a:pt x="44" y="10"/>
                </a:cubicBezTo>
                <a:close/>
                <a:moveTo>
                  <a:pt x="102" y="16"/>
                </a:moveTo>
                <a:cubicBezTo>
                  <a:pt x="102" y="68"/>
                  <a:pt x="102" y="121"/>
                  <a:pt x="102" y="174"/>
                </a:cubicBezTo>
                <a:cubicBezTo>
                  <a:pt x="115" y="174"/>
                  <a:pt x="129" y="174"/>
                  <a:pt x="143" y="174"/>
                </a:cubicBezTo>
                <a:cubicBezTo>
                  <a:pt x="142" y="121"/>
                  <a:pt x="143" y="68"/>
                  <a:pt x="143" y="15"/>
                </a:cubicBezTo>
                <a:cubicBezTo>
                  <a:pt x="129" y="16"/>
                  <a:pt x="115" y="16"/>
                  <a:pt x="102" y="16"/>
                </a:cubicBezTo>
                <a:close/>
                <a:moveTo>
                  <a:pt x="101" y="205"/>
                </a:moveTo>
                <a:cubicBezTo>
                  <a:pt x="101" y="207"/>
                  <a:pt x="102" y="211"/>
                  <a:pt x="102" y="214"/>
                </a:cubicBezTo>
                <a:cubicBezTo>
                  <a:pt x="116" y="214"/>
                  <a:pt x="129" y="214"/>
                  <a:pt x="142" y="214"/>
                </a:cubicBezTo>
                <a:cubicBezTo>
                  <a:pt x="142" y="212"/>
                  <a:pt x="143" y="207"/>
                  <a:pt x="143" y="205"/>
                </a:cubicBezTo>
                <a:cubicBezTo>
                  <a:pt x="129" y="205"/>
                  <a:pt x="115" y="204"/>
                  <a:pt x="101" y="205"/>
                </a:cubicBezTo>
                <a:close/>
                <a:moveTo>
                  <a:pt x="164" y="7"/>
                </a:moveTo>
                <a:cubicBezTo>
                  <a:pt x="178" y="2"/>
                  <a:pt x="193" y="5"/>
                  <a:pt x="207" y="4"/>
                </a:cubicBezTo>
                <a:cubicBezTo>
                  <a:pt x="218" y="5"/>
                  <a:pt x="236" y="0"/>
                  <a:pt x="240" y="16"/>
                </a:cubicBezTo>
                <a:cubicBezTo>
                  <a:pt x="241" y="77"/>
                  <a:pt x="240" y="138"/>
                  <a:pt x="240" y="199"/>
                </a:cubicBezTo>
                <a:cubicBezTo>
                  <a:pt x="240" y="208"/>
                  <a:pt x="241" y="223"/>
                  <a:pt x="229" y="224"/>
                </a:cubicBezTo>
                <a:cubicBezTo>
                  <a:pt x="210" y="226"/>
                  <a:pt x="192" y="225"/>
                  <a:pt x="173" y="225"/>
                </a:cubicBezTo>
                <a:cubicBezTo>
                  <a:pt x="164" y="225"/>
                  <a:pt x="156" y="218"/>
                  <a:pt x="158" y="208"/>
                </a:cubicBezTo>
                <a:cubicBezTo>
                  <a:pt x="157" y="149"/>
                  <a:pt x="158" y="89"/>
                  <a:pt x="158" y="29"/>
                </a:cubicBezTo>
                <a:cubicBezTo>
                  <a:pt x="158" y="22"/>
                  <a:pt x="156" y="11"/>
                  <a:pt x="164" y="7"/>
                </a:cubicBezTo>
                <a:close/>
                <a:moveTo>
                  <a:pt x="170" y="17"/>
                </a:moveTo>
                <a:cubicBezTo>
                  <a:pt x="170" y="82"/>
                  <a:pt x="170" y="147"/>
                  <a:pt x="170" y="213"/>
                </a:cubicBezTo>
                <a:cubicBezTo>
                  <a:pt x="190" y="213"/>
                  <a:pt x="210" y="213"/>
                  <a:pt x="229" y="212"/>
                </a:cubicBezTo>
                <a:cubicBezTo>
                  <a:pt x="221" y="192"/>
                  <a:pt x="198" y="191"/>
                  <a:pt x="180" y="190"/>
                </a:cubicBezTo>
                <a:cubicBezTo>
                  <a:pt x="181" y="187"/>
                  <a:pt x="183" y="182"/>
                  <a:pt x="185" y="179"/>
                </a:cubicBezTo>
                <a:cubicBezTo>
                  <a:pt x="199" y="177"/>
                  <a:pt x="213" y="179"/>
                  <a:pt x="227" y="178"/>
                </a:cubicBezTo>
                <a:cubicBezTo>
                  <a:pt x="226" y="153"/>
                  <a:pt x="229" y="127"/>
                  <a:pt x="226" y="102"/>
                </a:cubicBezTo>
                <a:cubicBezTo>
                  <a:pt x="217" y="87"/>
                  <a:pt x="197" y="87"/>
                  <a:pt x="181" y="86"/>
                </a:cubicBezTo>
                <a:cubicBezTo>
                  <a:pt x="182" y="83"/>
                  <a:pt x="183" y="77"/>
                  <a:pt x="184" y="74"/>
                </a:cubicBezTo>
                <a:cubicBezTo>
                  <a:pt x="199" y="74"/>
                  <a:pt x="214" y="74"/>
                  <a:pt x="229" y="73"/>
                </a:cubicBezTo>
                <a:cubicBezTo>
                  <a:pt x="218" y="57"/>
                  <a:pt x="198" y="54"/>
                  <a:pt x="180" y="54"/>
                </a:cubicBezTo>
                <a:cubicBezTo>
                  <a:pt x="181" y="51"/>
                  <a:pt x="183" y="46"/>
                  <a:pt x="184" y="43"/>
                </a:cubicBezTo>
                <a:cubicBezTo>
                  <a:pt x="198" y="41"/>
                  <a:pt x="213" y="42"/>
                  <a:pt x="227" y="42"/>
                </a:cubicBezTo>
                <a:cubicBezTo>
                  <a:pt x="227" y="34"/>
                  <a:pt x="227" y="25"/>
                  <a:pt x="227" y="17"/>
                </a:cubicBezTo>
                <a:cubicBezTo>
                  <a:pt x="208" y="16"/>
                  <a:pt x="189" y="17"/>
                  <a:pt x="170" y="17"/>
                </a:cubicBezTo>
                <a:close/>
                <a:moveTo>
                  <a:pt x="53" y="38"/>
                </a:moveTo>
                <a:cubicBezTo>
                  <a:pt x="49" y="68"/>
                  <a:pt x="42" y="97"/>
                  <a:pt x="40" y="126"/>
                </a:cubicBezTo>
                <a:cubicBezTo>
                  <a:pt x="43" y="125"/>
                  <a:pt x="49" y="123"/>
                  <a:pt x="52" y="123"/>
                </a:cubicBezTo>
                <a:cubicBezTo>
                  <a:pt x="57" y="92"/>
                  <a:pt x="65" y="61"/>
                  <a:pt x="66" y="30"/>
                </a:cubicBezTo>
                <a:cubicBezTo>
                  <a:pt x="60" y="29"/>
                  <a:pt x="53" y="31"/>
                  <a:pt x="53" y="38"/>
                </a:cubicBezTo>
                <a:close/>
                <a:moveTo>
                  <a:pt x="112" y="37"/>
                </a:moveTo>
                <a:cubicBezTo>
                  <a:pt x="106" y="35"/>
                  <a:pt x="102" y="50"/>
                  <a:pt x="110" y="49"/>
                </a:cubicBezTo>
                <a:cubicBezTo>
                  <a:pt x="119" y="50"/>
                  <a:pt x="129" y="50"/>
                  <a:pt x="138" y="48"/>
                </a:cubicBezTo>
                <a:cubicBezTo>
                  <a:pt x="143" y="32"/>
                  <a:pt x="121" y="38"/>
                  <a:pt x="112" y="37"/>
                </a:cubicBezTo>
                <a:close/>
                <a:moveTo>
                  <a:pt x="116" y="79"/>
                </a:moveTo>
                <a:cubicBezTo>
                  <a:pt x="116" y="102"/>
                  <a:pt x="113" y="125"/>
                  <a:pt x="118" y="147"/>
                </a:cubicBezTo>
                <a:cubicBezTo>
                  <a:pt x="120" y="147"/>
                  <a:pt x="125" y="146"/>
                  <a:pt x="128" y="145"/>
                </a:cubicBezTo>
                <a:cubicBezTo>
                  <a:pt x="130" y="123"/>
                  <a:pt x="129" y="101"/>
                  <a:pt x="128" y="78"/>
                </a:cubicBezTo>
                <a:cubicBezTo>
                  <a:pt x="125" y="79"/>
                  <a:pt x="119" y="79"/>
                  <a:pt x="116" y="79"/>
                </a:cubicBezTo>
                <a:close/>
                <a:moveTo>
                  <a:pt x="195" y="169"/>
                </a:moveTo>
                <a:cubicBezTo>
                  <a:pt x="196" y="159"/>
                  <a:pt x="197" y="148"/>
                  <a:pt x="196" y="138"/>
                </a:cubicBezTo>
                <a:cubicBezTo>
                  <a:pt x="186" y="145"/>
                  <a:pt x="188" y="161"/>
                  <a:pt x="195" y="169"/>
                </a:cubicBezTo>
                <a:close/>
                <a:moveTo>
                  <a:pt x="202" y="137"/>
                </a:moveTo>
                <a:cubicBezTo>
                  <a:pt x="201" y="148"/>
                  <a:pt x="201" y="159"/>
                  <a:pt x="202" y="170"/>
                </a:cubicBezTo>
                <a:cubicBezTo>
                  <a:pt x="209" y="160"/>
                  <a:pt x="210" y="146"/>
                  <a:pt x="202" y="137"/>
                </a:cubicBezTo>
                <a:close/>
                <a:moveTo>
                  <a:pt x="29" y="180"/>
                </a:moveTo>
                <a:cubicBezTo>
                  <a:pt x="30" y="185"/>
                  <a:pt x="31" y="189"/>
                  <a:pt x="33" y="193"/>
                </a:cubicBezTo>
                <a:cubicBezTo>
                  <a:pt x="37" y="190"/>
                  <a:pt x="43" y="186"/>
                  <a:pt x="43" y="179"/>
                </a:cubicBezTo>
                <a:cubicBezTo>
                  <a:pt x="38" y="176"/>
                  <a:pt x="33" y="176"/>
                  <a:pt x="29" y="180"/>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par>
                                <p:cTn id="20" presetID="14"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14" presetClass="entr" presetSubtype="1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par>
                                <p:cTn id="29" presetID="14" presetClass="entr" presetSubtype="1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randombar(horizontal)">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1"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5"/>
          <p:cNvSpPr>
            <a:spLocks noChangeShapeType="1"/>
          </p:cNvSpPr>
          <p:nvPr/>
        </p:nvSpPr>
        <p:spPr bwMode="auto">
          <a:xfrm>
            <a:off x="3021014" y="3641725"/>
            <a:ext cx="0" cy="1368425"/>
          </a:xfrm>
          <a:prstGeom prst="line">
            <a:avLst/>
          </a:prstGeom>
          <a:noFill/>
          <a:ln w="15875" cap="flat">
            <a:solidFill>
              <a:schemeClr val="bg1">
                <a:lumMod val="85000"/>
              </a:schemeClr>
            </a:solidFill>
            <a:prstDash val="sys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3" name="Line 6"/>
          <p:cNvSpPr>
            <a:spLocks noChangeShapeType="1"/>
          </p:cNvSpPr>
          <p:nvPr/>
        </p:nvSpPr>
        <p:spPr bwMode="auto">
          <a:xfrm>
            <a:off x="4067176" y="2130425"/>
            <a:ext cx="0" cy="1858963"/>
          </a:xfrm>
          <a:prstGeom prst="line">
            <a:avLst/>
          </a:prstGeom>
          <a:noFill/>
          <a:ln w="15875" cap="flat">
            <a:solidFill>
              <a:schemeClr val="bg1">
                <a:lumMod val="85000"/>
              </a:schemeClr>
            </a:solidFill>
            <a:prstDash val="sys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4" name="Line 7"/>
          <p:cNvSpPr>
            <a:spLocks noChangeShapeType="1"/>
          </p:cNvSpPr>
          <p:nvPr/>
        </p:nvSpPr>
        <p:spPr bwMode="auto">
          <a:xfrm>
            <a:off x="6153151" y="2130425"/>
            <a:ext cx="0" cy="1858963"/>
          </a:xfrm>
          <a:prstGeom prst="line">
            <a:avLst/>
          </a:prstGeom>
          <a:noFill/>
          <a:ln w="15875" cap="flat">
            <a:solidFill>
              <a:schemeClr val="bg1">
                <a:lumMod val="85000"/>
              </a:schemeClr>
            </a:solidFill>
            <a:prstDash val="sys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5" name="Line 8"/>
          <p:cNvSpPr>
            <a:spLocks noChangeShapeType="1"/>
          </p:cNvSpPr>
          <p:nvPr/>
        </p:nvSpPr>
        <p:spPr bwMode="auto">
          <a:xfrm>
            <a:off x="8234364" y="2130425"/>
            <a:ext cx="0" cy="1858963"/>
          </a:xfrm>
          <a:prstGeom prst="line">
            <a:avLst/>
          </a:prstGeom>
          <a:noFill/>
          <a:ln w="15875" cap="flat">
            <a:solidFill>
              <a:schemeClr val="bg1">
                <a:lumMod val="85000"/>
              </a:schemeClr>
            </a:solidFill>
            <a:prstDash val="sys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cs typeface="+mn-ea"/>
              <a:sym typeface="+mn-lt"/>
            </a:endParaRPr>
          </a:p>
        </p:txBody>
      </p:sp>
      <p:sp>
        <p:nvSpPr>
          <p:cNvPr id="6" name="Line 9"/>
          <p:cNvSpPr>
            <a:spLocks noChangeShapeType="1"/>
          </p:cNvSpPr>
          <p:nvPr/>
        </p:nvSpPr>
        <p:spPr bwMode="auto">
          <a:xfrm>
            <a:off x="5072064" y="3641725"/>
            <a:ext cx="0" cy="1368425"/>
          </a:xfrm>
          <a:prstGeom prst="line">
            <a:avLst/>
          </a:prstGeom>
          <a:noFill/>
          <a:ln w="15875" cap="flat">
            <a:solidFill>
              <a:schemeClr val="bg1">
                <a:lumMod val="85000"/>
              </a:schemeClr>
            </a:solidFill>
            <a:prstDash val="sys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7" name="Line 10"/>
          <p:cNvSpPr>
            <a:spLocks noChangeShapeType="1"/>
          </p:cNvSpPr>
          <p:nvPr/>
        </p:nvSpPr>
        <p:spPr bwMode="auto">
          <a:xfrm>
            <a:off x="7127876" y="3641725"/>
            <a:ext cx="0" cy="1368425"/>
          </a:xfrm>
          <a:prstGeom prst="line">
            <a:avLst/>
          </a:prstGeom>
          <a:noFill/>
          <a:ln w="15875" cap="flat">
            <a:solidFill>
              <a:schemeClr val="bg1">
                <a:lumMod val="85000"/>
              </a:schemeClr>
            </a:solidFill>
            <a:prstDash val="sys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8" name="Line 11"/>
          <p:cNvSpPr>
            <a:spLocks noChangeShapeType="1"/>
          </p:cNvSpPr>
          <p:nvPr/>
        </p:nvSpPr>
        <p:spPr bwMode="auto">
          <a:xfrm>
            <a:off x="9180514" y="3641725"/>
            <a:ext cx="0" cy="1368425"/>
          </a:xfrm>
          <a:prstGeom prst="line">
            <a:avLst/>
          </a:prstGeom>
          <a:noFill/>
          <a:ln w="15875" cap="flat">
            <a:solidFill>
              <a:schemeClr val="bg1">
                <a:lumMod val="85000"/>
              </a:schemeClr>
            </a:solidFill>
            <a:prstDash val="sys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9" name="Oval 12"/>
          <p:cNvSpPr>
            <a:spLocks noChangeArrowheads="1"/>
          </p:cNvSpPr>
          <p:nvPr/>
        </p:nvSpPr>
        <p:spPr bwMode="auto">
          <a:xfrm>
            <a:off x="2741614" y="4892675"/>
            <a:ext cx="554038" cy="560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Oval 13"/>
          <p:cNvSpPr>
            <a:spLocks noChangeArrowheads="1"/>
          </p:cNvSpPr>
          <p:nvPr/>
        </p:nvSpPr>
        <p:spPr bwMode="auto">
          <a:xfrm>
            <a:off x="2859603" y="5024699"/>
            <a:ext cx="318060" cy="294752"/>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1" name="Oval 14"/>
          <p:cNvSpPr>
            <a:spLocks noChangeArrowheads="1"/>
          </p:cNvSpPr>
          <p:nvPr/>
        </p:nvSpPr>
        <p:spPr bwMode="auto">
          <a:xfrm>
            <a:off x="3787776" y="3798887"/>
            <a:ext cx="560388" cy="5556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Oval 15"/>
          <p:cNvSpPr>
            <a:spLocks noChangeArrowheads="1"/>
          </p:cNvSpPr>
          <p:nvPr/>
        </p:nvSpPr>
        <p:spPr bwMode="auto">
          <a:xfrm>
            <a:off x="3934468" y="3918465"/>
            <a:ext cx="265418" cy="318057"/>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3" name="Oval 16"/>
          <p:cNvSpPr>
            <a:spLocks noChangeArrowheads="1"/>
          </p:cNvSpPr>
          <p:nvPr/>
        </p:nvSpPr>
        <p:spPr bwMode="auto">
          <a:xfrm>
            <a:off x="4775201" y="4887912"/>
            <a:ext cx="560388" cy="5556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4" name="Oval 17"/>
          <p:cNvSpPr>
            <a:spLocks noChangeArrowheads="1"/>
          </p:cNvSpPr>
          <p:nvPr/>
        </p:nvSpPr>
        <p:spPr bwMode="auto">
          <a:xfrm>
            <a:off x="4896366" y="5007797"/>
            <a:ext cx="318058" cy="317445"/>
          </a:xfrm>
          <a:custGeom>
            <a:avLst/>
            <a:gdLst>
              <a:gd name="T0" fmla="*/ 325 w 333"/>
              <a:gd name="T1" fmla="*/ 136 h 333"/>
              <a:gd name="T2" fmla="*/ 295 w 333"/>
              <a:gd name="T3" fmla="*/ 132 h 333"/>
              <a:gd name="T4" fmla="*/ 282 w 333"/>
              <a:gd name="T5" fmla="*/ 100 h 333"/>
              <a:gd name="T6" fmla="*/ 301 w 333"/>
              <a:gd name="T7" fmla="*/ 77 h 333"/>
              <a:gd name="T8" fmla="*/ 300 w 333"/>
              <a:gd name="T9" fmla="*/ 64 h 333"/>
              <a:gd name="T10" fmla="*/ 269 w 333"/>
              <a:gd name="T11" fmla="*/ 33 h 333"/>
              <a:gd name="T12" fmla="*/ 257 w 333"/>
              <a:gd name="T13" fmla="*/ 33 h 333"/>
              <a:gd name="T14" fmla="*/ 233 w 333"/>
              <a:gd name="T15" fmla="*/ 51 h 333"/>
              <a:gd name="T16" fmla="*/ 201 w 333"/>
              <a:gd name="T17" fmla="*/ 38 h 333"/>
              <a:gd name="T18" fmla="*/ 198 w 333"/>
              <a:gd name="T19" fmla="*/ 8 h 333"/>
              <a:gd name="T20" fmla="*/ 188 w 333"/>
              <a:gd name="T21" fmla="*/ 0 h 333"/>
              <a:gd name="T22" fmla="*/ 145 w 333"/>
              <a:gd name="T23" fmla="*/ 0 h 333"/>
              <a:gd name="T24" fmla="*/ 136 w 333"/>
              <a:gd name="T25" fmla="*/ 8 h 333"/>
              <a:gd name="T26" fmla="*/ 132 w 333"/>
              <a:gd name="T27" fmla="*/ 38 h 333"/>
              <a:gd name="T28" fmla="*/ 100 w 333"/>
              <a:gd name="T29" fmla="*/ 51 h 333"/>
              <a:gd name="T30" fmla="*/ 77 w 333"/>
              <a:gd name="T31" fmla="*/ 33 h 333"/>
              <a:gd name="T32" fmla="*/ 64 w 333"/>
              <a:gd name="T33" fmla="*/ 33 h 333"/>
              <a:gd name="T34" fmla="*/ 33 w 333"/>
              <a:gd name="T35" fmla="*/ 64 h 333"/>
              <a:gd name="T36" fmla="*/ 33 w 333"/>
              <a:gd name="T37" fmla="*/ 77 h 333"/>
              <a:gd name="T38" fmla="*/ 51 w 333"/>
              <a:gd name="T39" fmla="*/ 100 h 333"/>
              <a:gd name="T40" fmla="*/ 38 w 333"/>
              <a:gd name="T41" fmla="*/ 132 h 333"/>
              <a:gd name="T42" fmla="*/ 8 w 333"/>
              <a:gd name="T43" fmla="*/ 136 h 333"/>
              <a:gd name="T44" fmla="*/ 0 w 333"/>
              <a:gd name="T45" fmla="*/ 145 h 333"/>
              <a:gd name="T46" fmla="*/ 0 w 333"/>
              <a:gd name="T47" fmla="*/ 188 h 333"/>
              <a:gd name="T48" fmla="*/ 8 w 333"/>
              <a:gd name="T49" fmla="*/ 198 h 333"/>
              <a:gd name="T50" fmla="*/ 38 w 333"/>
              <a:gd name="T51" fmla="*/ 201 h 333"/>
              <a:gd name="T52" fmla="*/ 51 w 333"/>
              <a:gd name="T53" fmla="*/ 233 h 333"/>
              <a:gd name="T54" fmla="*/ 33 w 333"/>
              <a:gd name="T55" fmla="*/ 257 h 333"/>
              <a:gd name="T56" fmla="*/ 34 w 333"/>
              <a:gd name="T57" fmla="*/ 269 h 333"/>
              <a:gd name="T58" fmla="*/ 64 w 333"/>
              <a:gd name="T59" fmla="*/ 300 h 333"/>
              <a:gd name="T60" fmla="*/ 77 w 333"/>
              <a:gd name="T61" fmla="*/ 301 h 333"/>
              <a:gd name="T62" fmla="*/ 100 w 333"/>
              <a:gd name="T63" fmla="*/ 282 h 333"/>
              <a:gd name="T64" fmla="*/ 132 w 333"/>
              <a:gd name="T65" fmla="*/ 295 h 333"/>
              <a:gd name="T66" fmla="*/ 136 w 333"/>
              <a:gd name="T67" fmla="*/ 325 h 333"/>
              <a:gd name="T68" fmla="*/ 145 w 333"/>
              <a:gd name="T69" fmla="*/ 333 h 333"/>
              <a:gd name="T70" fmla="*/ 188 w 333"/>
              <a:gd name="T71" fmla="*/ 333 h 333"/>
              <a:gd name="T72" fmla="*/ 198 w 333"/>
              <a:gd name="T73" fmla="*/ 325 h 333"/>
              <a:gd name="T74" fmla="*/ 201 w 333"/>
              <a:gd name="T75" fmla="*/ 295 h 333"/>
              <a:gd name="T76" fmla="*/ 233 w 333"/>
              <a:gd name="T77" fmla="*/ 282 h 333"/>
              <a:gd name="T78" fmla="*/ 257 w 333"/>
              <a:gd name="T79" fmla="*/ 301 h 333"/>
              <a:gd name="T80" fmla="*/ 269 w 333"/>
              <a:gd name="T81" fmla="*/ 300 h 333"/>
              <a:gd name="T82" fmla="*/ 300 w 333"/>
              <a:gd name="T83" fmla="*/ 269 h 333"/>
              <a:gd name="T84" fmla="*/ 301 w 333"/>
              <a:gd name="T85" fmla="*/ 257 h 333"/>
              <a:gd name="T86" fmla="*/ 282 w 333"/>
              <a:gd name="T87" fmla="*/ 233 h 333"/>
              <a:gd name="T88" fmla="*/ 295 w 333"/>
              <a:gd name="T89" fmla="*/ 201 h 333"/>
              <a:gd name="T90" fmla="*/ 325 w 333"/>
              <a:gd name="T91" fmla="*/ 198 h 333"/>
              <a:gd name="T92" fmla="*/ 333 w 333"/>
              <a:gd name="T93" fmla="*/ 188 h 333"/>
              <a:gd name="T94" fmla="*/ 333 w 333"/>
              <a:gd name="T95" fmla="*/ 145 h 333"/>
              <a:gd name="T96" fmla="*/ 325 w 333"/>
              <a:gd name="T97" fmla="*/ 136 h 333"/>
              <a:gd name="T98" fmla="*/ 167 w 333"/>
              <a:gd name="T99" fmla="*/ 250 h 333"/>
              <a:gd name="T100" fmla="*/ 83 w 333"/>
              <a:gd name="T101" fmla="*/ 167 h 333"/>
              <a:gd name="T102" fmla="*/ 167 w 333"/>
              <a:gd name="T103" fmla="*/ 83 h 333"/>
              <a:gd name="T104" fmla="*/ 250 w 333"/>
              <a:gd name="T105" fmla="*/ 167 h 333"/>
              <a:gd name="T106" fmla="*/ 167 w 333"/>
              <a:gd name="T107" fmla="*/ 25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3" h="333">
                <a:moveTo>
                  <a:pt x="325" y="136"/>
                </a:moveTo>
                <a:lnTo>
                  <a:pt x="295" y="132"/>
                </a:lnTo>
                <a:cubicBezTo>
                  <a:pt x="292" y="121"/>
                  <a:pt x="288" y="110"/>
                  <a:pt x="282" y="100"/>
                </a:cubicBezTo>
                <a:lnTo>
                  <a:pt x="301" y="77"/>
                </a:lnTo>
                <a:cubicBezTo>
                  <a:pt x="303" y="73"/>
                  <a:pt x="303" y="67"/>
                  <a:pt x="300" y="64"/>
                </a:cubicBezTo>
                <a:lnTo>
                  <a:pt x="269" y="33"/>
                </a:lnTo>
                <a:cubicBezTo>
                  <a:pt x="266" y="30"/>
                  <a:pt x="260" y="30"/>
                  <a:pt x="257" y="33"/>
                </a:cubicBezTo>
                <a:lnTo>
                  <a:pt x="233" y="51"/>
                </a:lnTo>
                <a:cubicBezTo>
                  <a:pt x="223" y="45"/>
                  <a:pt x="213" y="41"/>
                  <a:pt x="201" y="38"/>
                </a:cubicBezTo>
                <a:lnTo>
                  <a:pt x="198" y="8"/>
                </a:lnTo>
                <a:cubicBezTo>
                  <a:pt x="197" y="4"/>
                  <a:pt x="193" y="0"/>
                  <a:pt x="188" y="0"/>
                </a:cubicBezTo>
                <a:lnTo>
                  <a:pt x="145" y="0"/>
                </a:lnTo>
                <a:cubicBezTo>
                  <a:pt x="140" y="0"/>
                  <a:pt x="136" y="4"/>
                  <a:pt x="136" y="8"/>
                </a:cubicBezTo>
                <a:lnTo>
                  <a:pt x="132" y="38"/>
                </a:lnTo>
                <a:cubicBezTo>
                  <a:pt x="121" y="41"/>
                  <a:pt x="110" y="46"/>
                  <a:pt x="100" y="51"/>
                </a:cubicBezTo>
                <a:lnTo>
                  <a:pt x="77" y="33"/>
                </a:lnTo>
                <a:cubicBezTo>
                  <a:pt x="73" y="30"/>
                  <a:pt x="67" y="30"/>
                  <a:pt x="64" y="33"/>
                </a:cubicBezTo>
                <a:lnTo>
                  <a:pt x="33" y="64"/>
                </a:lnTo>
                <a:cubicBezTo>
                  <a:pt x="30" y="67"/>
                  <a:pt x="30" y="73"/>
                  <a:pt x="33" y="77"/>
                </a:cubicBezTo>
                <a:lnTo>
                  <a:pt x="51" y="100"/>
                </a:lnTo>
                <a:cubicBezTo>
                  <a:pt x="45" y="110"/>
                  <a:pt x="41" y="121"/>
                  <a:pt x="38" y="132"/>
                </a:cubicBezTo>
                <a:lnTo>
                  <a:pt x="8" y="136"/>
                </a:lnTo>
                <a:cubicBezTo>
                  <a:pt x="4" y="136"/>
                  <a:pt x="0" y="140"/>
                  <a:pt x="0" y="145"/>
                </a:cubicBezTo>
                <a:lnTo>
                  <a:pt x="0" y="188"/>
                </a:lnTo>
                <a:cubicBezTo>
                  <a:pt x="0" y="193"/>
                  <a:pt x="4" y="197"/>
                  <a:pt x="8" y="198"/>
                </a:cubicBezTo>
                <a:lnTo>
                  <a:pt x="38" y="201"/>
                </a:lnTo>
                <a:cubicBezTo>
                  <a:pt x="41" y="213"/>
                  <a:pt x="46" y="223"/>
                  <a:pt x="51" y="233"/>
                </a:cubicBezTo>
                <a:lnTo>
                  <a:pt x="33" y="257"/>
                </a:lnTo>
                <a:cubicBezTo>
                  <a:pt x="30" y="260"/>
                  <a:pt x="30" y="266"/>
                  <a:pt x="34" y="269"/>
                </a:cubicBezTo>
                <a:lnTo>
                  <a:pt x="64" y="300"/>
                </a:lnTo>
                <a:cubicBezTo>
                  <a:pt x="67" y="303"/>
                  <a:pt x="73" y="303"/>
                  <a:pt x="77" y="301"/>
                </a:cubicBezTo>
                <a:lnTo>
                  <a:pt x="100" y="282"/>
                </a:lnTo>
                <a:cubicBezTo>
                  <a:pt x="110" y="288"/>
                  <a:pt x="121" y="292"/>
                  <a:pt x="132" y="295"/>
                </a:cubicBezTo>
                <a:lnTo>
                  <a:pt x="136" y="325"/>
                </a:lnTo>
                <a:cubicBezTo>
                  <a:pt x="136" y="330"/>
                  <a:pt x="140" y="333"/>
                  <a:pt x="145" y="333"/>
                </a:cubicBezTo>
                <a:lnTo>
                  <a:pt x="188" y="333"/>
                </a:lnTo>
                <a:cubicBezTo>
                  <a:pt x="193" y="333"/>
                  <a:pt x="197" y="330"/>
                  <a:pt x="198" y="325"/>
                </a:cubicBezTo>
                <a:lnTo>
                  <a:pt x="201" y="295"/>
                </a:lnTo>
                <a:cubicBezTo>
                  <a:pt x="213" y="292"/>
                  <a:pt x="223" y="288"/>
                  <a:pt x="233" y="282"/>
                </a:cubicBezTo>
                <a:lnTo>
                  <a:pt x="257" y="301"/>
                </a:lnTo>
                <a:cubicBezTo>
                  <a:pt x="260" y="303"/>
                  <a:pt x="266" y="303"/>
                  <a:pt x="269" y="300"/>
                </a:cubicBezTo>
                <a:lnTo>
                  <a:pt x="300" y="269"/>
                </a:lnTo>
                <a:cubicBezTo>
                  <a:pt x="303" y="266"/>
                  <a:pt x="303" y="260"/>
                  <a:pt x="301" y="257"/>
                </a:cubicBezTo>
                <a:lnTo>
                  <a:pt x="282" y="233"/>
                </a:lnTo>
                <a:cubicBezTo>
                  <a:pt x="288" y="223"/>
                  <a:pt x="292" y="213"/>
                  <a:pt x="295" y="201"/>
                </a:cubicBezTo>
                <a:lnTo>
                  <a:pt x="325" y="198"/>
                </a:lnTo>
                <a:cubicBezTo>
                  <a:pt x="330" y="197"/>
                  <a:pt x="333" y="193"/>
                  <a:pt x="333" y="188"/>
                </a:cubicBezTo>
                <a:lnTo>
                  <a:pt x="333" y="145"/>
                </a:lnTo>
                <a:cubicBezTo>
                  <a:pt x="333" y="140"/>
                  <a:pt x="330" y="136"/>
                  <a:pt x="325" y="136"/>
                </a:cubicBezTo>
                <a:close/>
                <a:moveTo>
                  <a:pt x="167" y="250"/>
                </a:moveTo>
                <a:cubicBezTo>
                  <a:pt x="121" y="250"/>
                  <a:pt x="83" y="213"/>
                  <a:pt x="83" y="167"/>
                </a:cubicBezTo>
                <a:cubicBezTo>
                  <a:pt x="83" y="121"/>
                  <a:pt x="121" y="83"/>
                  <a:pt x="167" y="83"/>
                </a:cubicBezTo>
                <a:cubicBezTo>
                  <a:pt x="213" y="83"/>
                  <a:pt x="250" y="121"/>
                  <a:pt x="250" y="167"/>
                </a:cubicBezTo>
                <a:cubicBezTo>
                  <a:pt x="250" y="213"/>
                  <a:pt x="213" y="250"/>
                  <a:pt x="167" y="2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5" name="Oval 18"/>
          <p:cNvSpPr>
            <a:spLocks noChangeArrowheads="1"/>
          </p:cNvSpPr>
          <p:nvPr/>
        </p:nvSpPr>
        <p:spPr bwMode="auto">
          <a:xfrm>
            <a:off x="5843589" y="3798887"/>
            <a:ext cx="555625" cy="5556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Oval 19"/>
          <p:cNvSpPr>
            <a:spLocks noChangeArrowheads="1"/>
          </p:cNvSpPr>
          <p:nvPr/>
        </p:nvSpPr>
        <p:spPr bwMode="auto">
          <a:xfrm>
            <a:off x="5962372" y="3942068"/>
            <a:ext cx="318058" cy="270853"/>
          </a:xfrm>
          <a:custGeom>
            <a:avLst/>
            <a:gdLst>
              <a:gd name="connsiteX0" fmla="*/ 303714 w 607639"/>
              <a:gd name="connsiteY0" fmla="*/ 173520 h 517456"/>
              <a:gd name="connsiteX1" fmla="*/ 337586 w 607639"/>
              <a:gd name="connsiteY1" fmla="*/ 207321 h 517456"/>
              <a:gd name="connsiteX2" fmla="*/ 303714 w 607639"/>
              <a:gd name="connsiteY2" fmla="*/ 241122 h 517456"/>
              <a:gd name="connsiteX3" fmla="*/ 269842 w 607639"/>
              <a:gd name="connsiteY3" fmla="*/ 207321 h 517456"/>
              <a:gd name="connsiteX4" fmla="*/ 303714 w 607639"/>
              <a:gd name="connsiteY4" fmla="*/ 173520 h 517456"/>
              <a:gd name="connsiteX5" fmla="*/ 303758 w 607639"/>
              <a:gd name="connsiteY5" fmla="*/ 139994 h 517456"/>
              <a:gd name="connsiteX6" fmla="*/ 236373 w 607639"/>
              <a:gd name="connsiteY6" fmla="*/ 207277 h 517456"/>
              <a:gd name="connsiteX7" fmla="*/ 303758 w 607639"/>
              <a:gd name="connsiteY7" fmla="*/ 274559 h 517456"/>
              <a:gd name="connsiteX8" fmla="*/ 371054 w 607639"/>
              <a:gd name="connsiteY8" fmla="*/ 207277 h 517456"/>
              <a:gd name="connsiteX9" fmla="*/ 303758 w 607639"/>
              <a:gd name="connsiteY9" fmla="*/ 139994 h 517456"/>
              <a:gd name="connsiteX10" fmla="*/ 282839 w 607639"/>
              <a:gd name="connsiteY10" fmla="*/ 68801 h 517456"/>
              <a:gd name="connsiteX11" fmla="*/ 303669 w 607639"/>
              <a:gd name="connsiteY11" fmla="*/ 68801 h 517456"/>
              <a:gd name="connsiteX12" fmla="*/ 303847 w 607639"/>
              <a:gd name="connsiteY12" fmla="*/ 68801 h 517456"/>
              <a:gd name="connsiteX13" fmla="*/ 324588 w 607639"/>
              <a:gd name="connsiteY13" fmla="*/ 68801 h 517456"/>
              <a:gd name="connsiteX14" fmla="*/ 327703 w 607639"/>
              <a:gd name="connsiteY14" fmla="*/ 99465 h 517456"/>
              <a:gd name="connsiteX15" fmla="*/ 363221 w 607639"/>
              <a:gd name="connsiteY15" fmla="*/ 114219 h 517456"/>
              <a:gd name="connsiteX16" fmla="*/ 387166 w 607639"/>
              <a:gd name="connsiteY16" fmla="*/ 94665 h 517456"/>
              <a:gd name="connsiteX17" fmla="*/ 416541 w 607639"/>
              <a:gd name="connsiteY17" fmla="*/ 124085 h 517456"/>
              <a:gd name="connsiteX18" fmla="*/ 396958 w 607639"/>
              <a:gd name="connsiteY18" fmla="*/ 147993 h 517456"/>
              <a:gd name="connsiteX19" fmla="*/ 411645 w 607639"/>
              <a:gd name="connsiteY19" fmla="*/ 183457 h 517456"/>
              <a:gd name="connsiteX20" fmla="*/ 442445 w 607639"/>
              <a:gd name="connsiteY20" fmla="*/ 186479 h 517456"/>
              <a:gd name="connsiteX21" fmla="*/ 442445 w 607639"/>
              <a:gd name="connsiteY21" fmla="*/ 228075 h 517456"/>
              <a:gd name="connsiteX22" fmla="*/ 411645 w 607639"/>
              <a:gd name="connsiteY22" fmla="*/ 231185 h 517456"/>
              <a:gd name="connsiteX23" fmla="*/ 396958 w 607639"/>
              <a:gd name="connsiteY23" fmla="*/ 266649 h 517456"/>
              <a:gd name="connsiteX24" fmla="*/ 416541 w 607639"/>
              <a:gd name="connsiteY24" fmla="*/ 290558 h 517456"/>
              <a:gd name="connsiteX25" fmla="*/ 387166 w 607639"/>
              <a:gd name="connsiteY25" fmla="*/ 319977 h 517456"/>
              <a:gd name="connsiteX26" fmla="*/ 363221 w 607639"/>
              <a:gd name="connsiteY26" fmla="*/ 300423 h 517456"/>
              <a:gd name="connsiteX27" fmla="*/ 327703 w 607639"/>
              <a:gd name="connsiteY27" fmla="*/ 315177 h 517456"/>
              <a:gd name="connsiteX28" fmla="*/ 324588 w 607639"/>
              <a:gd name="connsiteY28" fmla="*/ 345841 h 517456"/>
              <a:gd name="connsiteX29" fmla="*/ 303847 w 607639"/>
              <a:gd name="connsiteY29" fmla="*/ 345841 h 517456"/>
              <a:gd name="connsiteX30" fmla="*/ 303669 w 607639"/>
              <a:gd name="connsiteY30" fmla="*/ 345841 h 517456"/>
              <a:gd name="connsiteX31" fmla="*/ 282839 w 607639"/>
              <a:gd name="connsiteY31" fmla="*/ 345841 h 517456"/>
              <a:gd name="connsiteX32" fmla="*/ 279813 w 607639"/>
              <a:gd name="connsiteY32" fmla="*/ 315177 h 517456"/>
              <a:gd name="connsiteX33" fmla="*/ 244295 w 607639"/>
              <a:gd name="connsiteY33" fmla="*/ 300423 h 517456"/>
              <a:gd name="connsiteX34" fmla="*/ 220350 w 607639"/>
              <a:gd name="connsiteY34" fmla="*/ 319977 h 517456"/>
              <a:gd name="connsiteX35" fmla="*/ 190886 w 607639"/>
              <a:gd name="connsiteY35" fmla="*/ 290558 h 517456"/>
              <a:gd name="connsiteX36" fmla="*/ 210558 w 607639"/>
              <a:gd name="connsiteY36" fmla="*/ 266649 h 517456"/>
              <a:gd name="connsiteX37" fmla="*/ 195782 w 607639"/>
              <a:gd name="connsiteY37" fmla="*/ 231185 h 517456"/>
              <a:gd name="connsiteX38" fmla="*/ 164982 w 607639"/>
              <a:gd name="connsiteY38" fmla="*/ 228075 h 517456"/>
              <a:gd name="connsiteX39" fmla="*/ 164982 w 607639"/>
              <a:gd name="connsiteY39" fmla="*/ 186568 h 517456"/>
              <a:gd name="connsiteX40" fmla="*/ 195782 w 607639"/>
              <a:gd name="connsiteY40" fmla="*/ 183457 h 517456"/>
              <a:gd name="connsiteX41" fmla="*/ 210558 w 607639"/>
              <a:gd name="connsiteY41" fmla="*/ 147993 h 517456"/>
              <a:gd name="connsiteX42" fmla="*/ 190886 w 607639"/>
              <a:gd name="connsiteY42" fmla="*/ 124085 h 517456"/>
              <a:gd name="connsiteX43" fmla="*/ 220350 w 607639"/>
              <a:gd name="connsiteY43" fmla="*/ 94665 h 517456"/>
              <a:gd name="connsiteX44" fmla="*/ 244295 w 607639"/>
              <a:gd name="connsiteY44" fmla="*/ 114219 h 517456"/>
              <a:gd name="connsiteX45" fmla="*/ 279813 w 607639"/>
              <a:gd name="connsiteY45" fmla="*/ 99465 h 517456"/>
              <a:gd name="connsiteX46" fmla="*/ 38005 w 607639"/>
              <a:gd name="connsiteY46" fmla="*/ 37951 h 517456"/>
              <a:gd name="connsiteX47" fmla="*/ 38005 w 607639"/>
              <a:gd name="connsiteY47" fmla="*/ 376049 h 517456"/>
              <a:gd name="connsiteX48" fmla="*/ 569634 w 607639"/>
              <a:gd name="connsiteY48" fmla="*/ 376049 h 517456"/>
              <a:gd name="connsiteX49" fmla="*/ 569634 w 607639"/>
              <a:gd name="connsiteY49" fmla="*/ 37951 h 517456"/>
              <a:gd name="connsiteX50" fmla="*/ 28482 w 607639"/>
              <a:gd name="connsiteY50" fmla="*/ 0 h 517456"/>
              <a:gd name="connsiteX51" fmla="*/ 579157 w 607639"/>
              <a:gd name="connsiteY51" fmla="*/ 0 h 517456"/>
              <a:gd name="connsiteX52" fmla="*/ 607639 w 607639"/>
              <a:gd name="connsiteY52" fmla="*/ 28441 h 517456"/>
              <a:gd name="connsiteX53" fmla="*/ 607639 w 607639"/>
              <a:gd name="connsiteY53" fmla="*/ 385559 h 517456"/>
              <a:gd name="connsiteX54" fmla="*/ 579157 w 607639"/>
              <a:gd name="connsiteY54" fmla="*/ 414000 h 517456"/>
              <a:gd name="connsiteX55" fmla="*/ 351304 w 607639"/>
              <a:gd name="connsiteY55" fmla="*/ 414000 h 517456"/>
              <a:gd name="connsiteX56" fmla="*/ 351304 w 607639"/>
              <a:gd name="connsiteY56" fmla="*/ 479593 h 517456"/>
              <a:gd name="connsiteX57" fmla="*/ 437906 w 607639"/>
              <a:gd name="connsiteY57" fmla="*/ 479593 h 517456"/>
              <a:gd name="connsiteX58" fmla="*/ 437906 w 607639"/>
              <a:gd name="connsiteY58" fmla="*/ 517456 h 517456"/>
              <a:gd name="connsiteX59" fmla="*/ 169733 w 607639"/>
              <a:gd name="connsiteY59" fmla="*/ 517456 h 517456"/>
              <a:gd name="connsiteX60" fmla="*/ 169733 w 607639"/>
              <a:gd name="connsiteY60" fmla="*/ 479593 h 517456"/>
              <a:gd name="connsiteX61" fmla="*/ 256335 w 607639"/>
              <a:gd name="connsiteY61" fmla="*/ 479593 h 517456"/>
              <a:gd name="connsiteX62" fmla="*/ 256335 w 607639"/>
              <a:gd name="connsiteY62" fmla="*/ 414000 h 517456"/>
              <a:gd name="connsiteX63" fmla="*/ 28482 w 607639"/>
              <a:gd name="connsiteY63" fmla="*/ 414000 h 517456"/>
              <a:gd name="connsiteX64" fmla="*/ 0 w 607639"/>
              <a:gd name="connsiteY64" fmla="*/ 385559 h 517456"/>
              <a:gd name="connsiteX65" fmla="*/ 0 w 607639"/>
              <a:gd name="connsiteY65" fmla="*/ 28441 h 517456"/>
              <a:gd name="connsiteX66" fmla="*/ 28482 w 607639"/>
              <a:gd name="connsiteY66" fmla="*/ 0 h 51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7639" h="517456">
                <a:moveTo>
                  <a:pt x="303714" y="173520"/>
                </a:moveTo>
                <a:cubicBezTo>
                  <a:pt x="322421" y="173520"/>
                  <a:pt x="337586" y="188653"/>
                  <a:pt x="337586" y="207321"/>
                </a:cubicBezTo>
                <a:cubicBezTo>
                  <a:pt x="337586" y="225989"/>
                  <a:pt x="322421" y="241122"/>
                  <a:pt x="303714" y="241122"/>
                </a:cubicBezTo>
                <a:cubicBezTo>
                  <a:pt x="285007" y="241122"/>
                  <a:pt x="269842" y="225989"/>
                  <a:pt x="269842" y="207321"/>
                </a:cubicBezTo>
                <a:cubicBezTo>
                  <a:pt x="269842" y="188653"/>
                  <a:pt x="285007" y="173520"/>
                  <a:pt x="303714" y="173520"/>
                </a:cubicBezTo>
                <a:close/>
                <a:moveTo>
                  <a:pt x="303758" y="139994"/>
                </a:moveTo>
                <a:cubicBezTo>
                  <a:pt x="266549" y="139994"/>
                  <a:pt x="236373" y="170125"/>
                  <a:pt x="236373" y="207277"/>
                </a:cubicBezTo>
                <a:cubicBezTo>
                  <a:pt x="236373" y="244517"/>
                  <a:pt x="266549" y="274559"/>
                  <a:pt x="303758" y="274559"/>
                </a:cubicBezTo>
                <a:cubicBezTo>
                  <a:pt x="340967" y="274559"/>
                  <a:pt x="371054" y="244517"/>
                  <a:pt x="371054" y="207277"/>
                </a:cubicBezTo>
                <a:cubicBezTo>
                  <a:pt x="371054" y="170125"/>
                  <a:pt x="340967" y="139994"/>
                  <a:pt x="303758" y="139994"/>
                </a:cubicBezTo>
                <a:close/>
                <a:moveTo>
                  <a:pt x="282839" y="68801"/>
                </a:moveTo>
                <a:lnTo>
                  <a:pt x="303669" y="68801"/>
                </a:lnTo>
                <a:lnTo>
                  <a:pt x="303847" y="68801"/>
                </a:lnTo>
                <a:lnTo>
                  <a:pt x="324588" y="68801"/>
                </a:lnTo>
                <a:lnTo>
                  <a:pt x="327703" y="99465"/>
                </a:lnTo>
                <a:cubicBezTo>
                  <a:pt x="340522" y="102309"/>
                  <a:pt x="352450" y="107375"/>
                  <a:pt x="363221" y="114219"/>
                </a:cubicBezTo>
                <a:lnTo>
                  <a:pt x="387166" y="94665"/>
                </a:lnTo>
                <a:lnTo>
                  <a:pt x="416541" y="124085"/>
                </a:lnTo>
                <a:lnTo>
                  <a:pt x="396958" y="147993"/>
                </a:lnTo>
                <a:cubicBezTo>
                  <a:pt x="403812" y="158748"/>
                  <a:pt x="408797" y="170658"/>
                  <a:pt x="411645" y="183457"/>
                </a:cubicBezTo>
                <a:lnTo>
                  <a:pt x="442445" y="186479"/>
                </a:lnTo>
                <a:lnTo>
                  <a:pt x="442445" y="228075"/>
                </a:lnTo>
                <a:lnTo>
                  <a:pt x="411645" y="231185"/>
                </a:lnTo>
                <a:cubicBezTo>
                  <a:pt x="408886" y="243984"/>
                  <a:pt x="403812" y="255894"/>
                  <a:pt x="396958" y="266649"/>
                </a:cubicBezTo>
                <a:lnTo>
                  <a:pt x="416541" y="290558"/>
                </a:lnTo>
                <a:lnTo>
                  <a:pt x="387166" y="319977"/>
                </a:lnTo>
                <a:lnTo>
                  <a:pt x="363221" y="300423"/>
                </a:lnTo>
                <a:cubicBezTo>
                  <a:pt x="352450" y="307267"/>
                  <a:pt x="340522" y="312333"/>
                  <a:pt x="327703" y="315177"/>
                </a:cubicBezTo>
                <a:lnTo>
                  <a:pt x="324588" y="345841"/>
                </a:lnTo>
                <a:lnTo>
                  <a:pt x="303847" y="345841"/>
                </a:lnTo>
                <a:lnTo>
                  <a:pt x="303669" y="345841"/>
                </a:lnTo>
                <a:lnTo>
                  <a:pt x="282839" y="345841"/>
                </a:lnTo>
                <a:lnTo>
                  <a:pt x="279813" y="315177"/>
                </a:lnTo>
                <a:cubicBezTo>
                  <a:pt x="266994" y="312333"/>
                  <a:pt x="254977" y="307267"/>
                  <a:pt x="244295" y="300423"/>
                </a:cubicBezTo>
                <a:lnTo>
                  <a:pt x="220350" y="319977"/>
                </a:lnTo>
                <a:lnTo>
                  <a:pt x="190886" y="290558"/>
                </a:lnTo>
                <a:lnTo>
                  <a:pt x="210558" y="266649"/>
                </a:lnTo>
                <a:cubicBezTo>
                  <a:pt x="203704" y="255894"/>
                  <a:pt x="198630" y="243984"/>
                  <a:pt x="195782" y="231185"/>
                </a:cubicBezTo>
                <a:lnTo>
                  <a:pt x="164982" y="228075"/>
                </a:lnTo>
                <a:lnTo>
                  <a:pt x="164982" y="186568"/>
                </a:lnTo>
                <a:lnTo>
                  <a:pt x="195782" y="183457"/>
                </a:lnTo>
                <a:cubicBezTo>
                  <a:pt x="198630" y="170658"/>
                  <a:pt x="203704" y="158748"/>
                  <a:pt x="210558" y="147993"/>
                </a:cubicBezTo>
                <a:lnTo>
                  <a:pt x="190886" y="124085"/>
                </a:lnTo>
                <a:lnTo>
                  <a:pt x="220350" y="94665"/>
                </a:lnTo>
                <a:lnTo>
                  <a:pt x="244295" y="114219"/>
                </a:lnTo>
                <a:cubicBezTo>
                  <a:pt x="254977" y="107375"/>
                  <a:pt x="266905" y="102309"/>
                  <a:pt x="279813" y="99465"/>
                </a:cubicBezTo>
                <a:close/>
                <a:moveTo>
                  <a:pt x="38005" y="37951"/>
                </a:moveTo>
                <a:lnTo>
                  <a:pt x="38005" y="376049"/>
                </a:lnTo>
                <a:lnTo>
                  <a:pt x="569634" y="376049"/>
                </a:lnTo>
                <a:lnTo>
                  <a:pt x="569634" y="37951"/>
                </a:lnTo>
                <a:close/>
                <a:moveTo>
                  <a:pt x="28482" y="0"/>
                </a:moveTo>
                <a:lnTo>
                  <a:pt x="579157" y="0"/>
                </a:lnTo>
                <a:cubicBezTo>
                  <a:pt x="594822" y="0"/>
                  <a:pt x="607639" y="12799"/>
                  <a:pt x="607639" y="28441"/>
                </a:cubicBezTo>
                <a:lnTo>
                  <a:pt x="607639" y="385559"/>
                </a:lnTo>
                <a:cubicBezTo>
                  <a:pt x="607639" y="401202"/>
                  <a:pt x="594822" y="414000"/>
                  <a:pt x="579157" y="414000"/>
                </a:cubicBezTo>
                <a:lnTo>
                  <a:pt x="351304" y="414000"/>
                </a:lnTo>
                <a:lnTo>
                  <a:pt x="351304" y="479593"/>
                </a:lnTo>
                <a:lnTo>
                  <a:pt x="437906" y="479593"/>
                </a:lnTo>
                <a:lnTo>
                  <a:pt x="437906" y="517456"/>
                </a:lnTo>
                <a:lnTo>
                  <a:pt x="169733" y="517456"/>
                </a:lnTo>
                <a:lnTo>
                  <a:pt x="169733" y="479593"/>
                </a:lnTo>
                <a:lnTo>
                  <a:pt x="256335" y="479593"/>
                </a:lnTo>
                <a:lnTo>
                  <a:pt x="256335" y="414000"/>
                </a:lnTo>
                <a:lnTo>
                  <a:pt x="28482" y="414000"/>
                </a:lnTo>
                <a:cubicBezTo>
                  <a:pt x="12817" y="414000"/>
                  <a:pt x="0" y="401202"/>
                  <a:pt x="0" y="385559"/>
                </a:cubicBezTo>
                <a:lnTo>
                  <a:pt x="0" y="28441"/>
                </a:lnTo>
                <a:cubicBezTo>
                  <a:pt x="0" y="12799"/>
                  <a:pt x="12817" y="0"/>
                  <a:pt x="2848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7" name="Oval 20"/>
          <p:cNvSpPr>
            <a:spLocks noChangeArrowheads="1"/>
          </p:cNvSpPr>
          <p:nvPr/>
        </p:nvSpPr>
        <p:spPr bwMode="auto">
          <a:xfrm>
            <a:off x="6848476" y="4887912"/>
            <a:ext cx="558800" cy="560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8" name="Oval 21"/>
          <p:cNvSpPr>
            <a:spLocks noChangeArrowheads="1"/>
          </p:cNvSpPr>
          <p:nvPr/>
        </p:nvSpPr>
        <p:spPr bwMode="auto">
          <a:xfrm>
            <a:off x="6969920" y="5069365"/>
            <a:ext cx="315914" cy="197483"/>
          </a:xfrm>
          <a:custGeom>
            <a:avLst/>
            <a:gdLst>
              <a:gd name="connsiteX0" fmla="*/ 218748 w 607427"/>
              <a:gd name="connsiteY0" fmla="*/ 211767 h 379713"/>
              <a:gd name="connsiteX1" fmla="*/ 303678 w 607427"/>
              <a:gd name="connsiteY1" fmla="*/ 286283 h 379713"/>
              <a:gd name="connsiteX2" fmla="*/ 388608 w 607427"/>
              <a:gd name="connsiteY2" fmla="*/ 211767 h 379713"/>
              <a:gd name="connsiteX3" fmla="*/ 580118 w 607427"/>
              <a:gd name="connsiteY3" fmla="*/ 379713 h 379713"/>
              <a:gd name="connsiteX4" fmla="*/ 27238 w 607427"/>
              <a:gd name="connsiteY4" fmla="*/ 379713 h 379713"/>
              <a:gd name="connsiteX5" fmla="*/ 607427 w 607427"/>
              <a:gd name="connsiteY5" fmla="*/ 19970 h 379713"/>
              <a:gd name="connsiteX6" fmla="*/ 607427 w 607427"/>
              <a:gd name="connsiteY6" fmla="*/ 359531 h 379713"/>
              <a:gd name="connsiteX7" fmla="*/ 413725 w 607427"/>
              <a:gd name="connsiteY7" fmla="*/ 189751 h 379713"/>
              <a:gd name="connsiteX8" fmla="*/ 0 w 607427"/>
              <a:gd name="connsiteY8" fmla="*/ 19970 h 379713"/>
              <a:gd name="connsiteX9" fmla="*/ 193561 w 607427"/>
              <a:gd name="connsiteY9" fmla="*/ 189751 h 379713"/>
              <a:gd name="connsiteX10" fmla="*/ 0 w 607427"/>
              <a:gd name="connsiteY10" fmla="*/ 359531 h 379713"/>
              <a:gd name="connsiteX11" fmla="*/ 27379 w 607427"/>
              <a:gd name="connsiteY11" fmla="*/ 0 h 379713"/>
              <a:gd name="connsiteX12" fmla="*/ 579906 w 607427"/>
              <a:gd name="connsiteY12" fmla="*/ 0 h 379713"/>
              <a:gd name="connsiteX13" fmla="*/ 303694 w 607427"/>
              <a:gd name="connsiteY13" fmla="*/ 242251 h 37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427" h="379713">
                <a:moveTo>
                  <a:pt x="218748" y="211767"/>
                </a:moveTo>
                <a:lnTo>
                  <a:pt x="303678" y="286283"/>
                </a:lnTo>
                <a:lnTo>
                  <a:pt x="388608" y="211767"/>
                </a:lnTo>
                <a:lnTo>
                  <a:pt x="580118" y="379713"/>
                </a:lnTo>
                <a:lnTo>
                  <a:pt x="27238" y="379713"/>
                </a:lnTo>
                <a:close/>
                <a:moveTo>
                  <a:pt x="607427" y="19970"/>
                </a:moveTo>
                <a:lnTo>
                  <a:pt x="607427" y="359531"/>
                </a:lnTo>
                <a:lnTo>
                  <a:pt x="413725" y="189751"/>
                </a:lnTo>
                <a:close/>
                <a:moveTo>
                  <a:pt x="0" y="19970"/>
                </a:moveTo>
                <a:lnTo>
                  <a:pt x="193561" y="189751"/>
                </a:lnTo>
                <a:lnTo>
                  <a:pt x="0" y="359531"/>
                </a:lnTo>
                <a:close/>
                <a:moveTo>
                  <a:pt x="27379" y="0"/>
                </a:moveTo>
                <a:lnTo>
                  <a:pt x="579906" y="0"/>
                </a:lnTo>
                <a:lnTo>
                  <a:pt x="303694" y="2422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9" name="Oval 22"/>
          <p:cNvSpPr>
            <a:spLocks noChangeArrowheads="1"/>
          </p:cNvSpPr>
          <p:nvPr/>
        </p:nvSpPr>
        <p:spPr bwMode="auto">
          <a:xfrm>
            <a:off x="7959726" y="3798887"/>
            <a:ext cx="554038" cy="5556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0" name="Oval 23"/>
          <p:cNvSpPr>
            <a:spLocks noChangeArrowheads="1"/>
          </p:cNvSpPr>
          <p:nvPr/>
        </p:nvSpPr>
        <p:spPr bwMode="auto">
          <a:xfrm>
            <a:off x="8075335" y="3918982"/>
            <a:ext cx="318058" cy="317025"/>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21" name="Oval 24"/>
          <p:cNvSpPr>
            <a:spLocks noChangeArrowheads="1"/>
          </p:cNvSpPr>
          <p:nvPr/>
        </p:nvSpPr>
        <p:spPr bwMode="auto">
          <a:xfrm>
            <a:off x="8896351" y="4887912"/>
            <a:ext cx="558800" cy="560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Oval 25"/>
          <p:cNvSpPr>
            <a:spLocks noChangeArrowheads="1"/>
          </p:cNvSpPr>
          <p:nvPr/>
        </p:nvSpPr>
        <p:spPr bwMode="auto">
          <a:xfrm>
            <a:off x="9017795" y="5024781"/>
            <a:ext cx="315914" cy="286652"/>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23" name="Freeform 26"/>
          <p:cNvSpPr/>
          <p:nvPr/>
        </p:nvSpPr>
        <p:spPr bwMode="auto">
          <a:xfrm>
            <a:off x="2473326" y="1620837"/>
            <a:ext cx="7245350" cy="2203450"/>
          </a:xfrm>
          <a:custGeom>
            <a:avLst/>
            <a:gdLst>
              <a:gd name="T0" fmla="*/ 1581 w 1709"/>
              <a:gd name="T1" fmla="*/ 262 h 519"/>
              <a:gd name="T2" fmla="*/ 1478 w 1709"/>
              <a:gd name="T3" fmla="*/ 314 h 519"/>
              <a:gd name="T4" fmla="*/ 1413 w 1709"/>
              <a:gd name="T5" fmla="*/ 245 h 519"/>
              <a:gd name="T6" fmla="*/ 1487 w 1709"/>
              <a:gd name="T7" fmla="*/ 128 h 519"/>
              <a:gd name="T8" fmla="*/ 1359 w 1709"/>
              <a:gd name="T9" fmla="*/ 0 h 519"/>
              <a:gd name="T10" fmla="*/ 1231 w 1709"/>
              <a:gd name="T11" fmla="*/ 128 h 519"/>
              <a:gd name="T12" fmla="*/ 1242 w 1709"/>
              <a:gd name="T13" fmla="*/ 181 h 519"/>
              <a:gd name="T14" fmla="*/ 1153 w 1709"/>
              <a:gd name="T15" fmla="*/ 275 h 519"/>
              <a:gd name="T16" fmla="*/ 1097 w 1709"/>
              <a:gd name="T17" fmla="*/ 262 h 519"/>
              <a:gd name="T18" fmla="*/ 1002 w 1709"/>
              <a:gd name="T19" fmla="*/ 304 h 519"/>
              <a:gd name="T20" fmla="*/ 937 w 1709"/>
              <a:gd name="T21" fmla="*/ 236 h 519"/>
              <a:gd name="T22" fmla="*/ 996 w 1709"/>
              <a:gd name="T23" fmla="*/ 128 h 519"/>
              <a:gd name="T24" fmla="*/ 868 w 1709"/>
              <a:gd name="T25" fmla="*/ 0 h 519"/>
              <a:gd name="T26" fmla="*/ 739 w 1709"/>
              <a:gd name="T27" fmla="*/ 128 h 519"/>
              <a:gd name="T28" fmla="*/ 759 w 1709"/>
              <a:gd name="T29" fmla="*/ 197 h 519"/>
              <a:gd name="T30" fmla="*/ 680 w 1709"/>
              <a:gd name="T31" fmla="*/ 281 h 519"/>
              <a:gd name="T32" fmla="*/ 613 w 1709"/>
              <a:gd name="T33" fmla="*/ 262 h 519"/>
              <a:gd name="T34" fmla="*/ 526 w 1709"/>
              <a:gd name="T35" fmla="*/ 296 h 519"/>
              <a:gd name="T36" fmla="*/ 460 w 1709"/>
              <a:gd name="T37" fmla="*/ 225 h 519"/>
              <a:gd name="T38" fmla="*/ 504 w 1709"/>
              <a:gd name="T39" fmla="*/ 128 h 519"/>
              <a:gd name="T40" fmla="*/ 376 w 1709"/>
              <a:gd name="T41" fmla="*/ 0 h 519"/>
              <a:gd name="T42" fmla="*/ 248 w 1709"/>
              <a:gd name="T43" fmla="*/ 128 h 519"/>
              <a:gd name="T44" fmla="*/ 278 w 1709"/>
              <a:gd name="T45" fmla="*/ 211 h 519"/>
              <a:gd name="T46" fmla="*/ 206 w 1709"/>
              <a:gd name="T47" fmla="*/ 288 h 519"/>
              <a:gd name="T48" fmla="*/ 129 w 1709"/>
              <a:gd name="T49" fmla="*/ 262 h 519"/>
              <a:gd name="T50" fmla="*/ 0 w 1709"/>
              <a:gd name="T51" fmla="*/ 390 h 519"/>
              <a:gd name="T52" fmla="*/ 129 w 1709"/>
              <a:gd name="T53" fmla="*/ 519 h 519"/>
              <a:gd name="T54" fmla="*/ 257 w 1709"/>
              <a:gd name="T55" fmla="*/ 390 h 519"/>
              <a:gd name="T56" fmla="*/ 226 w 1709"/>
              <a:gd name="T57" fmla="*/ 307 h 519"/>
              <a:gd name="T58" fmla="*/ 299 w 1709"/>
              <a:gd name="T59" fmla="*/ 231 h 519"/>
              <a:gd name="T60" fmla="*/ 376 w 1709"/>
              <a:gd name="T61" fmla="*/ 256 h 519"/>
              <a:gd name="T62" fmla="*/ 436 w 1709"/>
              <a:gd name="T63" fmla="*/ 241 h 519"/>
              <a:gd name="T64" fmla="*/ 508 w 1709"/>
              <a:gd name="T65" fmla="*/ 317 h 519"/>
              <a:gd name="T66" fmla="*/ 485 w 1709"/>
              <a:gd name="T67" fmla="*/ 390 h 519"/>
              <a:gd name="T68" fmla="*/ 613 w 1709"/>
              <a:gd name="T69" fmla="*/ 519 h 519"/>
              <a:gd name="T70" fmla="*/ 741 w 1709"/>
              <a:gd name="T71" fmla="*/ 390 h 519"/>
              <a:gd name="T72" fmla="*/ 702 w 1709"/>
              <a:gd name="T73" fmla="*/ 299 h 519"/>
              <a:gd name="T74" fmla="*/ 777 w 1709"/>
              <a:gd name="T75" fmla="*/ 219 h 519"/>
              <a:gd name="T76" fmla="*/ 868 w 1709"/>
              <a:gd name="T77" fmla="*/ 256 h 519"/>
              <a:gd name="T78" fmla="*/ 911 w 1709"/>
              <a:gd name="T79" fmla="*/ 249 h 519"/>
              <a:gd name="T80" fmla="*/ 985 w 1709"/>
              <a:gd name="T81" fmla="*/ 328 h 519"/>
              <a:gd name="T82" fmla="*/ 969 w 1709"/>
              <a:gd name="T83" fmla="*/ 390 h 519"/>
              <a:gd name="T84" fmla="*/ 1097 w 1709"/>
              <a:gd name="T85" fmla="*/ 519 h 519"/>
              <a:gd name="T86" fmla="*/ 1225 w 1709"/>
              <a:gd name="T87" fmla="*/ 390 h 519"/>
              <a:gd name="T88" fmla="*/ 1177 w 1709"/>
              <a:gd name="T89" fmla="*/ 291 h 519"/>
              <a:gd name="T90" fmla="*/ 1257 w 1709"/>
              <a:gd name="T91" fmla="*/ 206 h 519"/>
              <a:gd name="T92" fmla="*/ 1359 w 1709"/>
              <a:gd name="T93" fmla="*/ 256 h 519"/>
              <a:gd name="T94" fmla="*/ 1383 w 1709"/>
              <a:gd name="T95" fmla="*/ 254 h 519"/>
              <a:gd name="T96" fmla="*/ 1463 w 1709"/>
              <a:gd name="T97" fmla="*/ 339 h 519"/>
              <a:gd name="T98" fmla="*/ 1453 w 1709"/>
              <a:gd name="T99" fmla="*/ 390 h 519"/>
              <a:gd name="T100" fmla="*/ 1581 w 1709"/>
              <a:gd name="T101" fmla="*/ 519 h 519"/>
              <a:gd name="T102" fmla="*/ 1709 w 1709"/>
              <a:gd name="T103" fmla="*/ 390 h 519"/>
              <a:gd name="T104" fmla="*/ 1581 w 1709"/>
              <a:gd name="T105" fmla="*/ 26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09" h="519">
                <a:moveTo>
                  <a:pt x="1581" y="262"/>
                </a:moveTo>
                <a:cubicBezTo>
                  <a:pt x="1539" y="262"/>
                  <a:pt x="1501" y="283"/>
                  <a:pt x="1478" y="314"/>
                </a:cubicBezTo>
                <a:cubicBezTo>
                  <a:pt x="1413" y="245"/>
                  <a:pt x="1413" y="245"/>
                  <a:pt x="1413" y="245"/>
                </a:cubicBezTo>
                <a:cubicBezTo>
                  <a:pt x="1457" y="224"/>
                  <a:pt x="1487" y="180"/>
                  <a:pt x="1487" y="128"/>
                </a:cubicBezTo>
                <a:cubicBezTo>
                  <a:pt x="1487" y="57"/>
                  <a:pt x="1430" y="0"/>
                  <a:pt x="1359" y="0"/>
                </a:cubicBezTo>
                <a:cubicBezTo>
                  <a:pt x="1288" y="0"/>
                  <a:pt x="1231" y="57"/>
                  <a:pt x="1231" y="128"/>
                </a:cubicBezTo>
                <a:cubicBezTo>
                  <a:pt x="1231" y="147"/>
                  <a:pt x="1235" y="165"/>
                  <a:pt x="1242" y="181"/>
                </a:cubicBezTo>
                <a:cubicBezTo>
                  <a:pt x="1153" y="275"/>
                  <a:pt x="1153" y="275"/>
                  <a:pt x="1153" y="275"/>
                </a:cubicBezTo>
                <a:cubicBezTo>
                  <a:pt x="1136" y="267"/>
                  <a:pt x="1117" y="262"/>
                  <a:pt x="1097" y="262"/>
                </a:cubicBezTo>
                <a:cubicBezTo>
                  <a:pt x="1059" y="262"/>
                  <a:pt x="1025" y="279"/>
                  <a:pt x="1002" y="304"/>
                </a:cubicBezTo>
                <a:cubicBezTo>
                  <a:pt x="937" y="236"/>
                  <a:pt x="937" y="236"/>
                  <a:pt x="937" y="236"/>
                </a:cubicBezTo>
                <a:cubicBezTo>
                  <a:pt x="972" y="213"/>
                  <a:pt x="996" y="173"/>
                  <a:pt x="996" y="128"/>
                </a:cubicBezTo>
                <a:cubicBezTo>
                  <a:pt x="996" y="57"/>
                  <a:pt x="938" y="0"/>
                  <a:pt x="868" y="0"/>
                </a:cubicBezTo>
                <a:cubicBezTo>
                  <a:pt x="797" y="0"/>
                  <a:pt x="739" y="57"/>
                  <a:pt x="739" y="128"/>
                </a:cubicBezTo>
                <a:cubicBezTo>
                  <a:pt x="739" y="154"/>
                  <a:pt x="747" y="177"/>
                  <a:pt x="759" y="197"/>
                </a:cubicBezTo>
                <a:cubicBezTo>
                  <a:pt x="680" y="281"/>
                  <a:pt x="680" y="281"/>
                  <a:pt x="680" y="281"/>
                </a:cubicBezTo>
                <a:cubicBezTo>
                  <a:pt x="660" y="269"/>
                  <a:pt x="637" y="262"/>
                  <a:pt x="613" y="262"/>
                </a:cubicBezTo>
                <a:cubicBezTo>
                  <a:pt x="579" y="262"/>
                  <a:pt x="549" y="275"/>
                  <a:pt x="526" y="296"/>
                </a:cubicBezTo>
                <a:cubicBezTo>
                  <a:pt x="460" y="225"/>
                  <a:pt x="460" y="225"/>
                  <a:pt x="460" y="225"/>
                </a:cubicBezTo>
                <a:cubicBezTo>
                  <a:pt x="487" y="202"/>
                  <a:pt x="504" y="167"/>
                  <a:pt x="504" y="128"/>
                </a:cubicBezTo>
                <a:cubicBezTo>
                  <a:pt x="504" y="57"/>
                  <a:pt x="447" y="0"/>
                  <a:pt x="376" y="0"/>
                </a:cubicBezTo>
                <a:cubicBezTo>
                  <a:pt x="305" y="0"/>
                  <a:pt x="248" y="57"/>
                  <a:pt x="248" y="128"/>
                </a:cubicBezTo>
                <a:cubicBezTo>
                  <a:pt x="248" y="160"/>
                  <a:pt x="259" y="189"/>
                  <a:pt x="278" y="211"/>
                </a:cubicBezTo>
                <a:cubicBezTo>
                  <a:pt x="206" y="288"/>
                  <a:pt x="206" y="288"/>
                  <a:pt x="206" y="288"/>
                </a:cubicBezTo>
                <a:cubicBezTo>
                  <a:pt x="184" y="272"/>
                  <a:pt x="158" y="262"/>
                  <a:pt x="129" y="262"/>
                </a:cubicBezTo>
                <a:cubicBezTo>
                  <a:pt x="58" y="262"/>
                  <a:pt x="0" y="320"/>
                  <a:pt x="0" y="390"/>
                </a:cubicBezTo>
                <a:cubicBezTo>
                  <a:pt x="0" y="461"/>
                  <a:pt x="58" y="519"/>
                  <a:pt x="129" y="519"/>
                </a:cubicBezTo>
                <a:cubicBezTo>
                  <a:pt x="200" y="519"/>
                  <a:pt x="257" y="461"/>
                  <a:pt x="257" y="390"/>
                </a:cubicBezTo>
                <a:cubicBezTo>
                  <a:pt x="257" y="359"/>
                  <a:pt x="245" y="330"/>
                  <a:pt x="226" y="307"/>
                </a:cubicBezTo>
                <a:cubicBezTo>
                  <a:pt x="299" y="231"/>
                  <a:pt x="299" y="231"/>
                  <a:pt x="299" y="231"/>
                </a:cubicBezTo>
                <a:cubicBezTo>
                  <a:pt x="320" y="247"/>
                  <a:pt x="347" y="256"/>
                  <a:pt x="376" y="256"/>
                </a:cubicBezTo>
                <a:cubicBezTo>
                  <a:pt x="398" y="256"/>
                  <a:pt x="418" y="251"/>
                  <a:pt x="436" y="241"/>
                </a:cubicBezTo>
                <a:cubicBezTo>
                  <a:pt x="508" y="317"/>
                  <a:pt x="508" y="317"/>
                  <a:pt x="508" y="317"/>
                </a:cubicBezTo>
                <a:cubicBezTo>
                  <a:pt x="493" y="338"/>
                  <a:pt x="485" y="363"/>
                  <a:pt x="485" y="390"/>
                </a:cubicBezTo>
                <a:cubicBezTo>
                  <a:pt x="485" y="461"/>
                  <a:pt x="542" y="519"/>
                  <a:pt x="613" y="519"/>
                </a:cubicBezTo>
                <a:cubicBezTo>
                  <a:pt x="684" y="519"/>
                  <a:pt x="741" y="461"/>
                  <a:pt x="741" y="390"/>
                </a:cubicBezTo>
                <a:cubicBezTo>
                  <a:pt x="741" y="354"/>
                  <a:pt x="726" y="322"/>
                  <a:pt x="702" y="299"/>
                </a:cubicBezTo>
                <a:cubicBezTo>
                  <a:pt x="777" y="219"/>
                  <a:pt x="777" y="219"/>
                  <a:pt x="777" y="219"/>
                </a:cubicBezTo>
                <a:cubicBezTo>
                  <a:pt x="800" y="242"/>
                  <a:pt x="832" y="256"/>
                  <a:pt x="868" y="256"/>
                </a:cubicBezTo>
                <a:cubicBezTo>
                  <a:pt x="883" y="256"/>
                  <a:pt x="897" y="254"/>
                  <a:pt x="911" y="249"/>
                </a:cubicBezTo>
                <a:cubicBezTo>
                  <a:pt x="985" y="328"/>
                  <a:pt x="985" y="328"/>
                  <a:pt x="985" y="328"/>
                </a:cubicBezTo>
                <a:cubicBezTo>
                  <a:pt x="975" y="346"/>
                  <a:pt x="969" y="368"/>
                  <a:pt x="969" y="390"/>
                </a:cubicBezTo>
                <a:cubicBezTo>
                  <a:pt x="969" y="461"/>
                  <a:pt x="1026" y="519"/>
                  <a:pt x="1097" y="519"/>
                </a:cubicBezTo>
                <a:cubicBezTo>
                  <a:pt x="1168" y="519"/>
                  <a:pt x="1225" y="461"/>
                  <a:pt x="1225" y="390"/>
                </a:cubicBezTo>
                <a:cubicBezTo>
                  <a:pt x="1225" y="350"/>
                  <a:pt x="1206" y="314"/>
                  <a:pt x="1177" y="291"/>
                </a:cubicBezTo>
                <a:cubicBezTo>
                  <a:pt x="1257" y="206"/>
                  <a:pt x="1257" y="206"/>
                  <a:pt x="1257" y="206"/>
                </a:cubicBezTo>
                <a:cubicBezTo>
                  <a:pt x="1281" y="237"/>
                  <a:pt x="1318" y="256"/>
                  <a:pt x="1359" y="256"/>
                </a:cubicBezTo>
                <a:cubicBezTo>
                  <a:pt x="1367" y="256"/>
                  <a:pt x="1375" y="256"/>
                  <a:pt x="1383" y="254"/>
                </a:cubicBezTo>
                <a:cubicBezTo>
                  <a:pt x="1463" y="339"/>
                  <a:pt x="1463" y="339"/>
                  <a:pt x="1463" y="339"/>
                </a:cubicBezTo>
                <a:cubicBezTo>
                  <a:pt x="1457" y="355"/>
                  <a:pt x="1453" y="372"/>
                  <a:pt x="1453" y="390"/>
                </a:cubicBezTo>
                <a:cubicBezTo>
                  <a:pt x="1453" y="461"/>
                  <a:pt x="1510" y="519"/>
                  <a:pt x="1581" y="519"/>
                </a:cubicBezTo>
                <a:cubicBezTo>
                  <a:pt x="1652" y="519"/>
                  <a:pt x="1709" y="461"/>
                  <a:pt x="1709" y="390"/>
                </a:cubicBezTo>
                <a:cubicBezTo>
                  <a:pt x="1709" y="320"/>
                  <a:pt x="1652" y="262"/>
                  <a:pt x="1581" y="262"/>
                </a:cubicBezTo>
                <a:close/>
              </a:path>
            </a:pathLst>
          </a:cu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solidFill>
              <a:cs typeface="+mn-ea"/>
              <a:sym typeface="+mn-lt"/>
            </a:endParaRPr>
          </a:p>
        </p:txBody>
      </p:sp>
      <p:sp>
        <p:nvSpPr>
          <p:cNvPr id="24" name="Oval 27"/>
          <p:cNvSpPr>
            <a:spLocks noChangeArrowheads="1"/>
          </p:cNvSpPr>
          <p:nvPr/>
        </p:nvSpPr>
        <p:spPr bwMode="auto">
          <a:xfrm>
            <a:off x="3656014" y="1752600"/>
            <a:ext cx="822325" cy="8239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cs typeface="+mn-ea"/>
              <a:sym typeface="+mn-lt"/>
            </a:endParaRPr>
          </a:p>
        </p:txBody>
      </p:sp>
      <p:sp>
        <p:nvSpPr>
          <p:cNvPr id="25" name="Oval 28"/>
          <p:cNvSpPr>
            <a:spLocks noChangeArrowheads="1"/>
          </p:cNvSpPr>
          <p:nvPr/>
        </p:nvSpPr>
        <p:spPr bwMode="auto">
          <a:xfrm>
            <a:off x="2609851" y="2865437"/>
            <a:ext cx="822325" cy="8239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Oval 29"/>
          <p:cNvSpPr>
            <a:spLocks noChangeArrowheads="1"/>
          </p:cNvSpPr>
          <p:nvPr/>
        </p:nvSpPr>
        <p:spPr bwMode="auto">
          <a:xfrm>
            <a:off x="4660901" y="2865437"/>
            <a:ext cx="822325" cy="8239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Oval 30"/>
          <p:cNvSpPr>
            <a:spLocks noChangeArrowheads="1"/>
          </p:cNvSpPr>
          <p:nvPr/>
        </p:nvSpPr>
        <p:spPr bwMode="auto">
          <a:xfrm>
            <a:off x="5741989" y="1752600"/>
            <a:ext cx="822325" cy="8239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cs typeface="+mn-ea"/>
              <a:sym typeface="+mn-lt"/>
            </a:endParaRPr>
          </a:p>
        </p:txBody>
      </p:sp>
      <p:sp>
        <p:nvSpPr>
          <p:cNvPr id="28" name="Oval 31"/>
          <p:cNvSpPr>
            <a:spLocks noChangeArrowheads="1"/>
          </p:cNvSpPr>
          <p:nvPr/>
        </p:nvSpPr>
        <p:spPr bwMode="auto">
          <a:xfrm>
            <a:off x="6713539" y="2865437"/>
            <a:ext cx="822325" cy="8239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Oval 32"/>
          <p:cNvSpPr>
            <a:spLocks noChangeArrowheads="1"/>
          </p:cNvSpPr>
          <p:nvPr/>
        </p:nvSpPr>
        <p:spPr bwMode="auto">
          <a:xfrm>
            <a:off x="8764589" y="2865437"/>
            <a:ext cx="822325" cy="8239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Oval 33"/>
          <p:cNvSpPr>
            <a:spLocks noChangeArrowheads="1"/>
          </p:cNvSpPr>
          <p:nvPr/>
        </p:nvSpPr>
        <p:spPr bwMode="auto">
          <a:xfrm>
            <a:off x="7823201" y="1752600"/>
            <a:ext cx="822325" cy="8239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cs typeface="+mn-ea"/>
              <a:sym typeface="+mn-lt"/>
            </a:endParaRPr>
          </a:p>
        </p:txBody>
      </p:sp>
      <p:sp>
        <p:nvSpPr>
          <p:cNvPr id="31" name="文本框 7"/>
          <p:cNvSpPr txBox="1"/>
          <p:nvPr/>
        </p:nvSpPr>
        <p:spPr bwMode="auto">
          <a:xfrm>
            <a:off x="2605085" y="3099802"/>
            <a:ext cx="827091"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rgbClr val="46525B"/>
                </a:solidFill>
                <a:cs typeface="+mn-ea"/>
                <a:sym typeface="+mn-lt"/>
              </a:rPr>
              <a:t>标题</a:t>
            </a:r>
            <a:endParaRPr lang="zh-CN" altLang="en-US" kern="0" dirty="0">
              <a:solidFill>
                <a:srgbClr val="46525B"/>
              </a:solidFill>
              <a:cs typeface="+mn-ea"/>
              <a:sym typeface="+mn-lt"/>
            </a:endParaRPr>
          </a:p>
        </p:txBody>
      </p:sp>
      <p:sp>
        <p:nvSpPr>
          <p:cNvPr id="32" name="文本框 7"/>
          <p:cNvSpPr txBox="1"/>
          <p:nvPr/>
        </p:nvSpPr>
        <p:spPr bwMode="auto">
          <a:xfrm>
            <a:off x="4667976" y="3099802"/>
            <a:ext cx="827091"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rgbClr val="46525B"/>
                </a:solidFill>
                <a:cs typeface="+mn-ea"/>
                <a:sym typeface="+mn-lt"/>
              </a:rPr>
              <a:t>标题</a:t>
            </a:r>
            <a:endParaRPr lang="zh-CN" altLang="en-US" kern="0" dirty="0">
              <a:solidFill>
                <a:srgbClr val="46525B"/>
              </a:solidFill>
              <a:cs typeface="+mn-ea"/>
              <a:sym typeface="+mn-lt"/>
            </a:endParaRPr>
          </a:p>
        </p:txBody>
      </p:sp>
      <p:sp>
        <p:nvSpPr>
          <p:cNvPr id="33" name="文本框 7"/>
          <p:cNvSpPr txBox="1"/>
          <p:nvPr/>
        </p:nvSpPr>
        <p:spPr bwMode="auto">
          <a:xfrm>
            <a:off x="6715415" y="3099802"/>
            <a:ext cx="827091"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rgbClr val="46525B"/>
                </a:solidFill>
                <a:cs typeface="+mn-ea"/>
                <a:sym typeface="+mn-lt"/>
              </a:rPr>
              <a:t>标题</a:t>
            </a:r>
            <a:endParaRPr lang="zh-CN" altLang="en-US" kern="0" dirty="0">
              <a:solidFill>
                <a:srgbClr val="46525B"/>
              </a:solidFill>
              <a:cs typeface="+mn-ea"/>
              <a:sym typeface="+mn-lt"/>
            </a:endParaRPr>
          </a:p>
        </p:txBody>
      </p:sp>
      <p:sp>
        <p:nvSpPr>
          <p:cNvPr id="34" name="文本框 7"/>
          <p:cNvSpPr txBox="1"/>
          <p:nvPr/>
        </p:nvSpPr>
        <p:spPr bwMode="auto">
          <a:xfrm>
            <a:off x="8755058" y="3099802"/>
            <a:ext cx="827091"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rgbClr val="46525B"/>
                </a:solidFill>
                <a:cs typeface="+mn-ea"/>
                <a:sym typeface="+mn-lt"/>
              </a:rPr>
              <a:t>标题</a:t>
            </a:r>
            <a:endParaRPr lang="zh-CN" altLang="en-US" kern="0" dirty="0">
              <a:solidFill>
                <a:srgbClr val="46525B"/>
              </a:solidFill>
              <a:cs typeface="+mn-ea"/>
              <a:sym typeface="+mn-lt"/>
            </a:endParaRPr>
          </a:p>
        </p:txBody>
      </p:sp>
      <p:sp>
        <p:nvSpPr>
          <p:cNvPr id="35" name="文本框 7"/>
          <p:cNvSpPr txBox="1"/>
          <p:nvPr/>
        </p:nvSpPr>
        <p:spPr bwMode="auto">
          <a:xfrm>
            <a:off x="3656014" y="1988916"/>
            <a:ext cx="827091"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rgbClr val="46525B"/>
                </a:solidFill>
                <a:cs typeface="+mn-ea"/>
                <a:sym typeface="+mn-lt"/>
              </a:rPr>
              <a:t>标题</a:t>
            </a:r>
            <a:endParaRPr lang="zh-CN" altLang="en-US" kern="0" dirty="0">
              <a:solidFill>
                <a:srgbClr val="46525B"/>
              </a:solidFill>
              <a:cs typeface="+mn-ea"/>
              <a:sym typeface="+mn-lt"/>
            </a:endParaRPr>
          </a:p>
        </p:txBody>
      </p:sp>
      <p:sp>
        <p:nvSpPr>
          <p:cNvPr id="36" name="文本框 7"/>
          <p:cNvSpPr txBox="1"/>
          <p:nvPr/>
        </p:nvSpPr>
        <p:spPr bwMode="auto">
          <a:xfrm>
            <a:off x="5738304" y="1988916"/>
            <a:ext cx="827091"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rgbClr val="46525B"/>
                </a:solidFill>
                <a:cs typeface="+mn-ea"/>
                <a:sym typeface="+mn-lt"/>
              </a:rPr>
              <a:t>标题</a:t>
            </a:r>
            <a:endParaRPr lang="zh-CN" altLang="en-US" kern="0" dirty="0">
              <a:solidFill>
                <a:srgbClr val="46525B"/>
              </a:solidFill>
              <a:cs typeface="+mn-ea"/>
              <a:sym typeface="+mn-lt"/>
            </a:endParaRPr>
          </a:p>
        </p:txBody>
      </p:sp>
      <p:sp>
        <p:nvSpPr>
          <p:cNvPr id="37" name="文本框 7"/>
          <p:cNvSpPr txBox="1"/>
          <p:nvPr/>
        </p:nvSpPr>
        <p:spPr bwMode="auto">
          <a:xfrm>
            <a:off x="7818728" y="1988916"/>
            <a:ext cx="827091"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rgbClr val="46525B"/>
                </a:solidFill>
                <a:cs typeface="+mn-ea"/>
                <a:sym typeface="+mn-lt"/>
              </a:rPr>
              <a:t>标题</a:t>
            </a:r>
            <a:endParaRPr lang="zh-CN" altLang="en-US" kern="0" dirty="0">
              <a:solidFill>
                <a:srgbClr val="46525B"/>
              </a:solidFill>
              <a:cs typeface="+mn-ea"/>
              <a:sym typeface="+mn-lt"/>
            </a:endParaRPr>
          </a:p>
        </p:txBody>
      </p:sp>
      <p:sp>
        <p:nvSpPr>
          <p:cNvPr id="38" name="íṣļide"/>
          <p:cNvSpPr/>
          <p:nvPr/>
        </p:nvSpPr>
        <p:spPr bwMode="auto">
          <a:xfrm>
            <a:off x="2254022" y="5575040"/>
            <a:ext cx="1529216" cy="496290"/>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050" dirty="0">
                <a:solidFill>
                  <a:srgbClr val="46525B"/>
                </a:solidFill>
                <a:cs typeface="+mn-ea"/>
                <a:sym typeface="+mn-lt"/>
              </a:rPr>
              <a:t>您的内容打在这里，或者通过复制您的文本，</a:t>
            </a:r>
            <a:endParaRPr lang="en-US" altLang="zh-CN" sz="1050" dirty="0">
              <a:solidFill>
                <a:srgbClr val="46525B"/>
              </a:solidFill>
              <a:cs typeface="+mn-ea"/>
              <a:sym typeface="+mn-lt"/>
            </a:endParaRPr>
          </a:p>
        </p:txBody>
      </p:sp>
      <p:sp>
        <p:nvSpPr>
          <p:cNvPr id="39" name="íṣļide"/>
          <p:cNvSpPr/>
          <p:nvPr/>
        </p:nvSpPr>
        <p:spPr bwMode="auto">
          <a:xfrm>
            <a:off x="4304213" y="5575040"/>
            <a:ext cx="1529216" cy="496290"/>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050" dirty="0">
                <a:solidFill>
                  <a:srgbClr val="46525B"/>
                </a:solidFill>
                <a:cs typeface="+mn-ea"/>
                <a:sym typeface="+mn-lt"/>
              </a:rPr>
              <a:t>您的内容打在这里，或者通过复制您的文本，</a:t>
            </a:r>
            <a:endParaRPr lang="en-US" altLang="zh-CN" sz="1050" dirty="0">
              <a:solidFill>
                <a:srgbClr val="46525B"/>
              </a:solidFill>
              <a:cs typeface="+mn-ea"/>
              <a:sym typeface="+mn-lt"/>
            </a:endParaRPr>
          </a:p>
        </p:txBody>
      </p:sp>
      <p:sp>
        <p:nvSpPr>
          <p:cNvPr id="40" name="íṣļide"/>
          <p:cNvSpPr/>
          <p:nvPr/>
        </p:nvSpPr>
        <p:spPr bwMode="auto">
          <a:xfrm>
            <a:off x="6365712" y="5575040"/>
            <a:ext cx="1529216" cy="496290"/>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050" dirty="0">
                <a:solidFill>
                  <a:srgbClr val="46525B"/>
                </a:solidFill>
                <a:cs typeface="+mn-ea"/>
                <a:sym typeface="+mn-lt"/>
              </a:rPr>
              <a:t>您的内容打在这里，或者通过复制您的文本，</a:t>
            </a:r>
            <a:endParaRPr lang="en-US" altLang="zh-CN" sz="1050" dirty="0">
              <a:solidFill>
                <a:srgbClr val="46525B"/>
              </a:solidFill>
              <a:cs typeface="+mn-ea"/>
              <a:sym typeface="+mn-lt"/>
            </a:endParaRPr>
          </a:p>
        </p:txBody>
      </p:sp>
      <p:sp>
        <p:nvSpPr>
          <p:cNvPr id="41" name="íṣļide"/>
          <p:cNvSpPr/>
          <p:nvPr/>
        </p:nvSpPr>
        <p:spPr bwMode="auto">
          <a:xfrm>
            <a:off x="8440740" y="5575040"/>
            <a:ext cx="1529216" cy="496290"/>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050" dirty="0">
                <a:solidFill>
                  <a:srgbClr val="46525B"/>
                </a:solidFill>
                <a:cs typeface="+mn-ea"/>
                <a:sym typeface="+mn-lt"/>
              </a:rPr>
              <a:t>您的内容打在这里，或者通过复制您的文本，</a:t>
            </a:r>
            <a:endParaRPr lang="en-US" altLang="zh-CN" sz="1050" dirty="0">
              <a:solidFill>
                <a:srgbClr val="46525B"/>
              </a:solidFill>
              <a:cs typeface="+mn-ea"/>
              <a:sym typeface="+mn-lt"/>
            </a:endParaRPr>
          </a:p>
        </p:txBody>
      </p:sp>
      <p:sp>
        <p:nvSpPr>
          <p:cNvPr id="42" name="íṣļide"/>
          <p:cNvSpPr/>
          <p:nvPr/>
        </p:nvSpPr>
        <p:spPr bwMode="auto">
          <a:xfrm>
            <a:off x="3309939" y="4433596"/>
            <a:ext cx="1529216" cy="496290"/>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050" dirty="0">
                <a:solidFill>
                  <a:srgbClr val="46525B"/>
                </a:solidFill>
                <a:cs typeface="+mn-ea"/>
                <a:sym typeface="+mn-lt"/>
              </a:rPr>
              <a:t>您的内容打在这里，或者通过复制您的文本，</a:t>
            </a:r>
            <a:endParaRPr lang="en-US" altLang="zh-CN" sz="1050" dirty="0">
              <a:solidFill>
                <a:srgbClr val="46525B"/>
              </a:solidFill>
              <a:cs typeface="+mn-ea"/>
              <a:sym typeface="+mn-lt"/>
            </a:endParaRPr>
          </a:p>
        </p:txBody>
      </p:sp>
      <p:sp>
        <p:nvSpPr>
          <p:cNvPr id="43" name="íṣļide"/>
          <p:cNvSpPr/>
          <p:nvPr/>
        </p:nvSpPr>
        <p:spPr bwMode="auto">
          <a:xfrm>
            <a:off x="5369529" y="4433596"/>
            <a:ext cx="1529216" cy="496290"/>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050" dirty="0">
                <a:solidFill>
                  <a:srgbClr val="46525B"/>
                </a:solidFill>
                <a:cs typeface="+mn-ea"/>
                <a:sym typeface="+mn-lt"/>
              </a:rPr>
              <a:t>您的内容打在这里，或者通过复制您的文本，</a:t>
            </a:r>
            <a:endParaRPr lang="en-US" altLang="zh-CN" sz="1050" dirty="0">
              <a:solidFill>
                <a:srgbClr val="46525B"/>
              </a:solidFill>
              <a:cs typeface="+mn-ea"/>
              <a:sym typeface="+mn-lt"/>
            </a:endParaRPr>
          </a:p>
        </p:txBody>
      </p:sp>
      <p:sp>
        <p:nvSpPr>
          <p:cNvPr id="44" name="íṣļide"/>
          <p:cNvSpPr/>
          <p:nvPr/>
        </p:nvSpPr>
        <p:spPr bwMode="auto">
          <a:xfrm>
            <a:off x="7489471" y="4433596"/>
            <a:ext cx="1529216" cy="496290"/>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050" dirty="0">
                <a:solidFill>
                  <a:srgbClr val="46525B"/>
                </a:solidFill>
                <a:cs typeface="+mn-ea"/>
                <a:sym typeface="+mn-lt"/>
              </a:rPr>
              <a:t>您的内容打在这里，或者通过复制您的文本，</a:t>
            </a:r>
            <a:endParaRPr lang="en-US" altLang="zh-CN" sz="1050" dirty="0">
              <a:solidFill>
                <a:srgbClr val="46525B"/>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ppt_x"/>
                                          </p:val>
                                        </p:tav>
                                        <p:tav tm="100000">
                                          <p:val>
                                            <p:strVal val="#ppt_x"/>
                                          </p:val>
                                        </p:tav>
                                      </p:tavLst>
                                    </p:anim>
                                    <p:anim calcmode="lin" valueType="num">
                                      <p:cBhvr additive="base">
                                        <p:cTn id="72" dur="500" fill="hold"/>
                                        <p:tgtEl>
                                          <p:spTgt spid="1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fill="hold"/>
                                        <p:tgtEl>
                                          <p:spTgt spid="20"/>
                                        </p:tgtEl>
                                        <p:attrNameLst>
                                          <p:attrName>ppt_x</p:attrName>
                                        </p:attrNameLst>
                                      </p:cBhvr>
                                      <p:tavLst>
                                        <p:tav tm="0">
                                          <p:val>
                                            <p:strVal val="#ppt_x"/>
                                          </p:val>
                                        </p:tav>
                                        <p:tav tm="100000">
                                          <p:val>
                                            <p:strVal val="#ppt_x"/>
                                          </p:val>
                                        </p:tav>
                                      </p:tavLst>
                                    </p:anim>
                                    <p:anim calcmode="lin" valueType="num">
                                      <p:cBhvr additive="base">
                                        <p:cTn id="80" dur="500" fill="hold"/>
                                        <p:tgtEl>
                                          <p:spTgt spid="2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500" fill="hold"/>
                                        <p:tgtEl>
                                          <p:spTgt spid="22"/>
                                        </p:tgtEl>
                                        <p:attrNameLst>
                                          <p:attrName>ppt_x</p:attrName>
                                        </p:attrNameLst>
                                      </p:cBhvr>
                                      <p:tavLst>
                                        <p:tav tm="0">
                                          <p:val>
                                            <p:strVal val="#ppt_x"/>
                                          </p:val>
                                        </p:tav>
                                        <p:tav tm="100000">
                                          <p:val>
                                            <p:strVal val="#ppt_x"/>
                                          </p:val>
                                        </p:tav>
                                      </p:tavLst>
                                    </p:anim>
                                    <p:anim calcmode="lin" valueType="num">
                                      <p:cBhvr additive="base">
                                        <p:cTn id="88" dur="500" fill="hold"/>
                                        <p:tgtEl>
                                          <p:spTgt spid="2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ppt_x"/>
                                          </p:val>
                                        </p:tav>
                                        <p:tav tm="100000">
                                          <p:val>
                                            <p:strVal val="#ppt_x"/>
                                          </p:val>
                                        </p:tav>
                                      </p:tavLst>
                                    </p:anim>
                                    <p:anim calcmode="lin" valueType="num">
                                      <p:cBhvr additive="base">
                                        <p:cTn id="92" dur="500" fill="hold"/>
                                        <p:tgtEl>
                                          <p:spTgt spid="2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additive="base">
                                        <p:cTn id="103" dur="500" fill="hold"/>
                                        <p:tgtEl>
                                          <p:spTgt spid="26"/>
                                        </p:tgtEl>
                                        <p:attrNameLst>
                                          <p:attrName>ppt_x</p:attrName>
                                        </p:attrNameLst>
                                      </p:cBhvr>
                                      <p:tavLst>
                                        <p:tav tm="0">
                                          <p:val>
                                            <p:strVal val="#ppt_x"/>
                                          </p:val>
                                        </p:tav>
                                        <p:tav tm="100000">
                                          <p:val>
                                            <p:strVal val="#ppt_x"/>
                                          </p:val>
                                        </p:tav>
                                      </p:tavLst>
                                    </p:anim>
                                    <p:anim calcmode="lin" valueType="num">
                                      <p:cBhvr additive="base">
                                        <p:cTn id="104" dur="500" fill="hold"/>
                                        <p:tgtEl>
                                          <p:spTgt spid="26"/>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500" fill="hold"/>
                                        <p:tgtEl>
                                          <p:spTgt spid="27"/>
                                        </p:tgtEl>
                                        <p:attrNameLst>
                                          <p:attrName>ppt_x</p:attrName>
                                        </p:attrNameLst>
                                      </p:cBhvr>
                                      <p:tavLst>
                                        <p:tav tm="0">
                                          <p:val>
                                            <p:strVal val="#ppt_x"/>
                                          </p:val>
                                        </p:tav>
                                        <p:tav tm="100000">
                                          <p:val>
                                            <p:strVal val="#ppt_x"/>
                                          </p:val>
                                        </p:tav>
                                      </p:tavLst>
                                    </p:anim>
                                    <p:anim calcmode="lin" valueType="num">
                                      <p:cBhvr additive="base">
                                        <p:cTn id="108" dur="500" fill="hold"/>
                                        <p:tgtEl>
                                          <p:spTgt spid="2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500" fill="hold"/>
                                        <p:tgtEl>
                                          <p:spTgt spid="28"/>
                                        </p:tgtEl>
                                        <p:attrNameLst>
                                          <p:attrName>ppt_x</p:attrName>
                                        </p:attrNameLst>
                                      </p:cBhvr>
                                      <p:tavLst>
                                        <p:tav tm="0">
                                          <p:val>
                                            <p:strVal val="#ppt_x"/>
                                          </p:val>
                                        </p:tav>
                                        <p:tav tm="100000">
                                          <p:val>
                                            <p:strVal val="#ppt_x"/>
                                          </p:val>
                                        </p:tav>
                                      </p:tavLst>
                                    </p:anim>
                                    <p:anim calcmode="lin" valueType="num">
                                      <p:cBhvr additive="base">
                                        <p:cTn id="112" dur="500" fill="hold"/>
                                        <p:tgtEl>
                                          <p:spTgt spid="28"/>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additive="base">
                                        <p:cTn id="115" dur="500" fill="hold"/>
                                        <p:tgtEl>
                                          <p:spTgt spid="29"/>
                                        </p:tgtEl>
                                        <p:attrNameLst>
                                          <p:attrName>ppt_x</p:attrName>
                                        </p:attrNameLst>
                                      </p:cBhvr>
                                      <p:tavLst>
                                        <p:tav tm="0">
                                          <p:val>
                                            <p:strVal val="#ppt_x"/>
                                          </p:val>
                                        </p:tav>
                                        <p:tav tm="100000">
                                          <p:val>
                                            <p:strVal val="#ppt_x"/>
                                          </p:val>
                                        </p:tav>
                                      </p:tavLst>
                                    </p:anim>
                                    <p:anim calcmode="lin" valueType="num">
                                      <p:cBhvr additive="base">
                                        <p:cTn id="116" dur="500" fill="hold"/>
                                        <p:tgtEl>
                                          <p:spTgt spid="29"/>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30"/>
                                        </p:tgtEl>
                                        <p:attrNameLst>
                                          <p:attrName>style.visibility</p:attrName>
                                        </p:attrNameLst>
                                      </p:cBhvr>
                                      <p:to>
                                        <p:strVal val="visible"/>
                                      </p:to>
                                    </p:set>
                                    <p:anim calcmode="lin" valueType="num">
                                      <p:cBhvr additive="base">
                                        <p:cTn id="119" dur="500" fill="hold"/>
                                        <p:tgtEl>
                                          <p:spTgt spid="30"/>
                                        </p:tgtEl>
                                        <p:attrNameLst>
                                          <p:attrName>ppt_x</p:attrName>
                                        </p:attrNameLst>
                                      </p:cBhvr>
                                      <p:tavLst>
                                        <p:tav tm="0">
                                          <p:val>
                                            <p:strVal val="#ppt_x"/>
                                          </p:val>
                                        </p:tav>
                                        <p:tav tm="100000">
                                          <p:val>
                                            <p:strVal val="#ppt_x"/>
                                          </p:val>
                                        </p:tav>
                                      </p:tavLst>
                                    </p:anim>
                                    <p:anim calcmode="lin" valueType="num">
                                      <p:cBhvr additive="base">
                                        <p:cTn id="120" dur="500" fill="hold"/>
                                        <p:tgtEl>
                                          <p:spTgt spid="30"/>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additive="base">
                                        <p:cTn id="123" dur="500" fill="hold"/>
                                        <p:tgtEl>
                                          <p:spTgt spid="31"/>
                                        </p:tgtEl>
                                        <p:attrNameLst>
                                          <p:attrName>ppt_x</p:attrName>
                                        </p:attrNameLst>
                                      </p:cBhvr>
                                      <p:tavLst>
                                        <p:tav tm="0">
                                          <p:val>
                                            <p:strVal val="#ppt_x"/>
                                          </p:val>
                                        </p:tav>
                                        <p:tav tm="100000">
                                          <p:val>
                                            <p:strVal val="#ppt_x"/>
                                          </p:val>
                                        </p:tav>
                                      </p:tavLst>
                                    </p:anim>
                                    <p:anim calcmode="lin" valueType="num">
                                      <p:cBhvr additive="base">
                                        <p:cTn id="124" dur="500" fill="hold"/>
                                        <p:tgtEl>
                                          <p:spTgt spid="31"/>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2"/>
                                        </p:tgtEl>
                                        <p:attrNameLst>
                                          <p:attrName>style.visibility</p:attrName>
                                        </p:attrNameLst>
                                      </p:cBhvr>
                                      <p:to>
                                        <p:strVal val="visible"/>
                                      </p:to>
                                    </p:set>
                                    <p:anim calcmode="lin" valueType="num">
                                      <p:cBhvr additive="base">
                                        <p:cTn id="127" dur="500" fill="hold"/>
                                        <p:tgtEl>
                                          <p:spTgt spid="32"/>
                                        </p:tgtEl>
                                        <p:attrNameLst>
                                          <p:attrName>ppt_x</p:attrName>
                                        </p:attrNameLst>
                                      </p:cBhvr>
                                      <p:tavLst>
                                        <p:tav tm="0">
                                          <p:val>
                                            <p:strVal val="#ppt_x"/>
                                          </p:val>
                                        </p:tav>
                                        <p:tav tm="100000">
                                          <p:val>
                                            <p:strVal val="#ppt_x"/>
                                          </p:val>
                                        </p:tav>
                                      </p:tavLst>
                                    </p:anim>
                                    <p:anim calcmode="lin" valueType="num">
                                      <p:cBhvr additive="base">
                                        <p:cTn id="128" dur="500" fill="hold"/>
                                        <p:tgtEl>
                                          <p:spTgt spid="32"/>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33"/>
                                        </p:tgtEl>
                                        <p:attrNameLst>
                                          <p:attrName>style.visibility</p:attrName>
                                        </p:attrNameLst>
                                      </p:cBhvr>
                                      <p:to>
                                        <p:strVal val="visible"/>
                                      </p:to>
                                    </p:set>
                                    <p:anim calcmode="lin" valueType="num">
                                      <p:cBhvr additive="base">
                                        <p:cTn id="131" dur="500" fill="hold"/>
                                        <p:tgtEl>
                                          <p:spTgt spid="33"/>
                                        </p:tgtEl>
                                        <p:attrNameLst>
                                          <p:attrName>ppt_x</p:attrName>
                                        </p:attrNameLst>
                                      </p:cBhvr>
                                      <p:tavLst>
                                        <p:tav tm="0">
                                          <p:val>
                                            <p:strVal val="#ppt_x"/>
                                          </p:val>
                                        </p:tav>
                                        <p:tav tm="100000">
                                          <p:val>
                                            <p:strVal val="#ppt_x"/>
                                          </p:val>
                                        </p:tav>
                                      </p:tavLst>
                                    </p:anim>
                                    <p:anim calcmode="lin" valueType="num">
                                      <p:cBhvr additive="base">
                                        <p:cTn id="132" dur="500" fill="hold"/>
                                        <p:tgtEl>
                                          <p:spTgt spid="33"/>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34"/>
                                        </p:tgtEl>
                                        <p:attrNameLst>
                                          <p:attrName>style.visibility</p:attrName>
                                        </p:attrNameLst>
                                      </p:cBhvr>
                                      <p:to>
                                        <p:strVal val="visible"/>
                                      </p:to>
                                    </p:set>
                                    <p:anim calcmode="lin" valueType="num">
                                      <p:cBhvr additive="base">
                                        <p:cTn id="135" dur="500" fill="hold"/>
                                        <p:tgtEl>
                                          <p:spTgt spid="34"/>
                                        </p:tgtEl>
                                        <p:attrNameLst>
                                          <p:attrName>ppt_x</p:attrName>
                                        </p:attrNameLst>
                                      </p:cBhvr>
                                      <p:tavLst>
                                        <p:tav tm="0">
                                          <p:val>
                                            <p:strVal val="#ppt_x"/>
                                          </p:val>
                                        </p:tav>
                                        <p:tav tm="100000">
                                          <p:val>
                                            <p:strVal val="#ppt_x"/>
                                          </p:val>
                                        </p:tav>
                                      </p:tavLst>
                                    </p:anim>
                                    <p:anim calcmode="lin" valueType="num">
                                      <p:cBhvr additive="base">
                                        <p:cTn id="136" dur="500" fill="hold"/>
                                        <p:tgtEl>
                                          <p:spTgt spid="34"/>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35"/>
                                        </p:tgtEl>
                                        <p:attrNameLst>
                                          <p:attrName>style.visibility</p:attrName>
                                        </p:attrNameLst>
                                      </p:cBhvr>
                                      <p:to>
                                        <p:strVal val="visible"/>
                                      </p:to>
                                    </p:set>
                                    <p:anim calcmode="lin" valueType="num">
                                      <p:cBhvr additive="base">
                                        <p:cTn id="139" dur="500" fill="hold"/>
                                        <p:tgtEl>
                                          <p:spTgt spid="35"/>
                                        </p:tgtEl>
                                        <p:attrNameLst>
                                          <p:attrName>ppt_x</p:attrName>
                                        </p:attrNameLst>
                                      </p:cBhvr>
                                      <p:tavLst>
                                        <p:tav tm="0">
                                          <p:val>
                                            <p:strVal val="#ppt_x"/>
                                          </p:val>
                                        </p:tav>
                                        <p:tav tm="100000">
                                          <p:val>
                                            <p:strVal val="#ppt_x"/>
                                          </p:val>
                                        </p:tav>
                                      </p:tavLst>
                                    </p:anim>
                                    <p:anim calcmode="lin" valueType="num">
                                      <p:cBhvr additive="base">
                                        <p:cTn id="140" dur="500" fill="hold"/>
                                        <p:tgtEl>
                                          <p:spTgt spid="35"/>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36"/>
                                        </p:tgtEl>
                                        <p:attrNameLst>
                                          <p:attrName>style.visibility</p:attrName>
                                        </p:attrNameLst>
                                      </p:cBhvr>
                                      <p:to>
                                        <p:strVal val="visible"/>
                                      </p:to>
                                    </p:set>
                                    <p:anim calcmode="lin" valueType="num">
                                      <p:cBhvr additive="base">
                                        <p:cTn id="143" dur="500" fill="hold"/>
                                        <p:tgtEl>
                                          <p:spTgt spid="36"/>
                                        </p:tgtEl>
                                        <p:attrNameLst>
                                          <p:attrName>ppt_x</p:attrName>
                                        </p:attrNameLst>
                                      </p:cBhvr>
                                      <p:tavLst>
                                        <p:tav tm="0">
                                          <p:val>
                                            <p:strVal val="#ppt_x"/>
                                          </p:val>
                                        </p:tav>
                                        <p:tav tm="100000">
                                          <p:val>
                                            <p:strVal val="#ppt_x"/>
                                          </p:val>
                                        </p:tav>
                                      </p:tavLst>
                                    </p:anim>
                                    <p:anim calcmode="lin" valueType="num">
                                      <p:cBhvr additive="base">
                                        <p:cTn id="144" dur="500" fill="hold"/>
                                        <p:tgtEl>
                                          <p:spTgt spid="36"/>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37"/>
                                        </p:tgtEl>
                                        <p:attrNameLst>
                                          <p:attrName>style.visibility</p:attrName>
                                        </p:attrNameLst>
                                      </p:cBhvr>
                                      <p:to>
                                        <p:strVal val="visible"/>
                                      </p:to>
                                    </p:set>
                                    <p:anim calcmode="lin" valueType="num">
                                      <p:cBhvr additive="base">
                                        <p:cTn id="147" dur="500" fill="hold"/>
                                        <p:tgtEl>
                                          <p:spTgt spid="37"/>
                                        </p:tgtEl>
                                        <p:attrNameLst>
                                          <p:attrName>ppt_x</p:attrName>
                                        </p:attrNameLst>
                                      </p:cBhvr>
                                      <p:tavLst>
                                        <p:tav tm="0">
                                          <p:val>
                                            <p:strVal val="#ppt_x"/>
                                          </p:val>
                                        </p:tav>
                                        <p:tav tm="100000">
                                          <p:val>
                                            <p:strVal val="#ppt_x"/>
                                          </p:val>
                                        </p:tav>
                                      </p:tavLst>
                                    </p:anim>
                                    <p:anim calcmode="lin" valueType="num">
                                      <p:cBhvr additive="base">
                                        <p:cTn id="148" dur="500" fill="hold"/>
                                        <p:tgtEl>
                                          <p:spTgt spid="37"/>
                                        </p:tgtEl>
                                        <p:attrNameLst>
                                          <p:attrName>ppt_y</p:attrName>
                                        </p:attrNameLst>
                                      </p:cBhvr>
                                      <p:tavLst>
                                        <p:tav tm="0">
                                          <p:val>
                                            <p:strVal val="1+#ppt_h/2"/>
                                          </p:val>
                                        </p:tav>
                                        <p:tav tm="100000">
                                          <p:val>
                                            <p:strVal val="#ppt_y"/>
                                          </p:val>
                                        </p:tav>
                                      </p:tavLst>
                                    </p:anim>
                                  </p:childTnLst>
                                </p:cTn>
                              </p:par>
                            </p:childTnLst>
                          </p:cTn>
                        </p:par>
                        <p:par>
                          <p:cTn id="149" fill="hold">
                            <p:stCondLst>
                              <p:cond delay="500"/>
                            </p:stCondLst>
                            <p:childTnLst>
                              <p:par>
                                <p:cTn id="150" presetID="53" presetClass="entr" presetSubtype="16" fill="hold" grpId="0" nodeType="afterEffect">
                                  <p:stCondLst>
                                    <p:cond delay="0"/>
                                  </p:stCondLst>
                                  <p:childTnLst>
                                    <p:set>
                                      <p:cBhvr>
                                        <p:cTn id="151" dur="1" fill="hold">
                                          <p:stCondLst>
                                            <p:cond delay="0"/>
                                          </p:stCondLst>
                                        </p:cTn>
                                        <p:tgtEl>
                                          <p:spTgt spid="38"/>
                                        </p:tgtEl>
                                        <p:attrNameLst>
                                          <p:attrName>style.visibility</p:attrName>
                                        </p:attrNameLst>
                                      </p:cBhvr>
                                      <p:to>
                                        <p:strVal val="visible"/>
                                      </p:to>
                                    </p:set>
                                    <p:anim calcmode="lin" valueType="num">
                                      <p:cBhvr>
                                        <p:cTn id="152" dur="500" fill="hold"/>
                                        <p:tgtEl>
                                          <p:spTgt spid="38"/>
                                        </p:tgtEl>
                                        <p:attrNameLst>
                                          <p:attrName>ppt_w</p:attrName>
                                        </p:attrNameLst>
                                      </p:cBhvr>
                                      <p:tavLst>
                                        <p:tav tm="0">
                                          <p:val>
                                            <p:fltVal val="0"/>
                                          </p:val>
                                        </p:tav>
                                        <p:tav tm="100000">
                                          <p:val>
                                            <p:strVal val="#ppt_w"/>
                                          </p:val>
                                        </p:tav>
                                      </p:tavLst>
                                    </p:anim>
                                    <p:anim calcmode="lin" valueType="num">
                                      <p:cBhvr>
                                        <p:cTn id="153" dur="500" fill="hold"/>
                                        <p:tgtEl>
                                          <p:spTgt spid="38"/>
                                        </p:tgtEl>
                                        <p:attrNameLst>
                                          <p:attrName>ppt_h</p:attrName>
                                        </p:attrNameLst>
                                      </p:cBhvr>
                                      <p:tavLst>
                                        <p:tav tm="0">
                                          <p:val>
                                            <p:fltVal val="0"/>
                                          </p:val>
                                        </p:tav>
                                        <p:tav tm="100000">
                                          <p:val>
                                            <p:strVal val="#ppt_h"/>
                                          </p:val>
                                        </p:tav>
                                      </p:tavLst>
                                    </p:anim>
                                    <p:animEffect transition="in" filter="fade">
                                      <p:cBhvr>
                                        <p:cTn id="154" dur="500"/>
                                        <p:tgtEl>
                                          <p:spTgt spid="38"/>
                                        </p:tgtEl>
                                      </p:cBhvr>
                                    </p:animEffect>
                                  </p:childTnLst>
                                </p:cTn>
                              </p:par>
                            </p:childTnLst>
                          </p:cTn>
                        </p:par>
                        <p:par>
                          <p:cTn id="155" fill="hold">
                            <p:stCondLst>
                              <p:cond delay="1000"/>
                            </p:stCondLst>
                            <p:childTnLst>
                              <p:par>
                                <p:cTn id="156" presetID="53" presetClass="entr" presetSubtype="16" fill="hold" grpId="0" nodeType="afterEffect">
                                  <p:stCondLst>
                                    <p:cond delay="0"/>
                                  </p:stCondLst>
                                  <p:childTnLst>
                                    <p:set>
                                      <p:cBhvr>
                                        <p:cTn id="157" dur="1" fill="hold">
                                          <p:stCondLst>
                                            <p:cond delay="0"/>
                                          </p:stCondLst>
                                        </p:cTn>
                                        <p:tgtEl>
                                          <p:spTgt spid="42"/>
                                        </p:tgtEl>
                                        <p:attrNameLst>
                                          <p:attrName>style.visibility</p:attrName>
                                        </p:attrNameLst>
                                      </p:cBhvr>
                                      <p:to>
                                        <p:strVal val="visible"/>
                                      </p:to>
                                    </p:set>
                                    <p:anim calcmode="lin" valueType="num">
                                      <p:cBhvr>
                                        <p:cTn id="158" dur="500" fill="hold"/>
                                        <p:tgtEl>
                                          <p:spTgt spid="42"/>
                                        </p:tgtEl>
                                        <p:attrNameLst>
                                          <p:attrName>ppt_w</p:attrName>
                                        </p:attrNameLst>
                                      </p:cBhvr>
                                      <p:tavLst>
                                        <p:tav tm="0">
                                          <p:val>
                                            <p:fltVal val="0"/>
                                          </p:val>
                                        </p:tav>
                                        <p:tav tm="100000">
                                          <p:val>
                                            <p:strVal val="#ppt_w"/>
                                          </p:val>
                                        </p:tav>
                                      </p:tavLst>
                                    </p:anim>
                                    <p:anim calcmode="lin" valueType="num">
                                      <p:cBhvr>
                                        <p:cTn id="159" dur="500" fill="hold"/>
                                        <p:tgtEl>
                                          <p:spTgt spid="42"/>
                                        </p:tgtEl>
                                        <p:attrNameLst>
                                          <p:attrName>ppt_h</p:attrName>
                                        </p:attrNameLst>
                                      </p:cBhvr>
                                      <p:tavLst>
                                        <p:tav tm="0">
                                          <p:val>
                                            <p:fltVal val="0"/>
                                          </p:val>
                                        </p:tav>
                                        <p:tav tm="100000">
                                          <p:val>
                                            <p:strVal val="#ppt_h"/>
                                          </p:val>
                                        </p:tav>
                                      </p:tavLst>
                                    </p:anim>
                                    <p:animEffect transition="in" filter="fade">
                                      <p:cBhvr>
                                        <p:cTn id="160" dur="500"/>
                                        <p:tgtEl>
                                          <p:spTgt spid="42"/>
                                        </p:tgtEl>
                                      </p:cBhvr>
                                    </p:animEffect>
                                  </p:childTnLst>
                                </p:cTn>
                              </p:par>
                            </p:childTnLst>
                          </p:cTn>
                        </p:par>
                        <p:par>
                          <p:cTn id="161" fill="hold">
                            <p:stCondLst>
                              <p:cond delay="1500"/>
                            </p:stCondLst>
                            <p:childTnLst>
                              <p:par>
                                <p:cTn id="162" presetID="53" presetClass="entr" presetSubtype="16" fill="hold" grpId="0" nodeType="afterEffect">
                                  <p:stCondLst>
                                    <p:cond delay="0"/>
                                  </p:stCondLst>
                                  <p:childTnLst>
                                    <p:set>
                                      <p:cBhvr>
                                        <p:cTn id="163" dur="1" fill="hold">
                                          <p:stCondLst>
                                            <p:cond delay="0"/>
                                          </p:stCondLst>
                                        </p:cTn>
                                        <p:tgtEl>
                                          <p:spTgt spid="39"/>
                                        </p:tgtEl>
                                        <p:attrNameLst>
                                          <p:attrName>style.visibility</p:attrName>
                                        </p:attrNameLst>
                                      </p:cBhvr>
                                      <p:to>
                                        <p:strVal val="visible"/>
                                      </p:to>
                                    </p:set>
                                    <p:anim calcmode="lin" valueType="num">
                                      <p:cBhvr>
                                        <p:cTn id="164" dur="500" fill="hold"/>
                                        <p:tgtEl>
                                          <p:spTgt spid="39"/>
                                        </p:tgtEl>
                                        <p:attrNameLst>
                                          <p:attrName>ppt_w</p:attrName>
                                        </p:attrNameLst>
                                      </p:cBhvr>
                                      <p:tavLst>
                                        <p:tav tm="0">
                                          <p:val>
                                            <p:fltVal val="0"/>
                                          </p:val>
                                        </p:tav>
                                        <p:tav tm="100000">
                                          <p:val>
                                            <p:strVal val="#ppt_w"/>
                                          </p:val>
                                        </p:tav>
                                      </p:tavLst>
                                    </p:anim>
                                    <p:anim calcmode="lin" valueType="num">
                                      <p:cBhvr>
                                        <p:cTn id="165" dur="500" fill="hold"/>
                                        <p:tgtEl>
                                          <p:spTgt spid="39"/>
                                        </p:tgtEl>
                                        <p:attrNameLst>
                                          <p:attrName>ppt_h</p:attrName>
                                        </p:attrNameLst>
                                      </p:cBhvr>
                                      <p:tavLst>
                                        <p:tav tm="0">
                                          <p:val>
                                            <p:fltVal val="0"/>
                                          </p:val>
                                        </p:tav>
                                        <p:tav tm="100000">
                                          <p:val>
                                            <p:strVal val="#ppt_h"/>
                                          </p:val>
                                        </p:tav>
                                      </p:tavLst>
                                    </p:anim>
                                    <p:animEffect transition="in" filter="fade">
                                      <p:cBhvr>
                                        <p:cTn id="166" dur="500"/>
                                        <p:tgtEl>
                                          <p:spTgt spid="39"/>
                                        </p:tgtEl>
                                      </p:cBhvr>
                                    </p:animEffect>
                                  </p:childTnLst>
                                </p:cTn>
                              </p:par>
                            </p:childTnLst>
                          </p:cTn>
                        </p:par>
                        <p:par>
                          <p:cTn id="167" fill="hold">
                            <p:stCondLst>
                              <p:cond delay="2000"/>
                            </p:stCondLst>
                            <p:childTnLst>
                              <p:par>
                                <p:cTn id="168" presetID="53" presetClass="entr" presetSubtype="16" fill="hold" grpId="0" nodeType="afterEffect">
                                  <p:stCondLst>
                                    <p:cond delay="0"/>
                                  </p:stCondLst>
                                  <p:childTnLst>
                                    <p:set>
                                      <p:cBhvr>
                                        <p:cTn id="169" dur="1" fill="hold">
                                          <p:stCondLst>
                                            <p:cond delay="0"/>
                                          </p:stCondLst>
                                        </p:cTn>
                                        <p:tgtEl>
                                          <p:spTgt spid="43"/>
                                        </p:tgtEl>
                                        <p:attrNameLst>
                                          <p:attrName>style.visibility</p:attrName>
                                        </p:attrNameLst>
                                      </p:cBhvr>
                                      <p:to>
                                        <p:strVal val="visible"/>
                                      </p:to>
                                    </p:set>
                                    <p:anim calcmode="lin" valueType="num">
                                      <p:cBhvr>
                                        <p:cTn id="170" dur="500" fill="hold"/>
                                        <p:tgtEl>
                                          <p:spTgt spid="43"/>
                                        </p:tgtEl>
                                        <p:attrNameLst>
                                          <p:attrName>ppt_w</p:attrName>
                                        </p:attrNameLst>
                                      </p:cBhvr>
                                      <p:tavLst>
                                        <p:tav tm="0">
                                          <p:val>
                                            <p:fltVal val="0"/>
                                          </p:val>
                                        </p:tav>
                                        <p:tav tm="100000">
                                          <p:val>
                                            <p:strVal val="#ppt_w"/>
                                          </p:val>
                                        </p:tav>
                                      </p:tavLst>
                                    </p:anim>
                                    <p:anim calcmode="lin" valueType="num">
                                      <p:cBhvr>
                                        <p:cTn id="171" dur="500" fill="hold"/>
                                        <p:tgtEl>
                                          <p:spTgt spid="43"/>
                                        </p:tgtEl>
                                        <p:attrNameLst>
                                          <p:attrName>ppt_h</p:attrName>
                                        </p:attrNameLst>
                                      </p:cBhvr>
                                      <p:tavLst>
                                        <p:tav tm="0">
                                          <p:val>
                                            <p:fltVal val="0"/>
                                          </p:val>
                                        </p:tav>
                                        <p:tav tm="100000">
                                          <p:val>
                                            <p:strVal val="#ppt_h"/>
                                          </p:val>
                                        </p:tav>
                                      </p:tavLst>
                                    </p:anim>
                                    <p:animEffect transition="in" filter="fade">
                                      <p:cBhvr>
                                        <p:cTn id="172" dur="500"/>
                                        <p:tgtEl>
                                          <p:spTgt spid="43"/>
                                        </p:tgtEl>
                                      </p:cBhvr>
                                    </p:animEffect>
                                  </p:childTnLst>
                                </p:cTn>
                              </p:par>
                            </p:childTnLst>
                          </p:cTn>
                        </p:par>
                        <p:par>
                          <p:cTn id="173" fill="hold">
                            <p:stCondLst>
                              <p:cond delay="2500"/>
                            </p:stCondLst>
                            <p:childTnLst>
                              <p:par>
                                <p:cTn id="174" presetID="53" presetClass="entr" presetSubtype="16" fill="hold" grpId="0" nodeType="afterEffect">
                                  <p:stCondLst>
                                    <p:cond delay="0"/>
                                  </p:stCondLst>
                                  <p:childTnLst>
                                    <p:set>
                                      <p:cBhvr>
                                        <p:cTn id="175" dur="1" fill="hold">
                                          <p:stCondLst>
                                            <p:cond delay="0"/>
                                          </p:stCondLst>
                                        </p:cTn>
                                        <p:tgtEl>
                                          <p:spTgt spid="40"/>
                                        </p:tgtEl>
                                        <p:attrNameLst>
                                          <p:attrName>style.visibility</p:attrName>
                                        </p:attrNameLst>
                                      </p:cBhvr>
                                      <p:to>
                                        <p:strVal val="visible"/>
                                      </p:to>
                                    </p:set>
                                    <p:anim calcmode="lin" valueType="num">
                                      <p:cBhvr>
                                        <p:cTn id="176" dur="500" fill="hold"/>
                                        <p:tgtEl>
                                          <p:spTgt spid="40"/>
                                        </p:tgtEl>
                                        <p:attrNameLst>
                                          <p:attrName>ppt_w</p:attrName>
                                        </p:attrNameLst>
                                      </p:cBhvr>
                                      <p:tavLst>
                                        <p:tav tm="0">
                                          <p:val>
                                            <p:fltVal val="0"/>
                                          </p:val>
                                        </p:tav>
                                        <p:tav tm="100000">
                                          <p:val>
                                            <p:strVal val="#ppt_w"/>
                                          </p:val>
                                        </p:tav>
                                      </p:tavLst>
                                    </p:anim>
                                    <p:anim calcmode="lin" valueType="num">
                                      <p:cBhvr>
                                        <p:cTn id="177" dur="500" fill="hold"/>
                                        <p:tgtEl>
                                          <p:spTgt spid="40"/>
                                        </p:tgtEl>
                                        <p:attrNameLst>
                                          <p:attrName>ppt_h</p:attrName>
                                        </p:attrNameLst>
                                      </p:cBhvr>
                                      <p:tavLst>
                                        <p:tav tm="0">
                                          <p:val>
                                            <p:fltVal val="0"/>
                                          </p:val>
                                        </p:tav>
                                        <p:tav tm="100000">
                                          <p:val>
                                            <p:strVal val="#ppt_h"/>
                                          </p:val>
                                        </p:tav>
                                      </p:tavLst>
                                    </p:anim>
                                    <p:animEffect transition="in" filter="fade">
                                      <p:cBhvr>
                                        <p:cTn id="178" dur="500"/>
                                        <p:tgtEl>
                                          <p:spTgt spid="40"/>
                                        </p:tgtEl>
                                      </p:cBhvr>
                                    </p:animEffect>
                                  </p:childTnLst>
                                </p:cTn>
                              </p:par>
                            </p:childTnLst>
                          </p:cTn>
                        </p:par>
                        <p:par>
                          <p:cTn id="179" fill="hold">
                            <p:stCondLst>
                              <p:cond delay="3000"/>
                            </p:stCondLst>
                            <p:childTnLst>
                              <p:par>
                                <p:cTn id="180" presetID="53" presetClass="entr" presetSubtype="16" fill="hold" grpId="0" nodeType="afterEffect">
                                  <p:stCondLst>
                                    <p:cond delay="0"/>
                                  </p:stCondLst>
                                  <p:childTnLst>
                                    <p:set>
                                      <p:cBhvr>
                                        <p:cTn id="181" dur="1" fill="hold">
                                          <p:stCondLst>
                                            <p:cond delay="0"/>
                                          </p:stCondLst>
                                        </p:cTn>
                                        <p:tgtEl>
                                          <p:spTgt spid="44"/>
                                        </p:tgtEl>
                                        <p:attrNameLst>
                                          <p:attrName>style.visibility</p:attrName>
                                        </p:attrNameLst>
                                      </p:cBhvr>
                                      <p:to>
                                        <p:strVal val="visible"/>
                                      </p:to>
                                    </p:set>
                                    <p:anim calcmode="lin" valueType="num">
                                      <p:cBhvr>
                                        <p:cTn id="182" dur="500" fill="hold"/>
                                        <p:tgtEl>
                                          <p:spTgt spid="44"/>
                                        </p:tgtEl>
                                        <p:attrNameLst>
                                          <p:attrName>ppt_w</p:attrName>
                                        </p:attrNameLst>
                                      </p:cBhvr>
                                      <p:tavLst>
                                        <p:tav tm="0">
                                          <p:val>
                                            <p:fltVal val="0"/>
                                          </p:val>
                                        </p:tav>
                                        <p:tav tm="100000">
                                          <p:val>
                                            <p:strVal val="#ppt_w"/>
                                          </p:val>
                                        </p:tav>
                                      </p:tavLst>
                                    </p:anim>
                                    <p:anim calcmode="lin" valueType="num">
                                      <p:cBhvr>
                                        <p:cTn id="183" dur="500" fill="hold"/>
                                        <p:tgtEl>
                                          <p:spTgt spid="44"/>
                                        </p:tgtEl>
                                        <p:attrNameLst>
                                          <p:attrName>ppt_h</p:attrName>
                                        </p:attrNameLst>
                                      </p:cBhvr>
                                      <p:tavLst>
                                        <p:tav tm="0">
                                          <p:val>
                                            <p:fltVal val="0"/>
                                          </p:val>
                                        </p:tav>
                                        <p:tav tm="100000">
                                          <p:val>
                                            <p:strVal val="#ppt_h"/>
                                          </p:val>
                                        </p:tav>
                                      </p:tavLst>
                                    </p:anim>
                                    <p:animEffect transition="in" filter="fade">
                                      <p:cBhvr>
                                        <p:cTn id="184" dur="500"/>
                                        <p:tgtEl>
                                          <p:spTgt spid="44"/>
                                        </p:tgtEl>
                                      </p:cBhvr>
                                    </p:animEffect>
                                  </p:childTnLst>
                                </p:cTn>
                              </p:par>
                            </p:childTnLst>
                          </p:cTn>
                        </p:par>
                        <p:par>
                          <p:cTn id="185" fill="hold">
                            <p:stCondLst>
                              <p:cond delay="3500"/>
                            </p:stCondLst>
                            <p:childTnLst>
                              <p:par>
                                <p:cTn id="186" presetID="53" presetClass="entr" presetSubtype="16" fill="hold" grpId="0" nodeType="afterEffect">
                                  <p:stCondLst>
                                    <p:cond delay="0"/>
                                  </p:stCondLst>
                                  <p:childTnLst>
                                    <p:set>
                                      <p:cBhvr>
                                        <p:cTn id="187" dur="1" fill="hold">
                                          <p:stCondLst>
                                            <p:cond delay="0"/>
                                          </p:stCondLst>
                                        </p:cTn>
                                        <p:tgtEl>
                                          <p:spTgt spid="41"/>
                                        </p:tgtEl>
                                        <p:attrNameLst>
                                          <p:attrName>style.visibility</p:attrName>
                                        </p:attrNameLst>
                                      </p:cBhvr>
                                      <p:to>
                                        <p:strVal val="visible"/>
                                      </p:to>
                                    </p:set>
                                    <p:anim calcmode="lin" valueType="num">
                                      <p:cBhvr>
                                        <p:cTn id="188" dur="500" fill="hold"/>
                                        <p:tgtEl>
                                          <p:spTgt spid="41"/>
                                        </p:tgtEl>
                                        <p:attrNameLst>
                                          <p:attrName>ppt_w</p:attrName>
                                        </p:attrNameLst>
                                      </p:cBhvr>
                                      <p:tavLst>
                                        <p:tav tm="0">
                                          <p:val>
                                            <p:fltVal val="0"/>
                                          </p:val>
                                        </p:tav>
                                        <p:tav tm="100000">
                                          <p:val>
                                            <p:strVal val="#ppt_w"/>
                                          </p:val>
                                        </p:tav>
                                      </p:tavLst>
                                    </p:anim>
                                    <p:anim calcmode="lin" valueType="num">
                                      <p:cBhvr>
                                        <p:cTn id="189" dur="500" fill="hold"/>
                                        <p:tgtEl>
                                          <p:spTgt spid="41"/>
                                        </p:tgtEl>
                                        <p:attrNameLst>
                                          <p:attrName>ppt_h</p:attrName>
                                        </p:attrNameLst>
                                      </p:cBhvr>
                                      <p:tavLst>
                                        <p:tav tm="0">
                                          <p:val>
                                            <p:fltVal val="0"/>
                                          </p:val>
                                        </p:tav>
                                        <p:tav tm="100000">
                                          <p:val>
                                            <p:strVal val="#ppt_h"/>
                                          </p:val>
                                        </p:tav>
                                      </p:tavLst>
                                    </p:anim>
                                    <p:animEffect transition="in" filter="fade">
                                      <p:cBhvr>
                                        <p:cTn id="1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oid 5"/>
          <p:cNvSpPr/>
          <p:nvPr/>
        </p:nvSpPr>
        <p:spPr>
          <a:xfrm rot="16200000">
            <a:off x="2673475" y="2471993"/>
            <a:ext cx="5191932" cy="1921757"/>
          </a:xfrm>
          <a:prstGeom prst="trapezoid">
            <a:avLst>
              <a:gd name="adj" fmla="val 494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7" name="Rectangle 6"/>
          <p:cNvSpPr/>
          <p:nvPr/>
        </p:nvSpPr>
        <p:spPr>
          <a:xfrm>
            <a:off x="6230320" y="836905"/>
            <a:ext cx="5346914" cy="5184190"/>
          </a:xfrm>
          <a:prstGeom prst="rect">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15" name="TextBox 14"/>
          <p:cNvSpPr txBox="1"/>
          <p:nvPr/>
        </p:nvSpPr>
        <p:spPr>
          <a:xfrm>
            <a:off x="5451593" y="1463258"/>
            <a:ext cx="418384" cy="677108"/>
          </a:xfrm>
          <a:prstGeom prst="rect">
            <a:avLst/>
          </a:prstGeom>
          <a:noFill/>
        </p:spPr>
        <p:txBody>
          <a:bodyPr wrap="none" lIns="0" tIns="0" rIns="0" bIns="0" rtlCol="0">
            <a:spAutoFit/>
          </a:bodyPr>
          <a:lstStyle/>
          <a:p>
            <a:r>
              <a:rPr lang="en-US" sz="4400" dirty="0">
                <a:solidFill>
                  <a:schemeClr val="bg1"/>
                </a:solidFill>
                <a:cs typeface="+mn-ea"/>
                <a:sym typeface="+mn-lt"/>
              </a:rPr>
              <a:t>01</a:t>
            </a:r>
            <a:endParaRPr lang="en-US" sz="4400" dirty="0">
              <a:solidFill>
                <a:schemeClr val="bg1"/>
              </a:solidFill>
              <a:cs typeface="+mn-ea"/>
              <a:sym typeface="+mn-lt"/>
            </a:endParaRPr>
          </a:p>
        </p:txBody>
      </p:sp>
      <p:sp>
        <p:nvSpPr>
          <p:cNvPr id="16" name="TextBox 15"/>
          <p:cNvSpPr txBox="1"/>
          <p:nvPr/>
        </p:nvSpPr>
        <p:spPr>
          <a:xfrm>
            <a:off x="5451593" y="4717633"/>
            <a:ext cx="588303" cy="677108"/>
          </a:xfrm>
          <a:prstGeom prst="rect">
            <a:avLst/>
          </a:prstGeom>
          <a:noFill/>
        </p:spPr>
        <p:txBody>
          <a:bodyPr wrap="none" lIns="0" tIns="0" rIns="0" bIns="0" rtlCol="0">
            <a:spAutoFit/>
          </a:bodyPr>
          <a:lstStyle/>
          <a:p>
            <a:r>
              <a:rPr lang="en-US" sz="4400">
                <a:solidFill>
                  <a:schemeClr val="bg1"/>
                </a:solidFill>
                <a:cs typeface="+mn-ea"/>
                <a:sym typeface="+mn-lt"/>
              </a:rPr>
              <a:t>03</a:t>
            </a:r>
            <a:endParaRPr lang="en-US" sz="4400">
              <a:solidFill>
                <a:schemeClr val="bg1"/>
              </a:solidFill>
              <a:cs typeface="+mn-ea"/>
              <a:sym typeface="+mn-lt"/>
            </a:endParaRPr>
          </a:p>
        </p:txBody>
      </p:sp>
      <p:sp>
        <p:nvSpPr>
          <p:cNvPr id="17" name="TextBox 16"/>
          <p:cNvSpPr txBox="1"/>
          <p:nvPr/>
        </p:nvSpPr>
        <p:spPr>
          <a:xfrm>
            <a:off x="5451593" y="3090446"/>
            <a:ext cx="594715" cy="677108"/>
          </a:xfrm>
          <a:prstGeom prst="rect">
            <a:avLst/>
          </a:prstGeom>
          <a:noFill/>
        </p:spPr>
        <p:txBody>
          <a:bodyPr wrap="none" lIns="0" tIns="0" rIns="0" bIns="0" rtlCol="0">
            <a:spAutoFit/>
          </a:bodyPr>
          <a:lstStyle/>
          <a:p>
            <a:r>
              <a:rPr lang="en-US" sz="4400">
                <a:solidFill>
                  <a:schemeClr val="bg1"/>
                </a:solidFill>
                <a:cs typeface="+mn-ea"/>
                <a:sym typeface="+mn-lt"/>
              </a:rPr>
              <a:t>02</a:t>
            </a:r>
            <a:endParaRPr lang="en-US" sz="4400">
              <a:solidFill>
                <a:schemeClr val="bg1"/>
              </a:solidFill>
              <a:cs typeface="+mn-ea"/>
              <a:sym typeface="+mn-lt"/>
            </a:endParaRPr>
          </a:p>
        </p:txBody>
      </p:sp>
      <p:grpSp>
        <p:nvGrpSpPr>
          <p:cNvPr id="18" name="Group 17"/>
          <p:cNvGrpSpPr/>
          <p:nvPr/>
        </p:nvGrpSpPr>
        <p:grpSpPr>
          <a:xfrm>
            <a:off x="6541704" y="1463258"/>
            <a:ext cx="4308266" cy="860240"/>
            <a:chOff x="7912360" y="1312967"/>
            <a:chExt cx="4308266" cy="860240"/>
          </a:xfrm>
        </p:grpSpPr>
        <p:sp>
          <p:nvSpPr>
            <p:cNvPr id="19" name="TextBox 18"/>
            <p:cNvSpPr txBox="1"/>
            <p:nvPr/>
          </p:nvSpPr>
          <p:spPr>
            <a:xfrm>
              <a:off x="7912361" y="1312967"/>
              <a:ext cx="1641475" cy="246221"/>
            </a:xfrm>
            <a:prstGeom prst="rect">
              <a:avLst/>
            </a:prstGeom>
            <a:noFill/>
          </p:spPr>
          <p:txBody>
            <a:bodyPr wrap="none" lIns="0" tIns="0" rIns="0" bIns="0" rtlCol="0">
              <a:spAutoFit/>
            </a:bodyPr>
            <a:lstStyle/>
            <a:p>
              <a:r>
                <a:rPr lang="zh-CN" altLang="en-US" sz="1600" dirty="0">
                  <a:solidFill>
                    <a:schemeClr val="bg1"/>
                  </a:solidFill>
                  <a:cs typeface="+mn-ea"/>
                  <a:sym typeface="+mn-lt"/>
                </a:rPr>
                <a:t>点击编辑你的标题</a:t>
              </a:r>
              <a:endParaRPr lang="en-US" altLang="zh-CN" sz="1600" dirty="0">
                <a:solidFill>
                  <a:schemeClr val="bg1"/>
                </a:solidFill>
                <a:cs typeface="+mn-ea"/>
                <a:sym typeface="+mn-lt"/>
              </a:endParaRPr>
            </a:p>
          </p:txBody>
        </p:sp>
        <p:sp>
          <p:nvSpPr>
            <p:cNvPr id="20" name="TextBox 19"/>
            <p:cNvSpPr txBox="1"/>
            <p:nvPr/>
          </p:nvSpPr>
          <p:spPr>
            <a:xfrm flipH="1">
              <a:off x="7912360" y="1651526"/>
              <a:ext cx="4308266" cy="521681"/>
            </a:xfrm>
            <a:prstGeom prst="rect">
              <a:avLst/>
            </a:prstGeom>
            <a:noFill/>
          </p:spPr>
          <p:txBody>
            <a:bodyPr wrap="square" lIns="0" tIns="0" rIns="0" bIns="0" rtlCol="0">
              <a:spAutoFit/>
            </a:bodyPr>
            <a:lstStyle/>
            <a:p>
              <a:pPr>
                <a:lnSpc>
                  <a:spcPct val="150000"/>
                </a:lnSpc>
              </a:pPr>
              <a:r>
                <a:rPr lang="zh-CN" altLang="en-US" sz="1200" dirty="0">
                  <a:solidFill>
                    <a:schemeClr val="bg1"/>
                  </a:solidFill>
                  <a:cs typeface="+mn-ea"/>
                  <a:sym typeface="+mn-lt"/>
                </a:rPr>
                <a:t>您的内容打在这里，或者通过复制您的文本后，在此框中选择粘贴，并选择只保留文字。</a:t>
              </a:r>
              <a:endParaRPr lang="en-US" altLang="zh-CN" sz="1200" dirty="0">
                <a:solidFill>
                  <a:schemeClr val="bg1"/>
                </a:solidFill>
                <a:cs typeface="+mn-ea"/>
                <a:sym typeface="+mn-lt"/>
              </a:endParaRPr>
            </a:p>
          </p:txBody>
        </p:sp>
      </p:grpSp>
      <p:grpSp>
        <p:nvGrpSpPr>
          <p:cNvPr id="21" name="Group 20"/>
          <p:cNvGrpSpPr/>
          <p:nvPr/>
        </p:nvGrpSpPr>
        <p:grpSpPr>
          <a:xfrm>
            <a:off x="6541703" y="2967330"/>
            <a:ext cx="4308265" cy="860240"/>
            <a:chOff x="7912359" y="1312967"/>
            <a:chExt cx="4308265" cy="860240"/>
          </a:xfrm>
        </p:grpSpPr>
        <p:sp>
          <p:nvSpPr>
            <p:cNvPr id="22" name="TextBox 21"/>
            <p:cNvSpPr txBox="1"/>
            <p:nvPr/>
          </p:nvSpPr>
          <p:spPr>
            <a:xfrm>
              <a:off x="7912361" y="1312967"/>
              <a:ext cx="1641475" cy="246221"/>
            </a:xfrm>
            <a:prstGeom prst="rect">
              <a:avLst/>
            </a:prstGeom>
            <a:noFill/>
          </p:spPr>
          <p:txBody>
            <a:bodyPr wrap="none" lIns="0" tIns="0" rIns="0" bIns="0" rtlCol="0">
              <a:spAutoFit/>
            </a:bodyPr>
            <a:lstStyle/>
            <a:p>
              <a:r>
                <a:rPr lang="zh-CN" altLang="en-US" sz="1600" dirty="0">
                  <a:solidFill>
                    <a:schemeClr val="bg1"/>
                  </a:solidFill>
                  <a:cs typeface="+mn-ea"/>
                  <a:sym typeface="+mn-lt"/>
                </a:rPr>
                <a:t>点击编辑你</a:t>
              </a:r>
              <a:r>
                <a:rPr lang="zh-CN" altLang="en-US" sz="1600">
                  <a:solidFill>
                    <a:schemeClr val="bg1"/>
                  </a:solidFill>
                  <a:cs typeface="+mn-ea"/>
                  <a:sym typeface="+mn-lt"/>
                </a:rPr>
                <a:t>的标题</a:t>
              </a:r>
              <a:endParaRPr lang="en-US" altLang="zh-CN" sz="1600" dirty="0">
                <a:solidFill>
                  <a:schemeClr val="bg1"/>
                </a:solidFill>
                <a:cs typeface="+mn-ea"/>
                <a:sym typeface="+mn-lt"/>
              </a:endParaRPr>
            </a:p>
          </p:txBody>
        </p:sp>
        <p:sp>
          <p:nvSpPr>
            <p:cNvPr id="23" name="TextBox 22"/>
            <p:cNvSpPr txBox="1"/>
            <p:nvPr/>
          </p:nvSpPr>
          <p:spPr>
            <a:xfrm flipH="1">
              <a:off x="7912359" y="1651526"/>
              <a:ext cx="4308265" cy="521681"/>
            </a:xfrm>
            <a:prstGeom prst="rect">
              <a:avLst/>
            </a:prstGeom>
            <a:noFill/>
          </p:spPr>
          <p:txBody>
            <a:bodyPr wrap="square" lIns="0" tIns="0" rIns="0" bIns="0" rtlCol="0">
              <a:spAutoFit/>
            </a:bodyPr>
            <a:lstStyle/>
            <a:p>
              <a:pPr>
                <a:lnSpc>
                  <a:spcPct val="150000"/>
                </a:lnSpc>
              </a:pPr>
              <a:r>
                <a:rPr lang="zh-CN" altLang="en-US" sz="1200" dirty="0">
                  <a:solidFill>
                    <a:schemeClr val="bg1"/>
                  </a:solidFill>
                  <a:cs typeface="+mn-ea"/>
                  <a:sym typeface="+mn-lt"/>
                </a:rPr>
                <a:t>您的内容打在这里，或者通过复制您的文本后，在此框中选择粘贴，并选择只保留</a:t>
              </a:r>
              <a:r>
                <a:rPr lang="zh-CN" altLang="en-US" sz="1200">
                  <a:solidFill>
                    <a:schemeClr val="bg1"/>
                  </a:solidFill>
                  <a:cs typeface="+mn-ea"/>
                  <a:sym typeface="+mn-lt"/>
                </a:rPr>
                <a:t>文字。</a:t>
              </a:r>
              <a:endParaRPr lang="en-US" altLang="zh-CN" sz="1200" dirty="0">
                <a:solidFill>
                  <a:schemeClr val="bg1"/>
                </a:solidFill>
                <a:cs typeface="+mn-ea"/>
                <a:sym typeface="+mn-lt"/>
              </a:endParaRPr>
            </a:p>
          </p:txBody>
        </p:sp>
      </p:grpSp>
      <p:grpSp>
        <p:nvGrpSpPr>
          <p:cNvPr id="24" name="Group 23"/>
          <p:cNvGrpSpPr/>
          <p:nvPr/>
        </p:nvGrpSpPr>
        <p:grpSpPr>
          <a:xfrm>
            <a:off x="6541704" y="4656075"/>
            <a:ext cx="4308264" cy="860240"/>
            <a:chOff x="7912360" y="1312967"/>
            <a:chExt cx="4308264" cy="860240"/>
          </a:xfrm>
        </p:grpSpPr>
        <p:sp>
          <p:nvSpPr>
            <p:cNvPr id="25" name="TextBox 24"/>
            <p:cNvSpPr txBox="1"/>
            <p:nvPr/>
          </p:nvSpPr>
          <p:spPr>
            <a:xfrm>
              <a:off x="7912361" y="1312967"/>
              <a:ext cx="1641475" cy="246221"/>
            </a:xfrm>
            <a:prstGeom prst="rect">
              <a:avLst/>
            </a:prstGeom>
            <a:noFill/>
          </p:spPr>
          <p:txBody>
            <a:bodyPr wrap="none" lIns="0" tIns="0" rIns="0" bIns="0" rtlCol="0">
              <a:spAutoFit/>
            </a:bodyPr>
            <a:lstStyle/>
            <a:p>
              <a:r>
                <a:rPr lang="zh-CN" altLang="en-US" sz="1600" dirty="0">
                  <a:solidFill>
                    <a:schemeClr val="bg1"/>
                  </a:solidFill>
                  <a:cs typeface="+mn-ea"/>
                  <a:sym typeface="+mn-lt"/>
                </a:rPr>
                <a:t>点击编辑你</a:t>
              </a:r>
              <a:r>
                <a:rPr lang="zh-CN" altLang="en-US" sz="1600">
                  <a:solidFill>
                    <a:schemeClr val="bg1"/>
                  </a:solidFill>
                  <a:cs typeface="+mn-ea"/>
                  <a:sym typeface="+mn-lt"/>
                </a:rPr>
                <a:t>的标题</a:t>
              </a:r>
              <a:endParaRPr lang="en-US" altLang="zh-CN" sz="1600" dirty="0">
                <a:solidFill>
                  <a:schemeClr val="bg1"/>
                </a:solidFill>
                <a:cs typeface="+mn-ea"/>
                <a:sym typeface="+mn-lt"/>
              </a:endParaRPr>
            </a:p>
          </p:txBody>
        </p:sp>
        <p:sp>
          <p:nvSpPr>
            <p:cNvPr id="26" name="TextBox 25"/>
            <p:cNvSpPr txBox="1"/>
            <p:nvPr/>
          </p:nvSpPr>
          <p:spPr>
            <a:xfrm flipH="1">
              <a:off x="7912360" y="1651526"/>
              <a:ext cx="4308264" cy="521681"/>
            </a:xfrm>
            <a:prstGeom prst="rect">
              <a:avLst/>
            </a:prstGeom>
            <a:noFill/>
          </p:spPr>
          <p:txBody>
            <a:bodyPr wrap="square" lIns="0" tIns="0" rIns="0" bIns="0" rtlCol="0">
              <a:spAutoFit/>
            </a:bodyPr>
            <a:lstStyle/>
            <a:p>
              <a:pPr>
                <a:lnSpc>
                  <a:spcPct val="150000"/>
                </a:lnSpc>
              </a:pPr>
              <a:r>
                <a:rPr lang="zh-CN" altLang="en-US" sz="1200" dirty="0">
                  <a:solidFill>
                    <a:schemeClr val="bg1"/>
                  </a:solidFill>
                  <a:cs typeface="+mn-ea"/>
                  <a:sym typeface="+mn-lt"/>
                </a:rPr>
                <a:t>您的内容打在这里，或者通过复制您的文本后，在此框中选择粘贴，并选择只保留</a:t>
              </a:r>
              <a:r>
                <a:rPr lang="zh-CN" altLang="en-US" sz="1200">
                  <a:solidFill>
                    <a:schemeClr val="bg1"/>
                  </a:solidFill>
                  <a:cs typeface="+mn-ea"/>
                  <a:sym typeface="+mn-lt"/>
                </a:rPr>
                <a:t>文字。</a:t>
              </a:r>
              <a:endParaRPr lang="en-US" altLang="zh-CN" sz="1200" dirty="0">
                <a:solidFill>
                  <a:schemeClr val="bg1"/>
                </a:solidFill>
                <a:cs typeface="+mn-ea"/>
                <a:sym typeface="+mn-lt"/>
              </a:endParaRPr>
            </a:p>
          </p:txBody>
        </p:sp>
      </p:grpSp>
      <p:pic>
        <p:nvPicPr>
          <p:cNvPr id="9" name="图片占位符 8"/>
          <p:cNvPicPr>
            <a:picLocks noGrp="1" noChangeAspect="1"/>
          </p:cNvPicPr>
          <p:nvPr>
            <p:ph type="pic" sz="quarter" idx="10"/>
          </p:nvPr>
        </p:nvPicPr>
        <p:blipFill rotWithShape="1">
          <a:blip r:embed="rId1" cstate="print">
            <a:extLst>
              <a:ext uri="{28A0092B-C50C-407E-A947-70E740481C1C}">
                <a14:useLocalDpi xmlns:a14="http://schemas.microsoft.com/office/drawing/2010/main" val="0"/>
              </a:ext>
            </a:extLst>
          </a:blip>
          <a:srcRect l="18894"/>
          <a:stretch>
            <a:fillRect/>
          </a:stretch>
        </p:blipFill>
        <p:spPr>
          <a:xfrm>
            <a:off x="313949" y="1787094"/>
            <a:ext cx="3994613" cy="3283811"/>
          </a:xfr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0-#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27361" y="2312666"/>
            <a:ext cx="2910415" cy="3413985"/>
          </a:xfrm>
          <a:prstGeom prst="rect">
            <a:avLst/>
          </a:prstGeom>
        </p:spPr>
      </p:pic>
      <p:grpSp>
        <p:nvGrpSpPr>
          <p:cNvPr id="71" name="组合 70"/>
          <p:cNvGrpSpPr/>
          <p:nvPr/>
        </p:nvGrpSpPr>
        <p:grpSpPr>
          <a:xfrm>
            <a:off x="571398" y="578529"/>
            <a:ext cx="5767994" cy="4661323"/>
            <a:chOff x="571398" y="578529"/>
            <a:chExt cx="5767994" cy="4661323"/>
          </a:xfrm>
        </p:grpSpPr>
        <p:sp>
          <p:nvSpPr>
            <p:cNvPr id="19" name="Freeform 858"/>
            <p:cNvSpPr>
              <a:spLocks noEditPoints="1"/>
            </p:cNvSpPr>
            <p:nvPr/>
          </p:nvSpPr>
          <p:spPr bwMode="auto">
            <a:xfrm rot="18162235">
              <a:off x="2993602" y="1953092"/>
              <a:ext cx="360363" cy="447675"/>
            </a:xfrm>
            <a:custGeom>
              <a:avLst/>
              <a:gdLst>
                <a:gd name="T0" fmla="*/ 0 w 235"/>
                <a:gd name="T1" fmla="*/ 45 h 291"/>
                <a:gd name="T2" fmla="*/ 52 w 235"/>
                <a:gd name="T3" fmla="*/ 1 h 291"/>
                <a:gd name="T4" fmla="*/ 234 w 235"/>
                <a:gd name="T5" fmla="*/ 1 h 291"/>
                <a:gd name="T6" fmla="*/ 234 w 235"/>
                <a:gd name="T7" fmla="*/ 289 h 291"/>
                <a:gd name="T8" fmla="*/ 0 w 235"/>
                <a:gd name="T9" fmla="*/ 289 h 291"/>
                <a:gd name="T10" fmla="*/ 0 w 235"/>
                <a:gd name="T11" fmla="*/ 45 h 291"/>
                <a:gd name="T12" fmla="*/ 59 w 235"/>
                <a:gd name="T13" fmla="*/ 13 h 291"/>
                <a:gd name="T14" fmla="*/ 59 w 235"/>
                <a:gd name="T15" fmla="*/ 53 h 291"/>
                <a:gd name="T16" fmla="*/ 13 w 235"/>
                <a:gd name="T17" fmla="*/ 53 h 291"/>
                <a:gd name="T18" fmla="*/ 13 w 235"/>
                <a:gd name="T19" fmla="*/ 278 h 291"/>
                <a:gd name="T20" fmla="*/ 222 w 235"/>
                <a:gd name="T21" fmla="*/ 278 h 291"/>
                <a:gd name="T22" fmla="*/ 222 w 235"/>
                <a:gd name="T23" fmla="*/ 13 h 291"/>
                <a:gd name="T24" fmla="*/ 59 w 235"/>
                <a:gd name="T25" fmla="*/ 13 h 291"/>
                <a:gd name="T26" fmla="*/ 22 w 235"/>
                <a:gd name="T27" fmla="*/ 41 h 291"/>
                <a:gd name="T28" fmla="*/ 46 w 235"/>
                <a:gd name="T29" fmla="*/ 42 h 291"/>
                <a:gd name="T30" fmla="*/ 46 w 235"/>
                <a:gd name="T31" fmla="*/ 21 h 291"/>
                <a:gd name="T32" fmla="*/ 22 w 235"/>
                <a:gd name="T33" fmla="*/ 41 h 291"/>
                <a:gd name="T34" fmla="*/ 64 w 235"/>
                <a:gd name="T35" fmla="*/ 78 h 291"/>
                <a:gd name="T36" fmla="*/ 70 w 235"/>
                <a:gd name="T37" fmla="*/ 89 h 291"/>
                <a:gd name="T38" fmla="*/ 166 w 235"/>
                <a:gd name="T39" fmla="*/ 90 h 291"/>
                <a:gd name="T40" fmla="*/ 168 w 235"/>
                <a:gd name="T41" fmla="*/ 77 h 291"/>
                <a:gd name="T42" fmla="*/ 64 w 235"/>
                <a:gd name="T43" fmla="*/ 78 h 291"/>
                <a:gd name="T44" fmla="*/ 51 w 235"/>
                <a:gd name="T45" fmla="*/ 115 h 291"/>
                <a:gd name="T46" fmla="*/ 51 w 235"/>
                <a:gd name="T47" fmla="*/ 125 h 291"/>
                <a:gd name="T48" fmla="*/ 183 w 235"/>
                <a:gd name="T49" fmla="*/ 125 h 291"/>
                <a:gd name="T50" fmla="*/ 183 w 235"/>
                <a:gd name="T51" fmla="*/ 115 h 291"/>
                <a:gd name="T52" fmla="*/ 51 w 235"/>
                <a:gd name="T53" fmla="*/ 115 h 291"/>
                <a:gd name="T54" fmla="*/ 51 w 235"/>
                <a:gd name="T55" fmla="*/ 135 h 291"/>
                <a:gd name="T56" fmla="*/ 51 w 235"/>
                <a:gd name="T57" fmla="*/ 146 h 291"/>
                <a:gd name="T58" fmla="*/ 172 w 235"/>
                <a:gd name="T59" fmla="*/ 146 h 291"/>
                <a:gd name="T60" fmla="*/ 188 w 235"/>
                <a:gd name="T61" fmla="*/ 138 h 291"/>
                <a:gd name="T62" fmla="*/ 51 w 235"/>
                <a:gd name="T63" fmla="*/ 135 h 291"/>
                <a:gd name="T64" fmla="*/ 164 w 235"/>
                <a:gd name="T65" fmla="*/ 166 h 291"/>
                <a:gd name="T66" fmla="*/ 153 w 235"/>
                <a:gd name="T67" fmla="*/ 232 h 291"/>
                <a:gd name="T68" fmla="*/ 190 w 235"/>
                <a:gd name="T69" fmla="*/ 231 h 291"/>
                <a:gd name="T70" fmla="*/ 197 w 235"/>
                <a:gd name="T71" fmla="*/ 178 h 291"/>
                <a:gd name="T72" fmla="*/ 164 w 235"/>
                <a:gd name="T73" fmla="*/ 166 h 291"/>
                <a:gd name="T74" fmla="*/ 164 w 235"/>
                <a:gd name="T75" fmla="*/ 180 h 291"/>
                <a:gd name="T76" fmla="*/ 158 w 235"/>
                <a:gd name="T77" fmla="*/ 217 h 291"/>
                <a:gd name="T78" fmla="*/ 191 w 235"/>
                <a:gd name="T79" fmla="*/ 198 h 291"/>
                <a:gd name="T80" fmla="*/ 164 w 235"/>
                <a:gd name="T81" fmla="*/ 180 h 291"/>
                <a:gd name="T82" fmla="*/ 168 w 235"/>
                <a:gd name="T83" fmla="*/ 185 h 291"/>
                <a:gd name="T84" fmla="*/ 155 w 235"/>
                <a:gd name="T85" fmla="*/ 203 h 291"/>
                <a:gd name="T86" fmla="*/ 181 w 235"/>
                <a:gd name="T87" fmla="*/ 212 h 291"/>
                <a:gd name="T88" fmla="*/ 168 w 235"/>
                <a:gd name="T89" fmla="*/ 185 h 291"/>
                <a:gd name="T90" fmla="*/ 50 w 235"/>
                <a:gd name="T91" fmla="*/ 227 h 291"/>
                <a:gd name="T92" fmla="*/ 50 w 235"/>
                <a:gd name="T93" fmla="*/ 237 h 291"/>
                <a:gd name="T94" fmla="*/ 109 w 235"/>
                <a:gd name="T95" fmla="*/ 237 h 291"/>
                <a:gd name="T96" fmla="*/ 109 w 235"/>
                <a:gd name="T97" fmla="*/ 227 h 291"/>
                <a:gd name="T98" fmla="*/ 50 w 235"/>
                <a:gd name="T99" fmla="*/ 227 h 291"/>
                <a:gd name="T100" fmla="*/ 152 w 235"/>
                <a:gd name="T101" fmla="*/ 236 h 291"/>
                <a:gd name="T102" fmla="*/ 146 w 235"/>
                <a:gd name="T103" fmla="*/ 255 h 291"/>
                <a:gd name="T104" fmla="*/ 164 w 235"/>
                <a:gd name="T105" fmla="*/ 260 h 291"/>
                <a:gd name="T106" fmla="*/ 168 w 235"/>
                <a:gd name="T107" fmla="*/ 242 h 291"/>
                <a:gd name="T108" fmla="*/ 152 w 235"/>
                <a:gd name="T109" fmla="*/ 236 h 291"/>
                <a:gd name="T110" fmla="*/ 172 w 235"/>
                <a:gd name="T111" fmla="*/ 241 h 291"/>
                <a:gd name="T112" fmla="*/ 177 w 235"/>
                <a:gd name="T113" fmla="*/ 260 h 291"/>
                <a:gd name="T114" fmla="*/ 195 w 235"/>
                <a:gd name="T115" fmla="*/ 255 h 291"/>
                <a:gd name="T116" fmla="*/ 187 w 235"/>
                <a:gd name="T117" fmla="*/ 237 h 291"/>
                <a:gd name="T118" fmla="*/ 172 w 235"/>
                <a:gd name="T119" fmla="*/ 24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91">
                  <a:moveTo>
                    <a:pt x="0" y="45"/>
                  </a:moveTo>
                  <a:cubicBezTo>
                    <a:pt x="18" y="31"/>
                    <a:pt x="33" y="13"/>
                    <a:pt x="52" y="1"/>
                  </a:cubicBezTo>
                  <a:cubicBezTo>
                    <a:pt x="113" y="0"/>
                    <a:pt x="173" y="0"/>
                    <a:pt x="234" y="1"/>
                  </a:cubicBezTo>
                  <a:cubicBezTo>
                    <a:pt x="235" y="97"/>
                    <a:pt x="235" y="193"/>
                    <a:pt x="234" y="289"/>
                  </a:cubicBezTo>
                  <a:cubicBezTo>
                    <a:pt x="156" y="291"/>
                    <a:pt x="78" y="291"/>
                    <a:pt x="0" y="289"/>
                  </a:cubicBezTo>
                  <a:cubicBezTo>
                    <a:pt x="0" y="208"/>
                    <a:pt x="0" y="126"/>
                    <a:pt x="0" y="45"/>
                  </a:cubicBezTo>
                  <a:close/>
                  <a:moveTo>
                    <a:pt x="59" y="13"/>
                  </a:moveTo>
                  <a:cubicBezTo>
                    <a:pt x="59" y="26"/>
                    <a:pt x="59" y="39"/>
                    <a:pt x="59" y="53"/>
                  </a:cubicBezTo>
                  <a:cubicBezTo>
                    <a:pt x="43" y="53"/>
                    <a:pt x="28" y="53"/>
                    <a:pt x="13" y="53"/>
                  </a:cubicBezTo>
                  <a:cubicBezTo>
                    <a:pt x="13" y="128"/>
                    <a:pt x="12" y="203"/>
                    <a:pt x="13" y="278"/>
                  </a:cubicBezTo>
                  <a:cubicBezTo>
                    <a:pt x="83" y="278"/>
                    <a:pt x="152" y="278"/>
                    <a:pt x="222" y="278"/>
                  </a:cubicBezTo>
                  <a:cubicBezTo>
                    <a:pt x="223" y="190"/>
                    <a:pt x="222" y="101"/>
                    <a:pt x="222" y="13"/>
                  </a:cubicBezTo>
                  <a:cubicBezTo>
                    <a:pt x="168" y="13"/>
                    <a:pt x="113" y="13"/>
                    <a:pt x="59" y="13"/>
                  </a:cubicBezTo>
                  <a:close/>
                  <a:moveTo>
                    <a:pt x="22" y="41"/>
                  </a:moveTo>
                  <a:cubicBezTo>
                    <a:pt x="30" y="42"/>
                    <a:pt x="38" y="42"/>
                    <a:pt x="46" y="42"/>
                  </a:cubicBezTo>
                  <a:cubicBezTo>
                    <a:pt x="46" y="35"/>
                    <a:pt x="46" y="28"/>
                    <a:pt x="46" y="21"/>
                  </a:cubicBezTo>
                  <a:cubicBezTo>
                    <a:pt x="38" y="28"/>
                    <a:pt x="30" y="35"/>
                    <a:pt x="22" y="41"/>
                  </a:cubicBezTo>
                  <a:close/>
                  <a:moveTo>
                    <a:pt x="64" y="78"/>
                  </a:moveTo>
                  <a:cubicBezTo>
                    <a:pt x="65" y="81"/>
                    <a:pt x="68" y="86"/>
                    <a:pt x="70" y="89"/>
                  </a:cubicBezTo>
                  <a:cubicBezTo>
                    <a:pt x="102" y="92"/>
                    <a:pt x="134" y="90"/>
                    <a:pt x="166" y="90"/>
                  </a:cubicBezTo>
                  <a:cubicBezTo>
                    <a:pt x="167" y="87"/>
                    <a:pt x="168" y="80"/>
                    <a:pt x="168" y="77"/>
                  </a:cubicBezTo>
                  <a:cubicBezTo>
                    <a:pt x="133" y="77"/>
                    <a:pt x="99" y="75"/>
                    <a:pt x="64" y="78"/>
                  </a:cubicBezTo>
                  <a:close/>
                  <a:moveTo>
                    <a:pt x="51" y="115"/>
                  </a:moveTo>
                  <a:cubicBezTo>
                    <a:pt x="51" y="117"/>
                    <a:pt x="51" y="122"/>
                    <a:pt x="51" y="125"/>
                  </a:cubicBezTo>
                  <a:cubicBezTo>
                    <a:pt x="95" y="125"/>
                    <a:pt x="139" y="126"/>
                    <a:pt x="183" y="125"/>
                  </a:cubicBezTo>
                  <a:cubicBezTo>
                    <a:pt x="183" y="122"/>
                    <a:pt x="183" y="118"/>
                    <a:pt x="183" y="115"/>
                  </a:cubicBezTo>
                  <a:cubicBezTo>
                    <a:pt x="139" y="114"/>
                    <a:pt x="95" y="115"/>
                    <a:pt x="51" y="115"/>
                  </a:cubicBezTo>
                  <a:close/>
                  <a:moveTo>
                    <a:pt x="51" y="135"/>
                  </a:moveTo>
                  <a:cubicBezTo>
                    <a:pt x="51" y="138"/>
                    <a:pt x="51" y="143"/>
                    <a:pt x="51" y="146"/>
                  </a:cubicBezTo>
                  <a:cubicBezTo>
                    <a:pt x="91" y="146"/>
                    <a:pt x="132" y="146"/>
                    <a:pt x="172" y="146"/>
                  </a:cubicBezTo>
                  <a:cubicBezTo>
                    <a:pt x="179" y="147"/>
                    <a:pt x="184" y="143"/>
                    <a:pt x="188" y="138"/>
                  </a:cubicBezTo>
                  <a:cubicBezTo>
                    <a:pt x="142" y="133"/>
                    <a:pt x="96" y="137"/>
                    <a:pt x="51" y="135"/>
                  </a:cubicBezTo>
                  <a:close/>
                  <a:moveTo>
                    <a:pt x="164" y="166"/>
                  </a:moveTo>
                  <a:cubicBezTo>
                    <a:pt x="132" y="169"/>
                    <a:pt x="125" y="218"/>
                    <a:pt x="153" y="232"/>
                  </a:cubicBezTo>
                  <a:cubicBezTo>
                    <a:pt x="165" y="237"/>
                    <a:pt x="178" y="236"/>
                    <a:pt x="190" y="231"/>
                  </a:cubicBezTo>
                  <a:cubicBezTo>
                    <a:pt x="207" y="219"/>
                    <a:pt x="212" y="193"/>
                    <a:pt x="197" y="178"/>
                  </a:cubicBezTo>
                  <a:cubicBezTo>
                    <a:pt x="191" y="168"/>
                    <a:pt x="176" y="164"/>
                    <a:pt x="164" y="166"/>
                  </a:cubicBezTo>
                  <a:close/>
                  <a:moveTo>
                    <a:pt x="164" y="180"/>
                  </a:moveTo>
                  <a:cubicBezTo>
                    <a:pt x="149" y="185"/>
                    <a:pt x="143" y="208"/>
                    <a:pt x="158" y="217"/>
                  </a:cubicBezTo>
                  <a:cubicBezTo>
                    <a:pt x="171" y="230"/>
                    <a:pt x="194" y="215"/>
                    <a:pt x="191" y="198"/>
                  </a:cubicBezTo>
                  <a:cubicBezTo>
                    <a:pt x="191" y="186"/>
                    <a:pt x="176" y="176"/>
                    <a:pt x="164" y="180"/>
                  </a:cubicBezTo>
                  <a:close/>
                  <a:moveTo>
                    <a:pt x="168" y="185"/>
                  </a:moveTo>
                  <a:cubicBezTo>
                    <a:pt x="160" y="186"/>
                    <a:pt x="153" y="194"/>
                    <a:pt x="155" y="203"/>
                  </a:cubicBezTo>
                  <a:cubicBezTo>
                    <a:pt x="155" y="215"/>
                    <a:pt x="173" y="221"/>
                    <a:pt x="181" y="212"/>
                  </a:cubicBezTo>
                  <a:cubicBezTo>
                    <a:pt x="193" y="202"/>
                    <a:pt x="183" y="182"/>
                    <a:pt x="168" y="185"/>
                  </a:cubicBezTo>
                  <a:close/>
                  <a:moveTo>
                    <a:pt x="50" y="227"/>
                  </a:moveTo>
                  <a:cubicBezTo>
                    <a:pt x="50" y="229"/>
                    <a:pt x="50" y="234"/>
                    <a:pt x="50" y="237"/>
                  </a:cubicBezTo>
                  <a:cubicBezTo>
                    <a:pt x="70" y="237"/>
                    <a:pt x="89" y="237"/>
                    <a:pt x="109" y="237"/>
                  </a:cubicBezTo>
                  <a:cubicBezTo>
                    <a:pt x="109" y="234"/>
                    <a:pt x="109" y="229"/>
                    <a:pt x="109" y="227"/>
                  </a:cubicBezTo>
                  <a:cubicBezTo>
                    <a:pt x="89" y="227"/>
                    <a:pt x="70" y="226"/>
                    <a:pt x="50" y="227"/>
                  </a:cubicBezTo>
                  <a:close/>
                  <a:moveTo>
                    <a:pt x="152" y="236"/>
                  </a:moveTo>
                  <a:cubicBezTo>
                    <a:pt x="150" y="242"/>
                    <a:pt x="148" y="248"/>
                    <a:pt x="146" y="255"/>
                  </a:cubicBezTo>
                  <a:cubicBezTo>
                    <a:pt x="152" y="257"/>
                    <a:pt x="158" y="258"/>
                    <a:pt x="164" y="260"/>
                  </a:cubicBezTo>
                  <a:cubicBezTo>
                    <a:pt x="165" y="254"/>
                    <a:pt x="167" y="248"/>
                    <a:pt x="168" y="242"/>
                  </a:cubicBezTo>
                  <a:cubicBezTo>
                    <a:pt x="163" y="240"/>
                    <a:pt x="157" y="238"/>
                    <a:pt x="152" y="236"/>
                  </a:cubicBezTo>
                  <a:close/>
                  <a:moveTo>
                    <a:pt x="172" y="241"/>
                  </a:moveTo>
                  <a:cubicBezTo>
                    <a:pt x="174" y="248"/>
                    <a:pt x="175" y="254"/>
                    <a:pt x="177" y="260"/>
                  </a:cubicBezTo>
                  <a:cubicBezTo>
                    <a:pt x="183" y="258"/>
                    <a:pt x="189" y="256"/>
                    <a:pt x="195" y="255"/>
                  </a:cubicBezTo>
                  <a:cubicBezTo>
                    <a:pt x="193" y="248"/>
                    <a:pt x="191" y="242"/>
                    <a:pt x="187" y="237"/>
                  </a:cubicBezTo>
                  <a:cubicBezTo>
                    <a:pt x="182" y="238"/>
                    <a:pt x="177" y="240"/>
                    <a:pt x="172" y="24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0" name="Freeform 859"/>
            <p:cNvSpPr>
              <a:spLocks noEditPoints="1"/>
            </p:cNvSpPr>
            <p:nvPr/>
          </p:nvSpPr>
          <p:spPr bwMode="auto">
            <a:xfrm>
              <a:off x="5863142" y="2822366"/>
              <a:ext cx="476250" cy="488950"/>
            </a:xfrm>
            <a:custGeom>
              <a:avLst/>
              <a:gdLst>
                <a:gd name="T0" fmla="*/ 287 w 310"/>
                <a:gd name="T1" fmla="*/ 15 h 318"/>
                <a:gd name="T2" fmla="*/ 310 w 310"/>
                <a:gd name="T3" fmla="*/ 0 h 318"/>
                <a:gd name="T4" fmla="*/ 252 w 310"/>
                <a:gd name="T5" fmla="*/ 72 h 318"/>
                <a:gd name="T6" fmla="*/ 157 w 310"/>
                <a:gd name="T7" fmla="*/ 157 h 318"/>
                <a:gd name="T8" fmla="*/ 147 w 310"/>
                <a:gd name="T9" fmla="*/ 147 h 318"/>
                <a:gd name="T10" fmla="*/ 186 w 310"/>
                <a:gd name="T11" fmla="*/ 98 h 318"/>
                <a:gd name="T12" fmla="*/ 287 w 310"/>
                <a:gd name="T13" fmla="*/ 15 h 318"/>
                <a:gd name="T14" fmla="*/ 15 w 310"/>
                <a:gd name="T15" fmla="*/ 120 h 318"/>
                <a:gd name="T16" fmla="*/ 60 w 310"/>
                <a:gd name="T17" fmla="*/ 264 h 318"/>
                <a:gd name="T18" fmla="*/ 256 w 310"/>
                <a:gd name="T19" fmla="*/ 274 h 318"/>
                <a:gd name="T20" fmla="*/ 291 w 310"/>
                <a:gd name="T21" fmla="*/ 149 h 318"/>
                <a:gd name="T22" fmla="*/ 239 w 310"/>
                <a:gd name="T23" fmla="*/ 95 h 318"/>
                <a:gd name="T24" fmla="*/ 228 w 310"/>
                <a:gd name="T25" fmla="*/ 105 h 318"/>
                <a:gd name="T26" fmla="*/ 268 w 310"/>
                <a:gd name="T27" fmla="*/ 138 h 318"/>
                <a:gd name="T28" fmla="*/ 260 w 310"/>
                <a:gd name="T29" fmla="*/ 249 h 318"/>
                <a:gd name="T30" fmla="*/ 148 w 310"/>
                <a:gd name="T31" fmla="*/ 287 h 318"/>
                <a:gd name="T32" fmla="*/ 23 w 310"/>
                <a:gd name="T33" fmla="*/ 152 h 318"/>
                <a:gd name="T34" fmla="*/ 134 w 310"/>
                <a:gd name="T35" fmla="*/ 40 h 318"/>
                <a:gd name="T36" fmla="*/ 166 w 310"/>
                <a:gd name="T37" fmla="*/ 55 h 318"/>
                <a:gd name="T38" fmla="*/ 172 w 310"/>
                <a:gd name="T39" fmla="*/ 106 h 318"/>
                <a:gd name="T40" fmla="*/ 179 w 310"/>
                <a:gd name="T41" fmla="*/ 67 h 318"/>
                <a:gd name="T42" fmla="*/ 142 w 310"/>
                <a:gd name="T43" fmla="*/ 27 h 318"/>
                <a:gd name="T44" fmla="*/ 15 w 310"/>
                <a:gd name="T45" fmla="*/ 120 h 318"/>
                <a:gd name="T46" fmla="*/ 107 w 310"/>
                <a:gd name="T47" fmla="*/ 81 h 318"/>
                <a:gd name="T48" fmla="*/ 94 w 310"/>
                <a:gd name="T49" fmla="*/ 114 h 318"/>
                <a:gd name="T50" fmla="*/ 149 w 310"/>
                <a:gd name="T51" fmla="*/ 99 h 318"/>
                <a:gd name="T52" fmla="*/ 107 w 310"/>
                <a:gd name="T53" fmla="*/ 81 h 318"/>
                <a:gd name="T54" fmla="*/ 105 w 310"/>
                <a:gd name="T55" fmla="*/ 113 h 318"/>
                <a:gd name="T56" fmla="*/ 120 w 310"/>
                <a:gd name="T57" fmla="*/ 91 h 318"/>
                <a:gd name="T58" fmla="*/ 134 w 310"/>
                <a:gd name="T59" fmla="*/ 107 h 318"/>
                <a:gd name="T60" fmla="*/ 105 w 310"/>
                <a:gd name="T61" fmla="*/ 113 h 318"/>
                <a:gd name="T62" fmla="*/ 212 w 310"/>
                <a:gd name="T63" fmla="*/ 125 h 318"/>
                <a:gd name="T64" fmla="*/ 212 w 310"/>
                <a:gd name="T65" fmla="*/ 146 h 318"/>
                <a:gd name="T66" fmla="*/ 236 w 310"/>
                <a:gd name="T67" fmla="*/ 153 h 318"/>
                <a:gd name="T68" fmla="*/ 212 w 310"/>
                <a:gd name="T69" fmla="*/ 125 h 318"/>
                <a:gd name="T70" fmla="*/ 110 w 310"/>
                <a:gd name="T71" fmla="*/ 191 h 318"/>
                <a:gd name="T72" fmla="*/ 148 w 310"/>
                <a:gd name="T73" fmla="*/ 176 h 318"/>
                <a:gd name="T74" fmla="*/ 149 w 310"/>
                <a:gd name="T75" fmla="*/ 149 h 318"/>
                <a:gd name="T76" fmla="*/ 110 w 310"/>
                <a:gd name="T77" fmla="*/ 191 h 318"/>
                <a:gd name="T78" fmla="*/ 244 w 310"/>
                <a:gd name="T79" fmla="*/ 180 h 318"/>
                <a:gd name="T80" fmla="*/ 269 w 310"/>
                <a:gd name="T81" fmla="*/ 177 h 318"/>
                <a:gd name="T82" fmla="*/ 245 w 310"/>
                <a:gd name="T83" fmla="*/ 232 h 318"/>
                <a:gd name="T84" fmla="*/ 244 w 310"/>
                <a:gd name="T85" fmla="*/ 180 h 318"/>
                <a:gd name="T86" fmla="*/ 58 w 310"/>
                <a:gd name="T87" fmla="*/ 192 h 318"/>
                <a:gd name="T88" fmla="*/ 91 w 310"/>
                <a:gd name="T89" fmla="*/ 206 h 318"/>
                <a:gd name="T90" fmla="*/ 68 w 310"/>
                <a:gd name="T91" fmla="*/ 231 h 318"/>
                <a:gd name="T92" fmla="*/ 58 w 310"/>
                <a:gd name="T93" fmla="*/ 192 h 318"/>
                <a:gd name="T94" fmla="*/ 208 w 310"/>
                <a:gd name="T95" fmla="*/ 221 h 318"/>
                <a:gd name="T96" fmla="*/ 227 w 310"/>
                <a:gd name="T97" fmla="*/ 229 h 318"/>
                <a:gd name="T98" fmla="*/ 206 w 310"/>
                <a:gd name="T99" fmla="*/ 263 h 318"/>
                <a:gd name="T100" fmla="*/ 168 w 310"/>
                <a:gd name="T101" fmla="*/ 254 h 318"/>
                <a:gd name="T102" fmla="*/ 208 w 310"/>
                <a:gd name="T103" fmla="*/ 221 h 318"/>
                <a:gd name="T104" fmla="*/ 103 w 310"/>
                <a:gd name="T105" fmla="*/ 229 h 318"/>
                <a:gd name="T106" fmla="*/ 145 w 310"/>
                <a:gd name="T107" fmla="*/ 237 h 318"/>
                <a:gd name="T108" fmla="*/ 136 w 310"/>
                <a:gd name="T109" fmla="*/ 266 h 318"/>
                <a:gd name="T110" fmla="*/ 106 w 310"/>
                <a:gd name="T111" fmla="*/ 257 h 318"/>
                <a:gd name="T112" fmla="*/ 103 w 310"/>
                <a:gd name="T113" fmla="*/ 22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18">
                  <a:moveTo>
                    <a:pt x="287" y="15"/>
                  </a:moveTo>
                  <a:cubicBezTo>
                    <a:pt x="294" y="9"/>
                    <a:pt x="301" y="4"/>
                    <a:pt x="310" y="0"/>
                  </a:cubicBezTo>
                  <a:cubicBezTo>
                    <a:pt x="294" y="27"/>
                    <a:pt x="271" y="48"/>
                    <a:pt x="252" y="72"/>
                  </a:cubicBezTo>
                  <a:cubicBezTo>
                    <a:pt x="223" y="104"/>
                    <a:pt x="195" y="137"/>
                    <a:pt x="157" y="157"/>
                  </a:cubicBezTo>
                  <a:cubicBezTo>
                    <a:pt x="154" y="154"/>
                    <a:pt x="150" y="150"/>
                    <a:pt x="147" y="147"/>
                  </a:cubicBezTo>
                  <a:cubicBezTo>
                    <a:pt x="158" y="129"/>
                    <a:pt x="171" y="112"/>
                    <a:pt x="186" y="98"/>
                  </a:cubicBezTo>
                  <a:cubicBezTo>
                    <a:pt x="219" y="69"/>
                    <a:pt x="252" y="42"/>
                    <a:pt x="287" y="15"/>
                  </a:cubicBezTo>
                  <a:close/>
                  <a:moveTo>
                    <a:pt x="15" y="120"/>
                  </a:moveTo>
                  <a:cubicBezTo>
                    <a:pt x="0" y="172"/>
                    <a:pt x="20" y="229"/>
                    <a:pt x="60" y="264"/>
                  </a:cubicBezTo>
                  <a:cubicBezTo>
                    <a:pt x="113" y="311"/>
                    <a:pt x="199" y="318"/>
                    <a:pt x="256" y="274"/>
                  </a:cubicBezTo>
                  <a:cubicBezTo>
                    <a:pt x="294" y="246"/>
                    <a:pt x="309" y="192"/>
                    <a:pt x="291" y="149"/>
                  </a:cubicBezTo>
                  <a:cubicBezTo>
                    <a:pt x="282" y="125"/>
                    <a:pt x="262" y="107"/>
                    <a:pt x="239" y="95"/>
                  </a:cubicBezTo>
                  <a:cubicBezTo>
                    <a:pt x="237" y="97"/>
                    <a:pt x="231" y="102"/>
                    <a:pt x="228" y="105"/>
                  </a:cubicBezTo>
                  <a:cubicBezTo>
                    <a:pt x="243" y="113"/>
                    <a:pt x="259" y="123"/>
                    <a:pt x="268" y="138"/>
                  </a:cubicBezTo>
                  <a:cubicBezTo>
                    <a:pt x="292" y="171"/>
                    <a:pt x="287" y="220"/>
                    <a:pt x="260" y="249"/>
                  </a:cubicBezTo>
                  <a:cubicBezTo>
                    <a:pt x="233" y="281"/>
                    <a:pt x="188" y="292"/>
                    <a:pt x="148" y="287"/>
                  </a:cubicBezTo>
                  <a:cubicBezTo>
                    <a:pt x="81" y="281"/>
                    <a:pt x="20" y="221"/>
                    <a:pt x="23" y="152"/>
                  </a:cubicBezTo>
                  <a:cubicBezTo>
                    <a:pt x="20" y="92"/>
                    <a:pt x="75" y="39"/>
                    <a:pt x="134" y="40"/>
                  </a:cubicBezTo>
                  <a:cubicBezTo>
                    <a:pt x="146" y="40"/>
                    <a:pt x="160" y="44"/>
                    <a:pt x="166" y="55"/>
                  </a:cubicBezTo>
                  <a:cubicBezTo>
                    <a:pt x="166" y="72"/>
                    <a:pt x="150" y="97"/>
                    <a:pt x="172" y="106"/>
                  </a:cubicBezTo>
                  <a:cubicBezTo>
                    <a:pt x="178" y="94"/>
                    <a:pt x="175" y="80"/>
                    <a:pt x="179" y="67"/>
                  </a:cubicBezTo>
                  <a:cubicBezTo>
                    <a:pt x="186" y="46"/>
                    <a:pt x="162" y="28"/>
                    <a:pt x="142" y="27"/>
                  </a:cubicBezTo>
                  <a:cubicBezTo>
                    <a:pt x="86" y="24"/>
                    <a:pt x="30" y="65"/>
                    <a:pt x="15" y="120"/>
                  </a:cubicBezTo>
                  <a:close/>
                  <a:moveTo>
                    <a:pt x="107" y="81"/>
                  </a:moveTo>
                  <a:cubicBezTo>
                    <a:pt x="95" y="87"/>
                    <a:pt x="87" y="102"/>
                    <a:pt x="94" y="114"/>
                  </a:cubicBezTo>
                  <a:cubicBezTo>
                    <a:pt x="106" y="140"/>
                    <a:pt x="153" y="128"/>
                    <a:pt x="149" y="99"/>
                  </a:cubicBezTo>
                  <a:cubicBezTo>
                    <a:pt x="148" y="79"/>
                    <a:pt x="122" y="72"/>
                    <a:pt x="107" y="81"/>
                  </a:cubicBezTo>
                  <a:close/>
                  <a:moveTo>
                    <a:pt x="105" y="113"/>
                  </a:moveTo>
                  <a:cubicBezTo>
                    <a:pt x="104" y="103"/>
                    <a:pt x="109" y="92"/>
                    <a:pt x="120" y="91"/>
                  </a:cubicBezTo>
                  <a:cubicBezTo>
                    <a:pt x="129" y="87"/>
                    <a:pt x="141" y="99"/>
                    <a:pt x="134" y="107"/>
                  </a:cubicBezTo>
                  <a:cubicBezTo>
                    <a:pt x="128" y="118"/>
                    <a:pt x="114" y="114"/>
                    <a:pt x="105" y="113"/>
                  </a:cubicBezTo>
                  <a:close/>
                  <a:moveTo>
                    <a:pt x="212" y="125"/>
                  </a:moveTo>
                  <a:cubicBezTo>
                    <a:pt x="204" y="128"/>
                    <a:pt x="211" y="139"/>
                    <a:pt x="212" y="146"/>
                  </a:cubicBezTo>
                  <a:cubicBezTo>
                    <a:pt x="213" y="157"/>
                    <a:pt x="229" y="163"/>
                    <a:pt x="236" y="153"/>
                  </a:cubicBezTo>
                  <a:cubicBezTo>
                    <a:pt x="250" y="139"/>
                    <a:pt x="227" y="115"/>
                    <a:pt x="212" y="125"/>
                  </a:cubicBezTo>
                  <a:close/>
                  <a:moveTo>
                    <a:pt x="110" y="191"/>
                  </a:moveTo>
                  <a:cubicBezTo>
                    <a:pt x="124" y="191"/>
                    <a:pt x="142" y="191"/>
                    <a:pt x="148" y="176"/>
                  </a:cubicBezTo>
                  <a:cubicBezTo>
                    <a:pt x="155" y="168"/>
                    <a:pt x="152" y="158"/>
                    <a:pt x="149" y="149"/>
                  </a:cubicBezTo>
                  <a:cubicBezTo>
                    <a:pt x="125" y="150"/>
                    <a:pt x="118" y="173"/>
                    <a:pt x="110" y="191"/>
                  </a:cubicBezTo>
                  <a:close/>
                  <a:moveTo>
                    <a:pt x="244" y="180"/>
                  </a:moveTo>
                  <a:cubicBezTo>
                    <a:pt x="250" y="174"/>
                    <a:pt x="260" y="177"/>
                    <a:pt x="269" y="177"/>
                  </a:cubicBezTo>
                  <a:cubicBezTo>
                    <a:pt x="274" y="198"/>
                    <a:pt x="264" y="221"/>
                    <a:pt x="245" y="232"/>
                  </a:cubicBezTo>
                  <a:cubicBezTo>
                    <a:pt x="237" y="216"/>
                    <a:pt x="233" y="195"/>
                    <a:pt x="244" y="180"/>
                  </a:cubicBezTo>
                  <a:close/>
                  <a:moveTo>
                    <a:pt x="58" y="192"/>
                  </a:moveTo>
                  <a:cubicBezTo>
                    <a:pt x="71" y="180"/>
                    <a:pt x="83" y="198"/>
                    <a:pt x="91" y="206"/>
                  </a:cubicBezTo>
                  <a:cubicBezTo>
                    <a:pt x="95" y="221"/>
                    <a:pt x="80" y="230"/>
                    <a:pt x="68" y="231"/>
                  </a:cubicBezTo>
                  <a:cubicBezTo>
                    <a:pt x="63" y="219"/>
                    <a:pt x="50" y="205"/>
                    <a:pt x="58" y="192"/>
                  </a:cubicBezTo>
                  <a:close/>
                  <a:moveTo>
                    <a:pt x="208" y="221"/>
                  </a:moveTo>
                  <a:cubicBezTo>
                    <a:pt x="215" y="220"/>
                    <a:pt x="227" y="217"/>
                    <a:pt x="227" y="229"/>
                  </a:cubicBezTo>
                  <a:cubicBezTo>
                    <a:pt x="220" y="240"/>
                    <a:pt x="214" y="252"/>
                    <a:pt x="206" y="263"/>
                  </a:cubicBezTo>
                  <a:cubicBezTo>
                    <a:pt x="195" y="273"/>
                    <a:pt x="173" y="269"/>
                    <a:pt x="168" y="254"/>
                  </a:cubicBezTo>
                  <a:cubicBezTo>
                    <a:pt x="173" y="235"/>
                    <a:pt x="189" y="222"/>
                    <a:pt x="208" y="221"/>
                  </a:cubicBezTo>
                  <a:close/>
                  <a:moveTo>
                    <a:pt x="103" y="229"/>
                  </a:moveTo>
                  <a:cubicBezTo>
                    <a:pt x="117" y="232"/>
                    <a:pt x="132" y="233"/>
                    <a:pt x="145" y="237"/>
                  </a:cubicBezTo>
                  <a:cubicBezTo>
                    <a:pt x="152" y="247"/>
                    <a:pt x="147" y="262"/>
                    <a:pt x="136" y="266"/>
                  </a:cubicBezTo>
                  <a:cubicBezTo>
                    <a:pt x="125" y="271"/>
                    <a:pt x="114" y="263"/>
                    <a:pt x="106" y="257"/>
                  </a:cubicBezTo>
                  <a:cubicBezTo>
                    <a:pt x="96" y="251"/>
                    <a:pt x="103" y="239"/>
                    <a:pt x="103" y="229"/>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1" name="Freeform 863"/>
            <p:cNvSpPr>
              <a:spLocks noEditPoints="1"/>
            </p:cNvSpPr>
            <p:nvPr/>
          </p:nvSpPr>
          <p:spPr bwMode="auto">
            <a:xfrm rot="569174">
              <a:off x="1680484" y="1403284"/>
              <a:ext cx="511682" cy="554322"/>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2" name="Freeform 864"/>
            <p:cNvSpPr>
              <a:spLocks noEditPoints="1"/>
            </p:cNvSpPr>
            <p:nvPr/>
          </p:nvSpPr>
          <p:spPr bwMode="auto">
            <a:xfrm rot="20362248">
              <a:off x="4764613" y="3114190"/>
              <a:ext cx="465138" cy="314325"/>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3" name="Freeform 865"/>
            <p:cNvSpPr>
              <a:spLocks noEditPoints="1"/>
            </p:cNvSpPr>
            <p:nvPr/>
          </p:nvSpPr>
          <p:spPr bwMode="auto">
            <a:xfrm rot="20416109">
              <a:off x="1463229" y="3224830"/>
              <a:ext cx="398463" cy="395288"/>
            </a:xfrm>
            <a:custGeom>
              <a:avLst/>
              <a:gdLst>
                <a:gd name="T0" fmla="*/ 42 w 259"/>
                <a:gd name="T1" fmla="*/ 0 h 257"/>
                <a:gd name="T2" fmla="*/ 108 w 259"/>
                <a:gd name="T3" fmla="*/ 96 h 257"/>
                <a:gd name="T4" fmla="*/ 96 w 259"/>
                <a:gd name="T5" fmla="*/ 82 h 257"/>
                <a:gd name="T6" fmla="*/ 73 w 259"/>
                <a:gd name="T7" fmla="*/ 82 h 257"/>
                <a:gd name="T8" fmla="*/ 73 w 259"/>
                <a:gd name="T9" fmla="*/ 60 h 257"/>
                <a:gd name="T10" fmla="*/ 61 w 259"/>
                <a:gd name="T11" fmla="*/ 48 h 257"/>
                <a:gd name="T12" fmla="*/ 39 w 259"/>
                <a:gd name="T13" fmla="*/ 48 h 257"/>
                <a:gd name="T14" fmla="*/ 42 w 259"/>
                <a:gd name="T15" fmla="*/ 13 h 257"/>
                <a:gd name="T16" fmla="*/ 92 w 259"/>
                <a:gd name="T17" fmla="*/ 121 h 257"/>
                <a:gd name="T18" fmla="*/ 0 w 259"/>
                <a:gd name="T19" fmla="*/ 42 h 257"/>
                <a:gd name="T20" fmla="*/ 35 w 259"/>
                <a:gd name="T21" fmla="*/ 186 h 257"/>
                <a:gd name="T22" fmla="*/ 44 w 259"/>
                <a:gd name="T23" fmla="*/ 239 h 257"/>
                <a:gd name="T24" fmla="*/ 216 w 259"/>
                <a:gd name="T25" fmla="*/ 257 h 257"/>
                <a:gd name="T26" fmla="*/ 172 w 259"/>
                <a:gd name="T27" fmla="*/ 128 h 257"/>
                <a:gd name="T28" fmla="*/ 225 w 259"/>
                <a:gd name="T29" fmla="*/ 71 h 257"/>
                <a:gd name="T30" fmla="*/ 226 w 259"/>
                <a:gd name="T31" fmla="*/ 5 h 257"/>
                <a:gd name="T32" fmla="*/ 203 w 259"/>
                <a:gd name="T33" fmla="*/ 30 h 257"/>
                <a:gd name="T34" fmla="*/ 228 w 259"/>
                <a:gd name="T35" fmla="*/ 57 h 257"/>
                <a:gd name="T36" fmla="*/ 192 w 259"/>
                <a:gd name="T37" fmla="*/ 38 h 257"/>
                <a:gd name="T38" fmla="*/ 192 w 259"/>
                <a:gd name="T39" fmla="*/ 38 h 257"/>
                <a:gd name="T40" fmla="*/ 80 w 259"/>
                <a:gd name="T41" fmla="*/ 154 h 257"/>
                <a:gd name="T42" fmla="*/ 65 w 259"/>
                <a:gd name="T43" fmla="*/ 177 h 257"/>
                <a:gd name="T44" fmla="*/ 187 w 259"/>
                <a:gd name="T45" fmla="*/ 50 h 257"/>
                <a:gd name="T46" fmla="*/ 185 w 259"/>
                <a:gd name="T47" fmla="*/ 65 h 257"/>
                <a:gd name="T48" fmla="*/ 59 w 259"/>
                <a:gd name="T49" fmla="*/ 199 h 257"/>
                <a:gd name="T50" fmla="*/ 193 w 259"/>
                <a:gd name="T51" fmla="*/ 73 h 257"/>
                <a:gd name="T52" fmla="*/ 185 w 259"/>
                <a:gd name="T53" fmla="*/ 65 h 257"/>
                <a:gd name="T54" fmla="*/ 68 w 259"/>
                <a:gd name="T55" fmla="*/ 212 h 257"/>
                <a:gd name="T56" fmla="*/ 207 w 259"/>
                <a:gd name="T57" fmla="*/ 70 h 257"/>
                <a:gd name="T58" fmla="*/ 134 w 259"/>
                <a:gd name="T59" fmla="*/ 162 h 257"/>
                <a:gd name="T60" fmla="*/ 167 w 259"/>
                <a:gd name="T61" fmla="*/ 151 h 257"/>
                <a:gd name="T62" fmla="*/ 175 w 259"/>
                <a:gd name="T63" fmla="*/ 163 h 257"/>
                <a:gd name="T64" fmla="*/ 176 w 259"/>
                <a:gd name="T65" fmla="*/ 185 h 257"/>
                <a:gd name="T66" fmla="*/ 200 w 259"/>
                <a:gd name="T67" fmla="*/ 185 h 257"/>
                <a:gd name="T68" fmla="*/ 209 w 259"/>
                <a:gd name="T69" fmla="*/ 197 h 257"/>
                <a:gd name="T70" fmla="*/ 211 w 259"/>
                <a:gd name="T71" fmla="*/ 219 h 257"/>
                <a:gd name="T72" fmla="*/ 245 w 259"/>
                <a:gd name="T73" fmla="*/ 215 h 257"/>
                <a:gd name="T74" fmla="*/ 134 w 259"/>
                <a:gd name="T75" fmla="*/ 162 h 257"/>
                <a:gd name="T76" fmla="*/ 62 w 259"/>
                <a:gd name="T77" fmla="*/ 219 h 257"/>
                <a:gd name="T78" fmla="*/ 22 w 259"/>
                <a:gd name="T79" fmla="*/ 22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9" h="257">
                  <a:moveTo>
                    <a:pt x="0" y="42"/>
                  </a:moveTo>
                  <a:cubicBezTo>
                    <a:pt x="14" y="27"/>
                    <a:pt x="28" y="13"/>
                    <a:pt x="42" y="0"/>
                  </a:cubicBezTo>
                  <a:cubicBezTo>
                    <a:pt x="71" y="27"/>
                    <a:pt x="99" y="55"/>
                    <a:pt x="126" y="84"/>
                  </a:cubicBezTo>
                  <a:cubicBezTo>
                    <a:pt x="120" y="88"/>
                    <a:pt x="114" y="92"/>
                    <a:pt x="108" y="96"/>
                  </a:cubicBezTo>
                  <a:cubicBezTo>
                    <a:pt x="109" y="90"/>
                    <a:pt x="110" y="84"/>
                    <a:pt x="111" y="78"/>
                  </a:cubicBezTo>
                  <a:cubicBezTo>
                    <a:pt x="106" y="79"/>
                    <a:pt x="101" y="80"/>
                    <a:pt x="96" y="82"/>
                  </a:cubicBezTo>
                  <a:cubicBezTo>
                    <a:pt x="97" y="76"/>
                    <a:pt x="98" y="71"/>
                    <a:pt x="99" y="65"/>
                  </a:cubicBezTo>
                  <a:cubicBezTo>
                    <a:pt x="90" y="71"/>
                    <a:pt x="82" y="77"/>
                    <a:pt x="73" y="82"/>
                  </a:cubicBezTo>
                  <a:cubicBezTo>
                    <a:pt x="78" y="73"/>
                    <a:pt x="85" y="65"/>
                    <a:pt x="90" y="56"/>
                  </a:cubicBezTo>
                  <a:cubicBezTo>
                    <a:pt x="85" y="57"/>
                    <a:pt x="79" y="58"/>
                    <a:pt x="73" y="60"/>
                  </a:cubicBezTo>
                  <a:cubicBezTo>
                    <a:pt x="75" y="54"/>
                    <a:pt x="76" y="49"/>
                    <a:pt x="77" y="44"/>
                  </a:cubicBezTo>
                  <a:cubicBezTo>
                    <a:pt x="72" y="45"/>
                    <a:pt x="67" y="47"/>
                    <a:pt x="61" y="48"/>
                  </a:cubicBezTo>
                  <a:cubicBezTo>
                    <a:pt x="63" y="42"/>
                    <a:pt x="64" y="36"/>
                    <a:pt x="65" y="31"/>
                  </a:cubicBezTo>
                  <a:cubicBezTo>
                    <a:pt x="56" y="36"/>
                    <a:pt x="48" y="43"/>
                    <a:pt x="39" y="48"/>
                  </a:cubicBezTo>
                  <a:cubicBezTo>
                    <a:pt x="43" y="40"/>
                    <a:pt x="49" y="33"/>
                    <a:pt x="55" y="26"/>
                  </a:cubicBezTo>
                  <a:cubicBezTo>
                    <a:pt x="51" y="21"/>
                    <a:pt x="47" y="17"/>
                    <a:pt x="42" y="13"/>
                  </a:cubicBezTo>
                  <a:cubicBezTo>
                    <a:pt x="33" y="23"/>
                    <a:pt x="23" y="32"/>
                    <a:pt x="14" y="42"/>
                  </a:cubicBezTo>
                  <a:cubicBezTo>
                    <a:pt x="40" y="68"/>
                    <a:pt x="67" y="93"/>
                    <a:pt x="92" y="121"/>
                  </a:cubicBezTo>
                  <a:cubicBezTo>
                    <a:pt x="86" y="123"/>
                    <a:pt x="80" y="123"/>
                    <a:pt x="76" y="118"/>
                  </a:cubicBezTo>
                  <a:cubicBezTo>
                    <a:pt x="51" y="93"/>
                    <a:pt x="25" y="67"/>
                    <a:pt x="0" y="42"/>
                  </a:cubicBezTo>
                  <a:close/>
                  <a:moveTo>
                    <a:pt x="194" y="26"/>
                  </a:moveTo>
                  <a:cubicBezTo>
                    <a:pt x="141" y="79"/>
                    <a:pt x="87" y="132"/>
                    <a:pt x="35" y="186"/>
                  </a:cubicBezTo>
                  <a:cubicBezTo>
                    <a:pt x="21" y="208"/>
                    <a:pt x="10" y="232"/>
                    <a:pt x="1" y="256"/>
                  </a:cubicBezTo>
                  <a:cubicBezTo>
                    <a:pt x="16" y="253"/>
                    <a:pt x="30" y="245"/>
                    <a:pt x="44" y="239"/>
                  </a:cubicBezTo>
                  <a:cubicBezTo>
                    <a:pt x="79" y="225"/>
                    <a:pt x="100" y="192"/>
                    <a:pt x="127" y="169"/>
                  </a:cubicBezTo>
                  <a:cubicBezTo>
                    <a:pt x="157" y="198"/>
                    <a:pt x="186" y="228"/>
                    <a:pt x="216" y="257"/>
                  </a:cubicBezTo>
                  <a:cubicBezTo>
                    <a:pt x="231" y="244"/>
                    <a:pt x="245" y="230"/>
                    <a:pt x="259" y="216"/>
                  </a:cubicBezTo>
                  <a:cubicBezTo>
                    <a:pt x="231" y="186"/>
                    <a:pt x="200" y="158"/>
                    <a:pt x="172" y="128"/>
                  </a:cubicBezTo>
                  <a:cubicBezTo>
                    <a:pt x="172" y="125"/>
                    <a:pt x="172" y="125"/>
                    <a:pt x="172" y="125"/>
                  </a:cubicBezTo>
                  <a:cubicBezTo>
                    <a:pt x="188" y="106"/>
                    <a:pt x="207" y="89"/>
                    <a:pt x="225" y="71"/>
                  </a:cubicBezTo>
                  <a:cubicBezTo>
                    <a:pt x="235" y="60"/>
                    <a:pt x="248" y="51"/>
                    <a:pt x="253" y="36"/>
                  </a:cubicBezTo>
                  <a:cubicBezTo>
                    <a:pt x="258" y="20"/>
                    <a:pt x="242" y="2"/>
                    <a:pt x="226" y="5"/>
                  </a:cubicBezTo>
                  <a:cubicBezTo>
                    <a:pt x="212" y="6"/>
                    <a:pt x="203" y="17"/>
                    <a:pt x="194" y="26"/>
                  </a:cubicBezTo>
                  <a:close/>
                  <a:moveTo>
                    <a:pt x="203" y="30"/>
                  </a:moveTo>
                  <a:cubicBezTo>
                    <a:pt x="213" y="22"/>
                    <a:pt x="229" y="6"/>
                    <a:pt x="241" y="21"/>
                  </a:cubicBezTo>
                  <a:cubicBezTo>
                    <a:pt x="250" y="34"/>
                    <a:pt x="235" y="46"/>
                    <a:pt x="228" y="57"/>
                  </a:cubicBezTo>
                  <a:cubicBezTo>
                    <a:pt x="221" y="46"/>
                    <a:pt x="212" y="38"/>
                    <a:pt x="203" y="30"/>
                  </a:cubicBezTo>
                  <a:close/>
                  <a:moveTo>
                    <a:pt x="192" y="38"/>
                  </a:moveTo>
                  <a:cubicBezTo>
                    <a:pt x="208" y="38"/>
                    <a:pt x="220" y="51"/>
                    <a:pt x="221" y="67"/>
                  </a:cubicBezTo>
                  <a:cubicBezTo>
                    <a:pt x="211" y="57"/>
                    <a:pt x="202" y="47"/>
                    <a:pt x="192" y="38"/>
                  </a:cubicBezTo>
                  <a:close/>
                  <a:moveTo>
                    <a:pt x="167" y="67"/>
                  </a:moveTo>
                  <a:cubicBezTo>
                    <a:pt x="138" y="96"/>
                    <a:pt x="109" y="125"/>
                    <a:pt x="80" y="154"/>
                  </a:cubicBezTo>
                  <a:cubicBezTo>
                    <a:pt x="69" y="165"/>
                    <a:pt x="57" y="175"/>
                    <a:pt x="48" y="189"/>
                  </a:cubicBezTo>
                  <a:cubicBezTo>
                    <a:pt x="54" y="186"/>
                    <a:pt x="60" y="182"/>
                    <a:pt x="65" y="177"/>
                  </a:cubicBezTo>
                  <a:cubicBezTo>
                    <a:pt x="96" y="145"/>
                    <a:pt x="128" y="114"/>
                    <a:pt x="159" y="83"/>
                  </a:cubicBezTo>
                  <a:cubicBezTo>
                    <a:pt x="169" y="73"/>
                    <a:pt x="180" y="63"/>
                    <a:pt x="187" y="50"/>
                  </a:cubicBezTo>
                  <a:cubicBezTo>
                    <a:pt x="180" y="55"/>
                    <a:pt x="173" y="61"/>
                    <a:pt x="167" y="67"/>
                  </a:cubicBezTo>
                  <a:close/>
                  <a:moveTo>
                    <a:pt x="185" y="65"/>
                  </a:moveTo>
                  <a:cubicBezTo>
                    <a:pt x="150" y="100"/>
                    <a:pt x="116" y="135"/>
                    <a:pt x="81" y="169"/>
                  </a:cubicBezTo>
                  <a:cubicBezTo>
                    <a:pt x="73" y="178"/>
                    <a:pt x="62" y="186"/>
                    <a:pt x="59" y="199"/>
                  </a:cubicBezTo>
                  <a:cubicBezTo>
                    <a:pt x="73" y="195"/>
                    <a:pt x="81" y="184"/>
                    <a:pt x="91" y="174"/>
                  </a:cubicBezTo>
                  <a:cubicBezTo>
                    <a:pt x="125" y="140"/>
                    <a:pt x="159" y="107"/>
                    <a:pt x="193" y="73"/>
                  </a:cubicBezTo>
                  <a:cubicBezTo>
                    <a:pt x="198" y="68"/>
                    <a:pt x="200" y="61"/>
                    <a:pt x="202" y="55"/>
                  </a:cubicBezTo>
                  <a:cubicBezTo>
                    <a:pt x="196" y="57"/>
                    <a:pt x="190" y="60"/>
                    <a:pt x="185" y="65"/>
                  </a:cubicBezTo>
                  <a:close/>
                  <a:moveTo>
                    <a:pt x="100" y="174"/>
                  </a:moveTo>
                  <a:cubicBezTo>
                    <a:pt x="89" y="186"/>
                    <a:pt x="74" y="196"/>
                    <a:pt x="68" y="212"/>
                  </a:cubicBezTo>
                  <a:cubicBezTo>
                    <a:pt x="106" y="179"/>
                    <a:pt x="140" y="140"/>
                    <a:pt x="177" y="105"/>
                  </a:cubicBezTo>
                  <a:cubicBezTo>
                    <a:pt x="187" y="94"/>
                    <a:pt x="201" y="85"/>
                    <a:pt x="207" y="70"/>
                  </a:cubicBezTo>
                  <a:cubicBezTo>
                    <a:pt x="169" y="102"/>
                    <a:pt x="136" y="139"/>
                    <a:pt x="100" y="174"/>
                  </a:cubicBezTo>
                  <a:close/>
                  <a:moveTo>
                    <a:pt x="134" y="162"/>
                  </a:moveTo>
                  <a:cubicBezTo>
                    <a:pt x="144" y="151"/>
                    <a:pt x="155" y="141"/>
                    <a:pt x="166" y="132"/>
                  </a:cubicBezTo>
                  <a:cubicBezTo>
                    <a:pt x="167" y="138"/>
                    <a:pt x="167" y="145"/>
                    <a:pt x="167" y="151"/>
                  </a:cubicBezTo>
                  <a:cubicBezTo>
                    <a:pt x="172" y="150"/>
                    <a:pt x="176" y="149"/>
                    <a:pt x="181" y="147"/>
                  </a:cubicBezTo>
                  <a:cubicBezTo>
                    <a:pt x="179" y="153"/>
                    <a:pt x="177" y="158"/>
                    <a:pt x="175" y="163"/>
                  </a:cubicBezTo>
                  <a:cubicBezTo>
                    <a:pt x="181" y="161"/>
                    <a:pt x="187" y="160"/>
                    <a:pt x="193" y="158"/>
                  </a:cubicBezTo>
                  <a:cubicBezTo>
                    <a:pt x="188" y="167"/>
                    <a:pt x="181" y="176"/>
                    <a:pt x="176" y="185"/>
                  </a:cubicBezTo>
                  <a:cubicBezTo>
                    <a:pt x="185" y="180"/>
                    <a:pt x="192" y="172"/>
                    <a:pt x="202" y="169"/>
                  </a:cubicBezTo>
                  <a:cubicBezTo>
                    <a:pt x="202" y="174"/>
                    <a:pt x="201" y="180"/>
                    <a:pt x="200" y="185"/>
                  </a:cubicBezTo>
                  <a:cubicBezTo>
                    <a:pt x="205" y="184"/>
                    <a:pt x="210" y="183"/>
                    <a:pt x="215" y="181"/>
                  </a:cubicBezTo>
                  <a:cubicBezTo>
                    <a:pt x="213" y="186"/>
                    <a:pt x="211" y="192"/>
                    <a:pt x="209" y="197"/>
                  </a:cubicBezTo>
                  <a:cubicBezTo>
                    <a:pt x="215" y="195"/>
                    <a:pt x="221" y="194"/>
                    <a:pt x="227" y="192"/>
                  </a:cubicBezTo>
                  <a:cubicBezTo>
                    <a:pt x="222" y="201"/>
                    <a:pt x="216" y="210"/>
                    <a:pt x="211" y="219"/>
                  </a:cubicBezTo>
                  <a:cubicBezTo>
                    <a:pt x="218" y="214"/>
                    <a:pt x="225" y="208"/>
                    <a:pt x="232" y="203"/>
                  </a:cubicBezTo>
                  <a:cubicBezTo>
                    <a:pt x="237" y="207"/>
                    <a:pt x="241" y="211"/>
                    <a:pt x="245" y="215"/>
                  </a:cubicBezTo>
                  <a:cubicBezTo>
                    <a:pt x="236" y="225"/>
                    <a:pt x="226" y="235"/>
                    <a:pt x="217" y="244"/>
                  </a:cubicBezTo>
                  <a:cubicBezTo>
                    <a:pt x="189" y="217"/>
                    <a:pt x="162" y="189"/>
                    <a:pt x="134" y="162"/>
                  </a:cubicBezTo>
                  <a:close/>
                  <a:moveTo>
                    <a:pt x="39" y="195"/>
                  </a:moveTo>
                  <a:cubicBezTo>
                    <a:pt x="51" y="197"/>
                    <a:pt x="61" y="206"/>
                    <a:pt x="62" y="219"/>
                  </a:cubicBezTo>
                  <a:cubicBezTo>
                    <a:pt x="53" y="225"/>
                    <a:pt x="45" y="230"/>
                    <a:pt x="36" y="236"/>
                  </a:cubicBezTo>
                  <a:cubicBezTo>
                    <a:pt x="31" y="232"/>
                    <a:pt x="27" y="228"/>
                    <a:pt x="22" y="224"/>
                  </a:cubicBezTo>
                  <a:cubicBezTo>
                    <a:pt x="27" y="214"/>
                    <a:pt x="33" y="205"/>
                    <a:pt x="39" y="19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4" name="Freeform 866"/>
            <p:cNvSpPr>
              <a:spLocks noEditPoints="1"/>
            </p:cNvSpPr>
            <p:nvPr/>
          </p:nvSpPr>
          <p:spPr bwMode="auto">
            <a:xfrm>
              <a:off x="2547500" y="1636488"/>
              <a:ext cx="319088" cy="439738"/>
            </a:xfrm>
            <a:custGeom>
              <a:avLst/>
              <a:gdLst>
                <a:gd name="T0" fmla="*/ 45 w 207"/>
                <a:gd name="T1" fmla="*/ 73 h 286"/>
                <a:gd name="T2" fmla="*/ 118 w 207"/>
                <a:gd name="T3" fmla="*/ 11 h 286"/>
                <a:gd name="T4" fmla="*/ 165 w 207"/>
                <a:gd name="T5" fmla="*/ 74 h 286"/>
                <a:gd name="T6" fmla="*/ 202 w 207"/>
                <a:gd name="T7" fmla="*/ 127 h 286"/>
                <a:gd name="T8" fmla="*/ 175 w 207"/>
                <a:gd name="T9" fmla="*/ 145 h 286"/>
                <a:gd name="T10" fmla="*/ 164 w 207"/>
                <a:gd name="T11" fmla="*/ 87 h 286"/>
                <a:gd name="T12" fmla="*/ 124 w 207"/>
                <a:gd name="T13" fmla="*/ 142 h 286"/>
                <a:gd name="T14" fmla="*/ 78 w 207"/>
                <a:gd name="T15" fmla="*/ 137 h 286"/>
                <a:gd name="T16" fmla="*/ 44 w 207"/>
                <a:gd name="T17" fmla="*/ 88 h 286"/>
                <a:gd name="T18" fmla="*/ 34 w 207"/>
                <a:gd name="T19" fmla="*/ 145 h 286"/>
                <a:gd name="T20" fmla="*/ 8 w 207"/>
                <a:gd name="T21" fmla="*/ 130 h 286"/>
                <a:gd name="T22" fmla="*/ 45 w 207"/>
                <a:gd name="T23" fmla="*/ 73 h 286"/>
                <a:gd name="T24" fmla="*/ 85 w 207"/>
                <a:gd name="T25" fmla="*/ 86 h 286"/>
                <a:gd name="T26" fmla="*/ 81 w 207"/>
                <a:gd name="T27" fmla="*/ 66 h 286"/>
                <a:gd name="T28" fmla="*/ 63 w 207"/>
                <a:gd name="T29" fmla="*/ 90 h 286"/>
                <a:gd name="T30" fmla="*/ 91 w 207"/>
                <a:gd name="T31" fmla="*/ 134 h 286"/>
                <a:gd name="T32" fmla="*/ 120 w 207"/>
                <a:gd name="T33" fmla="*/ 133 h 286"/>
                <a:gd name="T34" fmla="*/ 148 w 207"/>
                <a:gd name="T35" fmla="*/ 81 h 286"/>
                <a:gd name="T36" fmla="*/ 103 w 207"/>
                <a:gd name="T37" fmla="*/ 80 h 286"/>
                <a:gd name="T38" fmla="*/ 104 w 207"/>
                <a:gd name="T39" fmla="*/ 61 h 286"/>
                <a:gd name="T40" fmla="*/ 85 w 207"/>
                <a:gd name="T41" fmla="*/ 86 h 286"/>
                <a:gd name="T42" fmla="*/ 31 w 207"/>
                <a:gd name="T43" fmla="*/ 183 h 286"/>
                <a:gd name="T44" fmla="*/ 70 w 207"/>
                <a:gd name="T45" fmla="*/ 155 h 286"/>
                <a:gd name="T46" fmla="*/ 67 w 207"/>
                <a:gd name="T47" fmla="*/ 206 h 286"/>
                <a:gd name="T48" fmla="*/ 105 w 207"/>
                <a:gd name="T49" fmla="*/ 183 h 286"/>
                <a:gd name="T50" fmla="*/ 144 w 207"/>
                <a:gd name="T51" fmla="*/ 206 h 286"/>
                <a:gd name="T52" fmla="*/ 140 w 207"/>
                <a:gd name="T53" fmla="*/ 156 h 286"/>
                <a:gd name="T54" fmla="*/ 179 w 207"/>
                <a:gd name="T55" fmla="*/ 181 h 286"/>
                <a:gd name="T56" fmla="*/ 197 w 207"/>
                <a:gd name="T57" fmla="*/ 286 h 286"/>
                <a:gd name="T58" fmla="*/ 14 w 207"/>
                <a:gd name="T59" fmla="*/ 286 h 286"/>
                <a:gd name="T60" fmla="*/ 31 w 207"/>
                <a:gd name="T61" fmla="*/ 18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 h="286">
                  <a:moveTo>
                    <a:pt x="45" y="73"/>
                  </a:moveTo>
                  <a:cubicBezTo>
                    <a:pt x="42" y="35"/>
                    <a:pt x="81" y="0"/>
                    <a:pt x="118" y="11"/>
                  </a:cubicBezTo>
                  <a:cubicBezTo>
                    <a:pt x="147" y="17"/>
                    <a:pt x="164" y="46"/>
                    <a:pt x="165" y="74"/>
                  </a:cubicBezTo>
                  <a:cubicBezTo>
                    <a:pt x="186" y="82"/>
                    <a:pt x="207" y="103"/>
                    <a:pt x="202" y="127"/>
                  </a:cubicBezTo>
                  <a:cubicBezTo>
                    <a:pt x="200" y="140"/>
                    <a:pt x="185" y="143"/>
                    <a:pt x="175" y="145"/>
                  </a:cubicBezTo>
                  <a:cubicBezTo>
                    <a:pt x="174" y="125"/>
                    <a:pt x="174" y="104"/>
                    <a:pt x="164" y="87"/>
                  </a:cubicBezTo>
                  <a:cubicBezTo>
                    <a:pt x="153" y="107"/>
                    <a:pt x="142" y="127"/>
                    <a:pt x="124" y="142"/>
                  </a:cubicBezTo>
                  <a:cubicBezTo>
                    <a:pt x="111" y="153"/>
                    <a:pt x="90" y="150"/>
                    <a:pt x="78" y="137"/>
                  </a:cubicBezTo>
                  <a:cubicBezTo>
                    <a:pt x="65" y="122"/>
                    <a:pt x="55" y="105"/>
                    <a:pt x="44" y="88"/>
                  </a:cubicBezTo>
                  <a:cubicBezTo>
                    <a:pt x="35" y="106"/>
                    <a:pt x="33" y="125"/>
                    <a:pt x="34" y="145"/>
                  </a:cubicBezTo>
                  <a:cubicBezTo>
                    <a:pt x="24" y="142"/>
                    <a:pt x="11" y="142"/>
                    <a:pt x="8" y="130"/>
                  </a:cubicBezTo>
                  <a:cubicBezTo>
                    <a:pt x="0" y="104"/>
                    <a:pt x="22" y="81"/>
                    <a:pt x="45" y="73"/>
                  </a:cubicBezTo>
                  <a:close/>
                  <a:moveTo>
                    <a:pt x="85" y="86"/>
                  </a:moveTo>
                  <a:cubicBezTo>
                    <a:pt x="83" y="79"/>
                    <a:pt x="82" y="73"/>
                    <a:pt x="81" y="66"/>
                  </a:cubicBezTo>
                  <a:cubicBezTo>
                    <a:pt x="76" y="75"/>
                    <a:pt x="65" y="80"/>
                    <a:pt x="63" y="90"/>
                  </a:cubicBezTo>
                  <a:cubicBezTo>
                    <a:pt x="67" y="107"/>
                    <a:pt x="76" y="124"/>
                    <a:pt x="91" y="134"/>
                  </a:cubicBezTo>
                  <a:cubicBezTo>
                    <a:pt x="99" y="142"/>
                    <a:pt x="112" y="141"/>
                    <a:pt x="120" y="133"/>
                  </a:cubicBezTo>
                  <a:cubicBezTo>
                    <a:pt x="136" y="120"/>
                    <a:pt x="143" y="100"/>
                    <a:pt x="148" y="81"/>
                  </a:cubicBezTo>
                  <a:cubicBezTo>
                    <a:pt x="133" y="81"/>
                    <a:pt x="118" y="81"/>
                    <a:pt x="103" y="80"/>
                  </a:cubicBezTo>
                  <a:cubicBezTo>
                    <a:pt x="103" y="74"/>
                    <a:pt x="104" y="67"/>
                    <a:pt x="104" y="61"/>
                  </a:cubicBezTo>
                  <a:cubicBezTo>
                    <a:pt x="98" y="69"/>
                    <a:pt x="92" y="78"/>
                    <a:pt x="85" y="86"/>
                  </a:cubicBezTo>
                  <a:close/>
                  <a:moveTo>
                    <a:pt x="31" y="183"/>
                  </a:moveTo>
                  <a:cubicBezTo>
                    <a:pt x="35" y="166"/>
                    <a:pt x="56" y="162"/>
                    <a:pt x="70" y="155"/>
                  </a:cubicBezTo>
                  <a:cubicBezTo>
                    <a:pt x="68" y="172"/>
                    <a:pt x="67" y="189"/>
                    <a:pt x="67" y="206"/>
                  </a:cubicBezTo>
                  <a:cubicBezTo>
                    <a:pt x="80" y="198"/>
                    <a:pt x="92" y="191"/>
                    <a:pt x="105" y="183"/>
                  </a:cubicBezTo>
                  <a:cubicBezTo>
                    <a:pt x="118" y="191"/>
                    <a:pt x="131" y="199"/>
                    <a:pt x="144" y="206"/>
                  </a:cubicBezTo>
                  <a:cubicBezTo>
                    <a:pt x="143" y="189"/>
                    <a:pt x="142" y="172"/>
                    <a:pt x="140" y="156"/>
                  </a:cubicBezTo>
                  <a:cubicBezTo>
                    <a:pt x="154" y="161"/>
                    <a:pt x="173" y="165"/>
                    <a:pt x="179" y="181"/>
                  </a:cubicBezTo>
                  <a:cubicBezTo>
                    <a:pt x="190" y="215"/>
                    <a:pt x="197" y="250"/>
                    <a:pt x="197" y="286"/>
                  </a:cubicBezTo>
                  <a:cubicBezTo>
                    <a:pt x="136" y="286"/>
                    <a:pt x="75" y="286"/>
                    <a:pt x="14" y="286"/>
                  </a:cubicBezTo>
                  <a:cubicBezTo>
                    <a:pt x="13" y="251"/>
                    <a:pt x="20" y="216"/>
                    <a:pt x="31" y="18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25" name="组合 24"/>
            <p:cNvGrpSpPr/>
            <p:nvPr/>
          </p:nvGrpSpPr>
          <p:grpSpPr>
            <a:xfrm>
              <a:off x="2270440" y="1119099"/>
              <a:ext cx="482600" cy="363538"/>
              <a:chOff x="1748532" y="1557893"/>
              <a:chExt cx="482600" cy="363538"/>
            </a:xfrm>
            <a:solidFill>
              <a:schemeClr val="tx1">
                <a:lumMod val="75000"/>
                <a:lumOff val="25000"/>
              </a:schemeClr>
            </a:solidFill>
          </p:grpSpPr>
          <p:sp>
            <p:nvSpPr>
              <p:cNvPr id="26" name="Freeform 867"/>
              <p:cNvSpPr>
                <a:spLocks noEditPoints="1"/>
              </p:cNvSpPr>
              <p:nvPr/>
            </p:nvSpPr>
            <p:spPr bwMode="auto">
              <a:xfrm>
                <a:off x="1748532" y="1557893"/>
                <a:ext cx="482600" cy="363538"/>
              </a:xfrm>
              <a:custGeom>
                <a:avLst/>
                <a:gdLst>
                  <a:gd name="T0" fmla="*/ 51 w 314"/>
                  <a:gd name="T1" fmla="*/ 3 h 236"/>
                  <a:gd name="T2" fmla="*/ 157 w 314"/>
                  <a:gd name="T3" fmla="*/ 25 h 236"/>
                  <a:gd name="T4" fmla="*/ 265 w 314"/>
                  <a:gd name="T5" fmla="*/ 4 h 236"/>
                  <a:gd name="T6" fmla="*/ 287 w 314"/>
                  <a:gd name="T7" fmla="*/ 42 h 236"/>
                  <a:gd name="T8" fmla="*/ 314 w 314"/>
                  <a:gd name="T9" fmla="*/ 200 h 236"/>
                  <a:gd name="T10" fmla="*/ 193 w 314"/>
                  <a:gd name="T11" fmla="*/ 214 h 236"/>
                  <a:gd name="T12" fmla="*/ 157 w 314"/>
                  <a:gd name="T13" fmla="*/ 234 h 236"/>
                  <a:gd name="T14" fmla="*/ 120 w 314"/>
                  <a:gd name="T15" fmla="*/ 213 h 236"/>
                  <a:gd name="T16" fmla="*/ 0 w 314"/>
                  <a:gd name="T17" fmla="*/ 201 h 236"/>
                  <a:gd name="T18" fmla="*/ 21 w 314"/>
                  <a:gd name="T19" fmla="*/ 71 h 236"/>
                  <a:gd name="T20" fmla="*/ 40 w 314"/>
                  <a:gd name="T21" fmla="*/ 35 h 236"/>
                  <a:gd name="T22" fmla="*/ 51 w 314"/>
                  <a:gd name="T23" fmla="*/ 3 h 236"/>
                  <a:gd name="T24" fmla="*/ 57 w 314"/>
                  <a:gd name="T25" fmla="*/ 13 h 236"/>
                  <a:gd name="T26" fmla="*/ 29 w 314"/>
                  <a:gd name="T27" fmla="*/ 172 h 236"/>
                  <a:gd name="T28" fmla="*/ 156 w 314"/>
                  <a:gd name="T29" fmla="*/ 202 h 236"/>
                  <a:gd name="T30" fmla="*/ 284 w 314"/>
                  <a:gd name="T31" fmla="*/ 172 h 236"/>
                  <a:gd name="T32" fmla="*/ 256 w 314"/>
                  <a:gd name="T33" fmla="*/ 13 h 236"/>
                  <a:gd name="T34" fmla="*/ 162 w 314"/>
                  <a:gd name="T35" fmla="*/ 34 h 236"/>
                  <a:gd name="T36" fmla="*/ 158 w 314"/>
                  <a:gd name="T37" fmla="*/ 83 h 236"/>
                  <a:gd name="T38" fmla="*/ 140 w 314"/>
                  <a:gd name="T39" fmla="*/ 29 h 236"/>
                  <a:gd name="T40" fmla="*/ 57 w 314"/>
                  <a:gd name="T41" fmla="*/ 13 h 236"/>
                  <a:gd name="T42" fmla="*/ 13 w 314"/>
                  <a:gd name="T43" fmla="*/ 183 h 236"/>
                  <a:gd name="T44" fmla="*/ 60 w 314"/>
                  <a:gd name="T45" fmla="*/ 191 h 236"/>
                  <a:gd name="T46" fmla="*/ 120 w 314"/>
                  <a:gd name="T47" fmla="*/ 196 h 236"/>
                  <a:gd name="T48" fmla="*/ 13 w 314"/>
                  <a:gd name="T49" fmla="*/ 183 h 236"/>
                  <a:gd name="T50" fmla="*/ 192 w 314"/>
                  <a:gd name="T51" fmla="*/ 196 h 236"/>
                  <a:gd name="T52" fmla="*/ 253 w 314"/>
                  <a:gd name="T53" fmla="*/ 191 h 236"/>
                  <a:gd name="T54" fmla="*/ 299 w 314"/>
                  <a:gd name="T55" fmla="*/ 183 h 236"/>
                  <a:gd name="T56" fmla="*/ 192 w 314"/>
                  <a:gd name="T57" fmla="*/ 196 h 236"/>
                  <a:gd name="T58" fmla="*/ 136 w 314"/>
                  <a:gd name="T59" fmla="*/ 204 h 236"/>
                  <a:gd name="T60" fmla="*/ 178 w 314"/>
                  <a:gd name="T61" fmla="*/ 204 h 236"/>
                  <a:gd name="T62" fmla="*/ 156 w 314"/>
                  <a:gd name="T63" fmla="*/ 216 h 236"/>
                  <a:gd name="T64" fmla="*/ 136 w 314"/>
                  <a:gd name="T65"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 h="236">
                    <a:moveTo>
                      <a:pt x="51" y="3"/>
                    </a:moveTo>
                    <a:cubicBezTo>
                      <a:pt x="87" y="0"/>
                      <a:pt x="124" y="9"/>
                      <a:pt x="157" y="25"/>
                    </a:cubicBezTo>
                    <a:cubicBezTo>
                      <a:pt x="190" y="8"/>
                      <a:pt x="228" y="0"/>
                      <a:pt x="265" y="4"/>
                    </a:cubicBezTo>
                    <a:cubicBezTo>
                      <a:pt x="269" y="18"/>
                      <a:pt x="268" y="39"/>
                      <a:pt x="287" y="42"/>
                    </a:cubicBezTo>
                    <a:cubicBezTo>
                      <a:pt x="296" y="94"/>
                      <a:pt x="307" y="147"/>
                      <a:pt x="314" y="200"/>
                    </a:cubicBezTo>
                    <a:cubicBezTo>
                      <a:pt x="274" y="207"/>
                      <a:pt x="233" y="207"/>
                      <a:pt x="193" y="214"/>
                    </a:cubicBezTo>
                    <a:cubicBezTo>
                      <a:pt x="182" y="222"/>
                      <a:pt x="172" y="236"/>
                      <a:pt x="157" y="234"/>
                    </a:cubicBezTo>
                    <a:cubicBezTo>
                      <a:pt x="141" y="235"/>
                      <a:pt x="131" y="223"/>
                      <a:pt x="120" y="213"/>
                    </a:cubicBezTo>
                    <a:cubicBezTo>
                      <a:pt x="80" y="208"/>
                      <a:pt x="40" y="206"/>
                      <a:pt x="0" y="201"/>
                    </a:cubicBezTo>
                    <a:cubicBezTo>
                      <a:pt x="3" y="157"/>
                      <a:pt x="14" y="114"/>
                      <a:pt x="21" y="71"/>
                    </a:cubicBezTo>
                    <a:cubicBezTo>
                      <a:pt x="24" y="57"/>
                      <a:pt x="22" y="37"/>
                      <a:pt x="40" y="35"/>
                    </a:cubicBezTo>
                    <a:cubicBezTo>
                      <a:pt x="44" y="25"/>
                      <a:pt x="44" y="12"/>
                      <a:pt x="51" y="3"/>
                    </a:cubicBezTo>
                    <a:close/>
                    <a:moveTo>
                      <a:pt x="57" y="13"/>
                    </a:moveTo>
                    <a:cubicBezTo>
                      <a:pt x="48" y="66"/>
                      <a:pt x="38" y="119"/>
                      <a:pt x="29" y="172"/>
                    </a:cubicBezTo>
                    <a:cubicBezTo>
                      <a:pt x="73" y="172"/>
                      <a:pt x="120" y="175"/>
                      <a:pt x="156" y="202"/>
                    </a:cubicBezTo>
                    <a:cubicBezTo>
                      <a:pt x="193" y="176"/>
                      <a:pt x="240" y="172"/>
                      <a:pt x="284" y="172"/>
                    </a:cubicBezTo>
                    <a:cubicBezTo>
                      <a:pt x="275" y="119"/>
                      <a:pt x="265" y="66"/>
                      <a:pt x="256" y="13"/>
                    </a:cubicBezTo>
                    <a:cubicBezTo>
                      <a:pt x="224" y="13"/>
                      <a:pt x="191" y="20"/>
                      <a:pt x="162" y="34"/>
                    </a:cubicBezTo>
                    <a:cubicBezTo>
                      <a:pt x="160" y="51"/>
                      <a:pt x="161" y="67"/>
                      <a:pt x="158" y="83"/>
                    </a:cubicBezTo>
                    <a:cubicBezTo>
                      <a:pt x="145" y="67"/>
                      <a:pt x="164" y="36"/>
                      <a:pt x="140" y="29"/>
                    </a:cubicBezTo>
                    <a:cubicBezTo>
                      <a:pt x="114" y="18"/>
                      <a:pt x="85" y="13"/>
                      <a:pt x="57" y="13"/>
                    </a:cubicBezTo>
                    <a:close/>
                    <a:moveTo>
                      <a:pt x="13" y="183"/>
                    </a:moveTo>
                    <a:cubicBezTo>
                      <a:pt x="28" y="190"/>
                      <a:pt x="44" y="190"/>
                      <a:pt x="60" y="191"/>
                    </a:cubicBezTo>
                    <a:cubicBezTo>
                      <a:pt x="80" y="193"/>
                      <a:pt x="100" y="197"/>
                      <a:pt x="120" y="196"/>
                    </a:cubicBezTo>
                    <a:cubicBezTo>
                      <a:pt x="87" y="182"/>
                      <a:pt x="49" y="182"/>
                      <a:pt x="13" y="183"/>
                    </a:cubicBezTo>
                    <a:close/>
                    <a:moveTo>
                      <a:pt x="192" y="196"/>
                    </a:moveTo>
                    <a:cubicBezTo>
                      <a:pt x="212" y="197"/>
                      <a:pt x="233" y="193"/>
                      <a:pt x="253" y="191"/>
                    </a:cubicBezTo>
                    <a:cubicBezTo>
                      <a:pt x="269" y="190"/>
                      <a:pt x="285" y="190"/>
                      <a:pt x="299" y="183"/>
                    </a:cubicBezTo>
                    <a:cubicBezTo>
                      <a:pt x="263" y="181"/>
                      <a:pt x="226" y="182"/>
                      <a:pt x="192" y="196"/>
                    </a:cubicBezTo>
                    <a:close/>
                    <a:moveTo>
                      <a:pt x="136" y="204"/>
                    </a:moveTo>
                    <a:cubicBezTo>
                      <a:pt x="143" y="223"/>
                      <a:pt x="170" y="223"/>
                      <a:pt x="178" y="204"/>
                    </a:cubicBezTo>
                    <a:cubicBezTo>
                      <a:pt x="170" y="207"/>
                      <a:pt x="163" y="211"/>
                      <a:pt x="156" y="216"/>
                    </a:cubicBezTo>
                    <a:cubicBezTo>
                      <a:pt x="150" y="212"/>
                      <a:pt x="143" y="207"/>
                      <a:pt x="136" y="204"/>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7" name="Freeform 868"/>
              <p:cNvSpPr>
                <a:spLocks noEditPoints="1"/>
              </p:cNvSpPr>
              <p:nvPr/>
            </p:nvSpPr>
            <p:spPr bwMode="auto">
              <a:xfrm>
                <a:off x="1867594" y="1713468"/>
                <a:ext cx="255588" cy="96838"/>
              </a:xfrm>
              <a:custGeom>
                <a:avLst/>
                <a:gdLst>
                  <a:gd name="T0" fmla="*/ 37 w 166"/>
                  <a:gd name="T1" fmla="*/ 25 h 63"/>
                  <a:gd name="T2" fmla="*/ 12 w 166"/>
                  <a:gd name="T3" fmla="*/ 25 h 63"/>
                  <a:gd name="T4" fmla="*/ 12 w 166"/>
                  <a:gd name="T5" fmla="*/ 52 h 63"/>
                  <a:gd name="T6" fmla="*/ 37 w 166"/>
                  <a:gd name="T7" fmla="*/ 52 h 63"/>
                  <a:gd name="T8" fmla="*/ 42 w 166"/>
                  <a:gd name="T9" fmla="*/ 54 h 63"/>
                  <a:gd name="T10" fmla="*/ 24 w 166"/>
                  <a:gd name="T11" fmla="*/ 63 h 63"/>
                  <a:gd name="T12" fmla="*/ 0 w 166"/>
                  <a:gd name="T13" fmla="*/ 38 h 63"/>
                  <a:gd name="T14" fmla="*/ 25 w 166"/>
                  <a:gd name="T15" fmla="*/ 14 h 63"/>
                  <a:gd name="T16" fmla="*/ 42 w 166"/>
                  <a:gd name="T17" fmla="*/ 22 h 63"/>
                  <a:gd name="T18" fmla="*/ 48 w 166"/>
                  <a:gd name="T19" fmla="*/ 15 h 63"/>
                  <a:gd name="T20" fmla="*/ 42 w 166"/>
                  <a:gd name="T21" fmla="*/ 62 h 63"/>
                  <a:gd name="T22" fmla="*/ 68 w 166"/>
                  <a:gd name="T23" fmla="*/ 0 h 63"/>
                  <a:gd name="T24" fmla="*/ 68 w 166"/>
                  <a:gd name="T25" fmla="*/ 23 h 63"/>
                  <a:gd name="T26" fmla="*/ 86 w 166"/>
                  <a:gd name="T27" fmla="*/ 14 h 63"/>
                  <a:gd name="T28" fmla="*/ 110 w 166"/>
                  <a:gd name="T29" fmla="*/ 38 h 63"/>
                  <a:gd name="T30" fmla="*/ 85 w 166"/>
                  <a:gd name="T31" fmla="*/ 63 h 63"/>
                  <a:gd name="T32" fmla="*/ 68 w 166"/>
                  <a:gd name="T33" fmla="*/ 55 h 63"/>
                  <a:gd name="T34" fmla="*/ 62 w 166"/>
                  <a:gd name="T35" fmla="*/ 62 h 63"/>
                  <a:gd name="T36" fmla="*/ 68 w 166"/>
                  <a:gd name="T37" fmla="*/ 0 h 63"/>
                  <a:gd name="T38" fmla="*/ 73 w 166"/>
                  <a:gd name="T39" fmla="*/ 52 h 63"/>
                  <a:gd name="T40" fmla="*/ 98 w 166"/>
                  <a:gd name="T41" fmla="*/ 52 h 63"/>
                  <a:gd name="T42" fmla="*/ 98 w 166"/>
                  <a:gd name="T43" fmla="*/ 25 h 63"/>
                  <a:gd name="T44" fmla="*/ 73 w 166"/>
                  <a:gd name="T45" fmla="*/ 25 h 63"/>
                  <a:gd name="T46" fmla="*/ 160 w 166"/>
                  <a:gd name="T47" fmla="*/ 29 h 63"/>
                  <a:gd name="T48" fmla="*/ 143 w 166"/>
                  <a:gd name="T49" fmla="*/ 19 h 63"/>
                  <a:gd name="T50" fmla="*/ 126 w 166"/>
                  <a:gd name="T51" fmla="*/ 38 h 63"/>
                  <a:gd name="T52" fmla="*/ 144 w 166"/>
                  <a:gd name="T53" fmla="*/ 57 h 63"/>
                  <a:gd name="T54" fmla="*/ 160 w 166"/>
                  <a:gd name="T55" fmla="*/ 47 h 63"/>
                  <a:gd name="T56" fmla="*/ 158 w 166"/>
                  <a:gd name="T57" fmla="*/ 59 h 63"/>
                  <a:gd name="T58" fmla="*/ 127 w 166"/>
                  <a:gd name="T59" fmla="*/ 56 h 63"/>
                  <a:gd name="T60" fmla="*/ 127 w 166"/>
                  <a:gd name="T61" fmla="*/ 21 h 63"/>
                  <a:gd name="T62" fmla="*/ 157 w 166"/>
                  <a:gd name="T63" fmla="*/ 18 h 63"/>
                  <a:gd name="T64" fmla="*/ 160 w 166"/>
                  <a:gd name="T6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63">
                    <a:moveTo>
                      <a:pt x="42" y="38"/>
                    </a:moveTo>
                    <a:cubicBezTo>
                      <a:pt x="42" y="33"/>
                      <a:pt x="40" y="29"/>
                      <a:pt x="37" y="25"/>
                    </a:cubicBezTo>
                    <a:cubicBezTo>
                      <a:pt x="33" y="21"/>
                      <a:pt x="29" y="19"/>
                      <a:pt x="24" y="19"/>
                    </a:cubicBezTo>
                    <a:cubicBezTo>
                      <a:pt x="19" y="19"/>
                      <a:pt x="15" y="21"/>
                      <a:pt x="12" y="25"/>
                    </a:cubicBezTo>
                    <a:cubicBezTo>
                      <a:pt x="8" y="29"/>
                      <a:pt x="6" y="33"/>
                      <a:pt x="6" y="39"/>
                    </a:cubicBezTo>
                    <a:cubicBezTo>
                      <a:pt x="6" y="44"/>
                      <a:pt x="8" y="48"/>
                      <a:pt x="12" y="52"/>
                    </a:cubicBezTo>
                    <a:cubicBezTo>
                      <a:pt x="15" y="55"/>
                      <a:pt x="19" y="57"/>
                      <a:pt x="24" y="57"/>
                    </a:cubicBezTo>
                    <a:cubicBezTo>
                      <a:pt x="29" y="57"/>
                      <a:pt x="33" y="55"/>
                      <a:pt x="37" y="52"/>
                    </a:cubicBezTo>
                    <a:cubicBezTo>
                      <a:pt x="40" y="48"/>
                      <a:pt x="42" y="43"/>
                      <a:pt x="42" y="38"/>
                    </a:cubicBezTo>
                    <a:close/>
                    <a:moveTo>
                      <a:pt x="42" y="54"/>
                    </a:moveTo>
                    <a:cubicBezTo>
                      <a:pt x="40" y="57"/>
                      <a:pt x="38" y="59"/>
                      <a:pt x="34" y="61"/>
                    </a:cubicBezTo>
                    <a:cubicBezTo>
                      <a:pt x="31" y="62"/>
                      <a:pt x="28" y="63"/>
                      <a:pt x="24" y="63"/>
                    </a:cubicBezTo>
                    <a:cubicBezTo>
                      <a:pt x="17" y="63"/>
                      <a:pt x="12" y="61"/>
                      <a:pt x="7" y="56"/>
                    </a:cubicBezTo>
                    <a:cubicBezTo>
                      <a:pt x="2" y="51"/>
                      <a:pt x="0" y="45"/>
                      <a:pt x="0" y="38"/>
                    </a:cubicBezTo>
                    <a:cubicBezTo>
                      <a:pt x="0" y="31"/>
                      <a:pt x="2" y="26"/>
                      <a:pt x="7" y="21"/>
                    </a:cubicBezTo>
                    <a:cubicBezTo>
                      <a:pt x="12" y="16"/>
                      <a:pt x="18" y="14"/>
                      <a:pt x="25" y="14"/>
                    </a:cubicBezTo>
                    <a:cubicBezTo>
                      <a:pt x="28" y="14"/>
                      <a:pt x="32" y="15"/>
                      <a:pt x="35" y="16"/>
                    </a:cubicBezTo>
                    <a:cubicBezTo>
                      <a:pt x="38" y="17"/>
                      <a:pt x="40" y="20"/>
                      <a:pt x="42" y="22"/>
                    </a:cubicBezTo>
                    <a:cubicBezTo>
                      <a:pt x="42" y="15"/>
                      <a:pt x="42" y="15"/>
                      <a:pt x="42" y="15"/>
                    </a:cubicBezTo>
                    <a:cubicBezTo>
                      <a:pt x="48" y="15"/>
                      <a:pt x="48" y="15"/>
                      <a:pt x="48" y="15"/>
                    </a:cubicBezTo>
                    <a:cubicBezTo>
                      <a:pt x="48" y="62"/>
                      <a:pt x="48" y="62"/>
                      <a:pt x="48" y="62"/>
                    </a:cubicBezTo>
                    <a:cubicBezTo>
                      <a:pt x="42" y="62"/>
                      <a:pt x="42" y="62"/>
                      <a:pt x="42" y="62"/>
                    </a:cubicBezTo>
                    <a:cubicBezTo>
                      <a:pt x="42" y="54"/>
                      <a:pt x="42" y="54"/>
                      <a:pt x="42" y="54"/>
                    </a:cubicBezTo>
                    <a:close/>
                    <a:moveTo>
                      <a:pt x="68" y="0"/>
                    </a:moveTo>
                    <a:cubicBezTo>
                      <a:pt x="68" y="19"/>
                      <a:pt x="68" y="19"/>
                      <a:pt x="68" y="19"/>
                    </a:cubicBezTo>
                    <a:cubicBezTo>
                      <a:pt x="68" y="23"/>
                      <a:pt x="68" y="23"/>
                      <a:pt x="68" y="23"/>
                    </a:cubicBezTo>
                    <a:cubicBezTo>
                      <a:pt x="71" y="20"/>
                      <a:pt x="73" y="17"/>
                      <a:pt x="76" y="16"/>
                    </a:cubicBezTo>
                    <a:cubicBezTo>
                      <a:pt x="79" y="15"/>
                      <a:pt x="83" y="14"/>
                      <a:pt x="86" y="14"/>
                    </a:cubicBezTo>
                    <a:cubicBezTo>
                      <a:pt x="93" y="14"/>
                      <a:pt x="99" y="16"/>
                      <a:pt x="103" y="21"/>
                    </a:cubicBezTo>
                    <a:cubicBezTo>
                      <a:pt x="108" y="26"/>
                      <a:pt x="110" y="31"/>
                      <a:pt x="110" y="38"/>
                    </a:cubicBezTo>
                    <a:cubicBezTo>
                      <a:pt x="110" y="45"/>
                      <a:pt x="108" y="51"/>
                      <a:pt x="103" y="56"/>
                    </a:cubicBezTo>
                    <a:cubicBezTo>
                      <a:pt x="98" y="61"/>
                      <a:pt x="92" y="63"/>
                      <a:pt x="85" y="63"/>
                    </a:cubicBezTo>
                    <a:cubicBezTo>
                      <a:pt x="82" y="63"/>
                      <a:pt x="79" y="62"/>
                      <a:pt x="76" y="61"/>
                    </a:cubicBezTo>
                    <a:cubicBezTo>
                      <a:pt x="73" y="59"/>
                      <a:pt x="70" y="57"/>
                      <a:pt x="68" y="55"/>
                    </a:cubicBezTo>
                    <a:cubicBezTo>
                      <a:pt x="68" y="62"/>
                      <a:pt x="68" y="62"/>
                      <a:pt x="68" y="62"/>
                    </a:cubicBezTo>
                    <a:cubicBezTo>
                      <a:pt x="62" y="62"/>
                      <a:pt x="62" y="62"/>
                      <a:pt x="62" y="62"/>
                    </a:cubicBezTo>
                    <a:cubicBezTo>
                      <a:pt x="62" y="0"/>
                      <a:pt x="62" y="0"/>
                      <a:pt x="62" y="0"/>
                    </a:cubicBezTo>
                    <a:cubicBezTo>
                      <a:pt x="68" y="0"/>
                      <a:pt x="68" y="0"/>
                      <a:pt x="68" y="0"/>
                    </a:cubicBezTo>
                    <a:close/>
                    <a:moveTo>
                      <a:pt x="68" y="39"/>
                    </a:moveTo>
                    <a:cubicBezTo>
                      <a:pt x="68" y="44"/>
                      <a:pt x="70" y="48"/>
                      <a:pt x="73" y="52"/>
                    </a:cubicBezTo>
                    <a:cubicBezTo>
                      <a:pt x="77" y="55"/>
                      <a:pt x="81" y="57"/>
                      <a:pt x="86" y="57"/>
                    </a:cubicBezTo>
                    <a:cubicBezTo>
                      <a:pt x="91" y="57"/>
                      <a:pt x="95" y="55"/>
                      <a:pt x="98" y="52"/>
                    </a:cubicBezTo>
                    <a:cubicBezTo>
                      <a:pt x="102" y="48"/>
                      <a:pt x="104" y="43"/>
                      <a:pt x="104" y="38"/>
                    </a:cubicBezTo>
                    <a:cubicBezTo>
                      <a:pt x="104" y="33"/>
                      <a:pt x="102" y="28"/>
                      <a:pt x="98" y="25"/>
                    </a:cubicBezTo>
                    <a:cubicBezTo>
                      <a:pt x="95" y="21"/>
                      <a:pt x="91" y="19"/>
                      <a:pt x="86" y="19"/>
                    </a:cubicBezTo>
                    <a:cubicBezTo>
                      <a:pt x="81" y="19"/>
                      <a:pt x="77" y="21"/>
                      <a:pt x="73" y="25"/>
                    </a:cubicBezTo>
                    <a:cubicBezTo>
                      <a:pt x="70" y="29"/>
                      <a:pt x="68" y="33"/>
                      <a:pt x="68" y="39"/>
                    </a:cubicBezTo>
                    <a:close/>
                    <a:moveTo>
                      <a:pt x="160" y="29"/>
                    </a:moveTo>
                    <a:cubicBezTo>
                      <a:pt x="158" y="26"/>
                      <a:pt x="155" y="23"/>
                      <a:pt x="153" y="22"/>
                    </a:cubicBezTo>
                    <a:cubicBezTo>
                      <a:pt x="150" y="20"/>
                      <a:pt x="147" y="19"/>
                      <a:pt x="143" y="19"/>
                    </a:cubicBezTo>
                    <a:cubicBezTo>
                      <a:pt x="139" y="19"/>
                      <a:pt x="134" y="21"/>
                      <a:pt x="131" y="25"/>
                    </a:cubicBezTo>
                    <a:cubicBezTo>
                      <a:pt x="128" y="28"/>
                      <a:pt x="126" y="33"/>
                      <a:pt x="126" y="38"/>
                    </a:cubicBezTo>
                    <a:cubicBezTo>
                      <a:pt x="126" y="44"/>
                      <a:pt x="128" y="48"/>
                      <a:pt x="131" y="52"/>
                    </a:cubicBezTo>
                    <a:cubicBezTo>
                      <a:pt x="134" y="55"/>
                      <a:pt x="139" y="57"/>
                      <a:pt x="144" y="57"/>
                    </a:cubicBezTo>
                    <a:cubicBezTo>
                      <a:pt x="147" y="57"/>
                      <a:pt x="150" y="56"/>
                      <a:pt x="153" y="55"/>
                    </a:cubicBezTo>
                    <a:cubicBezTo>
                      <a:pt x="156" y="53"/>
                      <a:pt x="158" y="50"/>
                      <a:pt x="160" y="47"/>
                    </a:cubicBezTo>
                    <a:cubicBezTo>
                      <a:pt x="166" y="47"/>
                      <a:pt x="166" y="47"/>
                      <a:pt x="166" y="47"/>
                    </a:cubicBezTo>
                    <a:cubicBezTo>
                      <a:pt x="164" y="52"/>
                      <a:pt x="162" y="56"/>
                      <a:pt x="158" y="59"/>
                    </a:cubicBezTo>
                    <a:cubicBezTo>
                      <a:pt x="154" y="62"/>
                      <a:pt x="149" y="63"/>
                      <a:pt x="144" y="63"/>
                    </a:cubicBezTo>
                    <a:cubicBezTo>
                      <a:pt x="137" y="63"/>
                      <a:pt x="131" y="61"/>
                      <a:pt x="127" y="56"/>
                    </a:cubicBezTo>
                    <a:cubicBezTo>
                      <a:pt x="122" y="51"/>
                      <a:pt x="120" y="45"/>
                      <a:pt x="120" y="38"/>
                    </a:cubicBezTo>
                    <a:cubicBezTo>
                      <a:pt x="120" y="31"/>
                      <a:pt x="122" y="26"/>
                      <a:pt x="127" y="21"/>
                    </a:cubicBezTo>
                    <a:cubicBezTo>
                      <a:pt x="132" y="16"/>
                      <a:pt x="137" y="14"/>
                      <a:pt x="144" y="14"/>
                    </a:cubicBezTo>
                    <a:cubicBezTo>
                      <a:pt x="149" y="14"/>
                      <a:pt x="154" y="15"/>
                      <a:pt x="157" y="18"/>
                    </a:cubicBezTo>
                    <a:cubicBezTo>
                      <a:pt x="161" y="20"/>
                      <a:pt x="164" y="24"/>
                      <a:pt x="166" y="29"/>
                    </a:cubicBezTo>
                    <a:lnTo>
                      <a:pt x="160" y="29"/>
                    </a:ln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28" name="Freeform 878"/>
            <p:cNvSpPr>
              <a:spLocks noEditPoints="1"/>
            </p:cNvSpPr>
            <p:nvPr/>
          </p:nvSpPr>
          <p:spPr bwMode="auto">
            <a:xfrm rot="2192228">
              <a:off x="1190572" y="3710596"/>
              <a:ext cx="403225" cy="428625"/>
            </a:xfrm>
            <a:custGeom>
              <a:avLst/>
              <a:gdLst>
                <a:gd name="T0" fmla="*/ 112 w 262"/>
                <a:gd name="T1" fmla="*/ 0 h 279"/>
                <a:gd name="T2" fmla="*/ 56 w 262"/>
                <a:gd name="T3" fmla="*/ 3 h 279"/>
                <a:gd name="T4" fmla="*/ 47 w 262"/>
                <a:gd name="T5" fmla="*/ 57 h 279"/>
                <a:gd name="T6" fmla="*/ 64 w 262"/>
                <a:gd name="T7" fmla="*/ 59 h 279"/>
                <a:gd name="T8" fmla="*/ 53 w 262"/>
                <a:gd name="T9" fmla="*/ 80 h 279"/>
                <a:gd name="T10" fmla="*/ 67 w 262"/>
                <a:gd name="T11" fmla="*/ 137 h 279"/>
                <a:gd name="T12" fmla="*/ 3 w 262"/>
                <a:gd name="T13" fmla="*/ 163 h 279"/>
                <a:gd name="T14" fmla="*/ 115 w 262"/>
                <a:gd name="T15" fmla="*/ 219 h 279"/>
                <a:gd name="T16" fmla="*/ 13 w 262"/>
                <a:gd name="T17" fmla="*/ 265 h 279"/>
                <a:gd name="T18" fmla="*/ 242 w 262"/>
                <a:gd name="T19" fmla="*/ 275 h 279"/>
                <a:gd name="T20" fmla="*/ 256 w 262"/>
                <a:gd name="T21" fmla="*/ 207 h 279"/>
                <a:gd name="T22" fmla="*/ 189 w 262"/>
                <a:gd name="T23" fmla="*/ 150 h 279"/>
                <a:gd name="T24" fmla="*/ 260 w 262"/>
                <a:gd name="T25" fmla="*/ 138 h 279"/>
                <a:gd name="T26" fmla="*/ 137 w 262"/>
                <a:gd name="T27" fmla="*/ 51 h 279"/>
                <a:gd name="T28" fmla="*/ 47 w 262"/>
                <a:gd name="T29" fmla="*/ 57 h 279"/>
                <a:gd name="T30" fmla="*/ 34 w 262"/>
                <a:gd name="T31" fmla="*/ 149 h 279"/>
                <a:gd name="T32" fmla="*/ 21 w 262"/>
                <a:gd name="T33" fmla="*/ 205 h 279"/>
                <a:gd name="T34" fmla="*/ 52 w 262"/>
                <a:gd name="T35" fmla="*/ 209 h 279"/>
                <a:gd name="T36" fmla="*/ 52 w 262"/>
                <a:gd name="T37" fmla="*/ 209 h 279"/>
                <a:gd name="T38" fmla="*/ 176 w 262"/>
                <a:gd name="T39" fmla="*/ 149 h 279"/>
                <a:gd name="T40" fmla="*/ 67 w 262"/>
                <a:gd name="T41" fmla="*/ 207 h 279"/>
                <a:gd name="T42" fmla="*/ 130 w 262"/>
                <a:gd name="T43" fmla="*/ 219 h 279"/>
                <a:gd name="T44" fmla="*/ 212 w 262"/>
                <a:gd name="T45" fmla="*/ 264 h 279"/>
                <a:gd name="T46" fmla="*/ 130 w 262"/>
                <a:gd name="T47" fmla="*/ 219 h 279"/>
                <a:gd name="T48" fmla="*/ 237 w 262"/>
                <a:gd name="T49" fmla="*/ 264 h 279"/>
                <a:gd name="T50" fmla="*/ 226 w 262"/>
                <a:gd name="T51" fmla="*/ 217 h 279"/>
                <a:gd name="T52" fmla="*/ 244 w 262"/>
                <a:gd name="T53" fmla="*/ 157 h 279"/>
                <a:gd name="T54" fmla="*/ 194 w 262"/>
                <a:gd name="T55" fmla="*/ 163 h 279"/>
                <a:gd name="T56" fmla="*/ 80 w 262"/>
                <a:gd name="T57" fmla="*/ 171 h 279"/>
                <a:gd name="T58" fmla="*/ 80 w 262"/>
                <a:gd name="T59" fmla="*/ 171 h 279"/>
                <a:gd name="T60" fmla="*/ 246 w 262"/>
                <a:gd name="T61" fmla="*/ 176 h 279"/>
                <a:gd name="T62" fmla="*/ 186 w 262"/>
                <a:gd name="T63" fmla="*/ 176 h 279"/>
                <a:gd name="T64" fmla="*/ 108 w 262"/>
                <a:gd name="T65" fmla="*/ 185 h 279"/>
                <a:gd name="T66" fmla="*/ 193 w 262"/>
                <a:gd name="T67" fmla="*/ 193 h 279"/>
                <a:gd name="T68" fmla="*/ 193 w 262"/>
                <a:gd name="T69" fmla="*/ 199 h 279"/>
                <a:gd name="T70" fmla="*/ 20 w 262"/>
                <a:gd name="T71" fmla="*/ 230 h 279"/>
                <a:gd name="T72" fmla="*/ 116 w 262"/>
                <a:gd name="T73" fmla="*/ 231 h 279"/>
                <a:gd name="T74" fmla="*/ 160 w 262"/>
                <a:gd name="T75" fmla="*/ 237 h 279"/>
                <a:gd name="T76" fmla="*/ 210 w 262"/>
                <a:gd name="T77" fmla="*/ 247 h 279"/>
                <a:gd name="T78" fmla="*/ 160 w 262"/>
                <a:gd name="T79" fmla="*/ 237 h 279"/>
                <a:gd name="T80" fmla="*/ 118 w 262"/>
                <a:gd name="T81" fmla="*/ 241 h 279"/>
                <a:gd name="T82" fmla="*/ 26 w 262"/>
                <a:gd name="T83" fmla="*/ 238 h 279"/>
                <a:gd name="T84" fmla="*/ 116 w 262"/>
                <a:gd name="T85" fmla="*/ 252 h 279"/>
                <a:gd name="T86" fmla="*/ 39 w 262"/>
                <a:gd name="T87"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279">
                  <a:moveTo>
                    <a:pt x="91" y="21"/>
                  </a:moveTo>
                  <a:cubicBezTo>
                    <a:pt x="97" y="12"/>
                    <a:pt x="103" y="5"/>
                    <a:pt x="112" y="0"/>
                  </a:cubicBezTo>
                  <a:cubicBezTo>
                    <a:pt x="104" y="14"/>
                    <a:pt x="95" y="27"/>
                    <a:pt x="93" y="43"/>
                  </a:cubicBezTo>
                  <a:cubicBezTo>
                    <a:pt x="75" y="35"/>
                    <a:pt x="59" y="23"/>
                    <a:pt x="56" y="3"/>
                  </a:cubicBezTo>
                  <a:cubicBezTo>
                    <a:pt x="70" y="4"/>
                    <a:pt x="84" y="9"/>
                    <a:pt x="91" y="21"/>
                  </a:cubicBezTo>
                  <a:close/>
                  <a:moveTo>
                    <a:pt x="47" y="57"/>
                  </a:moveTo>
                  <a:cubicBezTo>
                    <a:pt x="51" y="59"/>
                    <a:pt x="55" y="62"/>
                    <a:pt x="58" y="64"/>
                  </a:cubicBezTo>
                  <a:cubicBezTo>
                    <a:pt x="64" y="59"/>
                    <a:pt x="64" y="59"/>
                    <a:pt x="64" y="59"/>
                  </a:cubicBezTo>
                  <a:cubicBezTo>
                    <a:pt x="77" y="59"/>
                    <a:pt x="65" y="72"/>
                    <a:pt x="64" y="79"/>
                  </a:cubicBezTo>
                  <a:cubicBezTo>
                    <a:pt x="60" y="79"/>
                    <a:pt x="57" y="79"/>
                    <a:pt x="53" y="80"/>
                  </a:cubicBezTo>
                  <a:cubicBezTo>
                    <a:pt x="56" y="71"/>
                    <a:pt x="49" y="64"/>
                    <a:pt x="46" y="57"/>
                  </a:cubicBezTo>
                  <a:cubicBezTo>
                    <a:pt x="28" y="84"/>
                    <a:pt x="43" y="119"/>
                    <a:pt x="67" y="137"/>
                  </a:cubicBezTo>
                  <a:cubicBezTo>
                    <a:pt x="52" y="136"/>
                    <a:pt x="36" y="135"/>
                    <a:pt x="21" y="137"/>
                  </a:cubicBezTo>
                  <a:cubicBezTo>
                    <a:pt x="10" y="140"/>
                    <a:pt x="6" y="153"/>
                    <a:pt x="3" y="163"/>
                  </a:cubicBezTo>
                  <a:cubicBezTo>
                    <a:pt x="0" y="181"/>
                    <a:pt x="2" y="203"/>
                    <a:pt x="16" y="217"/>
                  </a:cubicBezTo>
                  <a:cubicBezTo>
                    <a:pt x="48" y="222"/>
                    <a:pt x="82" y="217"/>
                    <a:pt x="115" y="219"/>
                  </a:cubicBezTo>
                  <a:cubicBezTo>
                    <a:pt x="122" y="233"/>
                    <a:pt x="121" y="249"/>
                    <a:pt x="115" y="264"/>
                  </a:cubicBezTo>
                  <a:cubicBezTo>
                    <a:pt x="81" y="265"/>
                    <a:pt x="47" y="263"/>
                    <a:pt x="13" y="265"/>
                  </a:cubicBezTo>
                  <a:cubicBezTo>
                    <a:pt x="14" y="279"/>
                    <a:pt x="29" y="276"/>
                    <a:pt x="39" y="276"/>
                  </a:cubicBezTo>
                  <a:cubicBezTo>
                    <a:pt x="106" y="275"/>
                    <a:pt x="174" y="278"/>
                    <a:pt x="242" y="275"/>
                  </a:cubicBezTo>
                  <a:cubicBezTo>
                    <a:pt x="257" y="262"/>
                    <a:pt x="256" y="239"/>
                    <a:pt x="253" y="221"/>
                  </a:cubicBezTo>
                  <a:cubicBezTo>
                    <a:pt x="255" y="217"/>
                    <a:pt x="262" y="212"/>
                    <a:pt x="256" y="207"/>
                  </a:cubicBezTo>
                  <a:cubicBezTo>
                    <a:pt x="234" y="205"/>
                    <a:pt x="212" y="209"/>
                    <a:pt x="190" y="205"/>
                  </a:cubicBezTo>
                  <a:cubicBezTo>
                    <a:pt x="178" y="189"/>
                    <a:pt x="183" y="168"/>
                    <a:pt x="189" y="150"/>
                  </a:cubicBezTo>
                  <a:cubicBezTo>
                    <a:pt x="211" y="148"/>
                    <a:pt x="234" y="150"/>
                    <a:pt x="256" y="149"/>
                  </a:cubicBezTo>
                  <a:cubicBezTo>
                    <a:pt x="257" y="146"/>
                    <a:pt x="259" y="141"/>
                    <a:pt x="260" y="138"/>
                  </a:cubicBezTo>
                  <a:cubicBezTo>
                    <a:pt x="214" y="135"/>
                    <a:pt x="166" y="137"/>
                    <a:pt x="119" y="137"/>
                  </a:cubicBezTo>
                  <a:cubicBezTo>
                    <a:pt x="145" y="118"/>
                    <a:pt x="159" y="77"/>
                    <a:pt x="137" y="51"/>
                  </a:cubicBezTo>
                  <a:cubicBezTo>
                    <a:pt x="119" y="35"/>
                    <a:pt x="96" y="54"/>
                    <a:pt x="76" y="46"/>
                  </a:cubicBezTo>
                  <a:cubicBezTo>
                    <a:pt x="65" y="41"/>
                    <a:pt x="55" y="50"/>
                    <a:pt x="47" y="57"/>
                  </a:cubicBezTo>
                  <a:close/>
                  <a:moveTo>
                    <a:pt x="20" y="151"/>
                  </a:moveTo>
                  <a:cubicBezTo>
                    <a:pt x="24" y="150"/>
                    <a:pt x="31" y="149"/>
                    <a:pt x="34" y="149"/>
                  </a:cubicBezTo>
                  <a:cubicBezTo>
                    <a:pt x="28" y="168"/>
                    <a:pt x="28" y="188"/>
                    <a:pt x="34" y="207"/>
                  </a:cubicBezTo>
                  <a:cubicBezTo>
                    <a:pt x="31" y="207"/>
                    <a:pt x="24" y="206"/>
                    <a:pt x="21" y="205"/>
                  </a:cubicBezTo>
                  <a:cubicBezTo>
                    <a:pt x="13" y="188"/>
                    <a:pt x="13" y="168"/>
                    <a:pt x="20" y="151"/>
                  </a:cubicBezTo>
                  <a:close/>
                  <a:moveTo>
                    <a:pt x="52" y="209"/>
                  </a:moveTo>
                  <a:cubicBezTo>
                    <a:pt x="39" y="191"/>
                    <a:pt x="38" y="165"/>
                    <a:pt x="52" y="147"/>
                  </a:cubicBezTo>
                  <a:cubicBezTo>
                    <a:pt x="46" y="168"/>
                    <a:pt x="47" y="189"/>
                    <a:pt x="52" y="209"/>
                  </a:cubicBezTo>
                  <a:close/>
                  <a:moveTo>
                    <a:pt x="68" y="150"/>
                  </a:moveTo>
                  <a:cubicBezTo>
                    <a:pt x="104" y="148"/>
                    <a:pt x="140" y="149"/>
                    <a:pt x="176" y="149"/>
                  </a:cubicBezTo>
                  <a:cubicBezTo>
                    <a:pt x="168" y="168"/>
                    <a:pt x="169" y="188"/>
                    <a:pt x="175" y="207"/>
                  </a:cubicBezTo>
                  <a:cubicBezTo>
                    <a:pt x="139" y="206"/>
                    <a:pt x="103" y="207"/>
                    <a:pt x="67" y="207"/>
                  </a:cubicBezTo>
                  <a:cubicBezTo>
                    <a:pt x="59" y="189"/>
                    <a:pt x="55" y="166"/>
                    <a:pt x="68" y="150"/>
                  </a:cubicBezTo>
                  <a:close/>
                  <a:moveTo>
                    <a:pt x="130" y="219"/>
                  </a:moveTo>
                  <a:cubicBezTo>
                    <a:pt x="157" y="219"/>
                    <a:pt x="185" y="219"/>
                    <a:pt x="212" y="219"/>
                  </a:cubicBezTo>
                  <a:cubicBezTo>
                    <a:pt x="218" y="234"/>
                    <a:pt x="218" y="249"/>
                    <a:pt x="212" y="264"/>
                  </a:cubicBezTo>
                  <a:cubicBezTo>
                    <a:pt x="184" y="264"/>
                    <a:pt x="156" y="264"/>
                    <a:pt x="129" y="264"/>
                  </a:cubicBezTo>
                  <a:cubicBezTo>
                    <a:pt x="133" y="249"/>
                    <a:pt x="133" y="234"/>
                    <a:pt x="130" y="219"/>
                  </a:cubicBezTo>
                  <a:close/>
                  <a:moveTo>
                    <a:pt x="226" y="217"/>
                  </a:moveTo>
                  <a:cubicBezTo>
                    <a:pt x="248" y="220"/>
                    <a:pt x="244" y="249"/>
                    <a:pt x="237" y="264"/>
                  </a:cubicBezTo>
                  <a:cubicBezTo>
                    <a:pt x="234" y="264"/>
                    <a:pt x="228" y="264"/>
                    <a:pt x="226" y="264"/>
                  </a:cubicBezTo>
                  <a:cubicBezTo>
                    <a:pt x="230" y="249"/>
                    <a:pt x="229" y="233"/>
                    <a:pt x="226" y="217"/>
                  </a:cubicBezTo>
                  <a:close/>
                  <a:moveTo>
                    <a:pt x="194" y="156"/>
                  </a:moveTo>
                  <a:cubicBezTo>
                    <a:pt x="210" y="156"/>
                    <a:pt x="227" y="155"/>
                    <a:pt x="244" y="157"/>
                  </a:cubicBezTo>
                  <a:cubicBezTo>
                    <a:pt x="244" y="158"/>
                    <a:pt x="244" y="161"/>
                    <a:pt x="244" y="162"/>
                  </a:cubicBezTo>
                  <a:cubicBezTo>
                    <a:pt x="227" y="163"/>
                    <a:pt x="211" y="162"/>
                    <a:pt x="194" y="163"/>
                  </a:cubicBezTo>
                  <a:cubicBezTo>
                    <a:pt x="194" y="161"/>
                    <a:pt x="194" y="157"/>
                    <a:pt x="194" y="156"/>
                  </a:cubicBezTo>
                  <a:close/>
                  <a:moveTo>
                    <a:pt x="80" y="171"/>
                  </a:moveTo>
                  <a:cubicBezTo>
                    <a:pt x="86" y="167"/>
                    <a:pt x="101" y="166"/>
                    <a:pt x="104" y="173"/>
                  </a:cubicBezTo>
                  <a:cubicBezTo>
                    <a:pt x="98" y="176"/>
                    <a:pt x="83" y="178"/>
                    <a:pt x="80" y="171"/>
                  </a:cubicBezTo>
                  <a:close/>
                  <a:moveTo>
                    <a:pt x="186" y="176"/>
                  </a:moveTo>
                  <a:cubicBezTo>
                    <a:pt x="206" y="173"/>
                    <a:pt x="226" y="173"/>
                    <a:pt x="246" y="176"/>
                  </a:cubicBezTo>
                  <a:cubicBezTo>
                    <a:pt x="243" y="184"/>
                    <a:pt x="233" y="180"/>
                    <a:pt x="227" y="181"/>
                  </a:cubicBezTo>
                  <a:cubicBezTo>
                    <a:pt x="214" y="180"/>
                    <a:pt x="198" y="184"/>
                    <a:pt x="186" y="176"/>
                  </a:cubicBezTo>
                  <a:close/>
                  <a:moveTo>
                    <a:pt x="76" y="181"/>
                  </a:moveTo>
                  <a:cubicBezTo>
                    <a:pt x="87" y="181"/>
                    <a:pt x="99" y="177"/>
                    <a:pt x="108" y="185"/>
                  </a:cubicBezTo>
                  <a:cubicBezTo>
                    <a:pt x="97" y="186"/>
                    <a:pt x="84" y="191"/>
                    <a:pt x="76" y="181"/>
                  </a:cubicBezTo>
                  <a:close/>
                  <a:moveTo>
                    <a:pt x="193" y="193"/>
                  </a:moveTo>
                  <a:cubicBezTo>
                    <a:pt x="211" y="193"/>
                    <a:pt x="230" y="192"/>
                    <a:pt x="248" y="194"/>
                  </a:cubicBezTo>
                  <a:cubicBezTo>
                    <a:pt x="231" y="203"/>
                    <a:pt x="211" y="198"/>
                    <a:pt x="193" y="199"/>
                  </a:cubicBezTo>
                  <a:cubicBezTo>
                    <a:pt x="193" y="193"/>
                    <a:pt x="193" y="193"/>
                    <a:pt x="193" y="193"/>
                  </a:cubicBezTo>
                  <a:close/>
                  <a:moveTo>
                    <a:pt x="20" y="230"/>
                  </a:moveTo>
                  <a:cubicBezTo>
                    <a:pt x="29" y="220"/>
                    <a:pt x="46" y="227"/>
                    <a:pt x="58" y="225"/>
                  </a:cubicBezTo>
                  <a:cubicBezTo>
                    <a:pt x="77" y="227"/>
                    <a:pt x="99" y="220"/>
                    <a:pt x="116" y="231"/>
                  </a:cubicBezTo>
                  <a:cubicBezTo>
                    <a:pt x="84" y="232"/>
                    <a:pt x="52" y="233"/>
                    <a:pt x="20" y="230"/>
                  </a:cubicBezTo>
                  <a:close/>
                  <a:moveTo>
                    <a:pt x="160" y="237"/>
                  </a:moveTo>
                  <a:cubicBezTo>
                    <a:pt x="175" y="234"/>
                    <a:pt x="191" y="234"/>
                    <a:pt x="206" y="236"/>
                  </a:cubicBezTo>
                  <a:cubicBezTo>
                    <a:pt x="207" y="239"/>
                    <a:pt x="209" y="244"/>
                    <a:pt x="210" y="247"/>
                  </a:cubicBezTo>
                  <a:cubicBezTo>
                    <a:pt x="193" y="247"/>
                    <a:pt x="176" y="249"/>
                    <a:pt x="160" y="246"/>
                  </a:cubicBezTo>
                  <a:cubicBezTo>
                    <a:pt x="160" y="244"/>
                    <a:pt x="160" y="239"/>
                    <a:pt x="160" y="237"/>
                  </a:cubicBezTo>
                  <a:close/>
                  <a:moveTo>
                    <a:pt x="26" y="238"/>
                  </a:moveTo>
                  <a:cubicBezTo>
                    <a:pt x="56" y="239"/>
                    <a:pt x="88" y="234"/>
                    <a:pt x="118" y="241"/>
                  </a:cubicBezTo>
                  <a:cubicBezTo>
                    <a:pt x="88" y="249"/>
                    <a:pt x="56" y="243"/>
                    <a:pt x="26" y="245"/>
                  </a:cubicBezTo>
                  <a:cubicBezTo>
                    <a:pt x="26" y="243"/>
                    <a:pt x="26" y="240"/>
                    <a:pt x="26" y="238"/>
                  </a:cubicBezTo>
                  <a:close/>
                  <a:moveTo>
                    <a:pt x="18" y="253"/>
                  </a:moveTo>
                  <a:cubicBezTo>
                    <a:pt x="50" y="249"/>
                    <a:pt x="83" y="251"/>
                    <a:pt x="116" y="252"/>
                  </a:cubicBezTo>
                  <a:cubicBezTo>
                    <a:pt x="114" y="253"/>
                    <a:pt x="109" y="256"/>
                    <a:pt x="107" y="257"/>
                  </a:cubicBezTo>
                  <a:cubicBezTo>
                    <a:pt x="84" y="258"/>
                    <a:pt x="62" y="257"/>
                    <a:pt x="39" y="257"/>
                  </a:cubicBezTo>
                  <a:cubicBezTo>
                    <a:pt x="31" y="258"/>
                    <a:pt x="24" y="256"/>
                    <a:pt x="18" y="25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29" name="Freeform 882"/>
            <p:cNvSpPr>
              <a:spLocks noEditPoints="1"/>
            </p:cNvSpPr>
            <p:nvPr/>
          </p:nvSpPr>
          <p:spPr bwMode="auto">
            <a:xfrm rot="1251327">
              <a:off x="3053414" y="1217096"/>
              <a:ext cx="280667" cy="413347"/>
            </a:xfrm>
            <a:custGeom>
              <a:avLst/>
              <a:gdLst>
                <a:gd name="T0" fmla="*/ 69 w 116"/>
                <a:gd name="T1" fmla="*/ 6 h 171"/>
                <a:gd name="T2" fmla="*/ 83 w 116"/>
                <a:gd name="T3" fmla="*/ 3 h 171"/>
                <a:gd name="T4" fmla="*/ 110 w 116"/>
                <a:gd name="T5" fmla="*/ 19 h 171"/>
                <a:gd name="T6" fmla="*/ 113 w 116"/>
                <a:gd name="T7" fmla="*/ 33 h 171"/>
                <a:gd name="T8" fmla="*/ 109 w 116"/>
                <a:gd name="T9" fmla="*/ 39 h 171"/>
                <a:gd name="T10" fmla="*/ 65 w 116"/>
                <a:gd name="T11" fmla="*/ 12 h 171"/>
                <a:gd name="T12" fmla="*/ 69 w 116"/>
                <a:gd name="T13" fmla="*/ 6 h 171"/>
                <a:gd name="T14" fmla="*/ 60 w 116"/>
                <a:gd name="T15" fmla="*/ 21 h 171"/>
                <a:gd name="T16" fmla="*/ 54 w 116"/>
                <a:gd name="T17" fmla="*/ 31 h 171"/>
                <a:gd name="T18" fmla="*/ 98 w 116"/>
                <a:gd name="T19" fmla="*/ 58 h 171"/>
                <a:gd name="T20" fmla="*/ 104 w 116"/>
                <a:gd name="T21" fmla="*/ 48 h 171"/>
                <a:gd name="T22" fmla="*/ 60 w 116"/>
                <a:gd name="T23" fmla="*/ 21 h 171"/>
                <a:gd name="T24" fmla="*/ 1 w 116"/>
                <a:gd name="T25" fmla="*/ 164 h 171"/>
                <a:gd name="T26" fmla="*/ 5 w 116"/>
                <a:gd name="T27" fmla="*/ 130 h 171"/>
                <a:gd name="T28" fmla="*/ 33 w 116"/>
                <a:gd name="T29" fmla="*/ 147 h 171"/>
                <a:gd name="T30" fmla="*/ 5 w 116"/>
                <a:gd name="T31" fmla="*/ 167 h 171"/>
                <a:gd name="T32" fmla="*/ 1 w 116"/>
                <a:gd name="T33" fmla="*/ 164 h 171"/>
                <a:gd name="T34" fmla="*/ 7 w 116"/>
                <a:gd name="T35" fmla="*/ 109 h 171"/>
                <a:gd name="T36" fmla="*/ 49 w 116"/>
                <a:gd name="T37" fmla="*/ 40 h 171"/>
                <a:gd name="T38" fmla="*/ 63 w 116"/>
                <a:gd name="T39" fmla="*/ 49 h 171"/>
                <a:gd name="T40" fmla="*/ 22 w 116"/>
                <a:gd name="T41" fmla="*/ 117 h 171"/>
                <a:gd name="T42" fmla="*/ 7 w 116"/>
                <a:gd name="T43" fmla="*/ 109 h 171"/>
                <a:gd name="T44" fmla="*/ 36 w 116"/>
                <a:gd name="T45" fmla="*/ 126 h 171"/>
                <a:gd name="T46" fmla="*/ 78 w 116"/>
                <a:gd name="T47" fmla="*/ 58 h 171"/>
                <a:gd name="T48" fmla="*/ 92 w 116"/>
                <a:gd name="T49" fmla="*/ 67 h 171"/>
                <a:gd name="T50" fmla="*/ 51 w 116"/>
                <a:gd name="T51" fmla="*/ 135 h 171"/>
                <a:gd name="T52" fmla="*/ 36 w 116"/>
                <a:gd name="T53" fmla="*/ 126 h 171"/>
                <a:gd name="T54" fmla="*/ 35 w 116"/>
                <a:gd name="T55" fmla="*/ 164 h 171"/>
                <a:gd name="T56" fmla="*/ 110 w 116"/>
                <a:gd name="T57" fmla="*/ 164 h 171"/>
                <a:gd name="T58" fmla="*/ 114 w 116"/>
                <a:gd name="T59" fmla="*/ 168 h 171"/>
                <a:gd name="T60" fmla="*/ 110 w 116"/>
                <a:gd name="T61" fmla="*/ 171 h 171"/>
                <a:gd name="T62" fmla="*/ 35 w 116"/>
                <a:gd name="T63" fmla="*/ 171 h 171"/>
                <a:gd name="T64" fmla="*/ 31 w 116"/>
                <a:gd name="T65" fmla="*/ 168 h 171"/>
                <a:gd name="T66" fmla="*/ 35 w 116"/>
                <a:gd name="T67" fmla="*/ 1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71">
                  <a:moveTo>
                    <a:pt x="69" y="6"/>
                  </a:moveTo>
                  <a:cubicBezTo>
                    <a:pt x="72" y="1"/>
                    <a:pt x="78" y="0"/>
                    <a:pt x="83" y="3"/>
                  </a:cubicBezTo>
                  <a:cubicBezTo>
                    <a:pt x="110" y="19"/>
                    <a:pt x="110" y="19"/>
                    <a:pt x="110" y="19"/>
                  </a:cubicBezTo>
                  <a:cubicBezTo>
                    <a:pt x="114" y="22"/>
                    <a:pt x="116" y="28"/>
                    <a:pt x="113" y="33"/>
                  </a:cubicBezTo>
                  <a:cubicBezTo>
                    <a:pt x="109" y="39"/>
                    <a:pt x="109" y="39"/>
                    <a:pt x="109" y="39"/>
                  </a:cubicBezTo>
                  <a:cubicBezTo>
                    <a:pt x="65" y="12"/>
                    <a:pt x="65" y="12"/>
                    <a:pt x="65" y="12"/>
                  </a:cubicBezTo>
                  <a:lnTo>
                    <a:pt x="69" y="6"/>
                  </a:lnTo>
                  <a:close/>
                  <a:moveTo>
                    <a:pt x="60" y="21"/>
                  </a:moveTo>
                  <a:cubicBezTo>
                    <a:pt x="54" y="31"/>
                    <a:pt x="54" y="31"/>
                    <a:pt x="54" y="31"/>
                  </a:cubicBezTo>
                  <a:cubicBezTo>
                    <a:pt x="98" y="58"/>
                    <a:pt x="98" y="58"/>
                    <a:pt x="98" y="58"/>
                  </a:cubicBezTo>
                  <a:cubicBezTo>
                    <a:pt x="104" y="48"/>
                    <a:pt x="104" y="48"/>
                    <a:pt x="104" y="48"/>
                  </a:cubicBezTo>
                  <a:lnTo>
                    <a:pt x="60" y="21"/>
                  </a:lnTo>
                  <a:close/>
                  <a:moveTo>
                    <a:pt x="1" y="164"/>
                  </a:moveTo>
                  <a:cubicBezTo>
                    <a:pt x="5" y="130"/>
                    <a:pt x="5" y="130"/>
                    <a:pt x="5" y="130"/>
                  </a:cubicBezTo>
                  <a:cubicBezTo>
                    <a:pt x="33" y="147"/>
                    <a:pt x="33" y="147"/>
                    <a:pt x="33" y="147"/>
                  </a:cubicBezTo>
                  <a:cubicBezTo>
                    <a:pt x="5" y="167"/>
                    <a:pt x="5" y="167"/>
                    <a:pt x="5" y="167"/>
                  </a:cubicBezTo>
                  <a:cubicBezTo>
                    <a:pt x="2" y="169"/>
                    <a:pt x="0" y="168"/>
                    <a:pt x="1" y="164"/>
                  </a:cubicBezTo>
                  <a:close/>
                  <a:moveTo>
                    <a:pt x="7" y="109"/>
                  </a:moveTo>
                  <a:cubicBezTo>
                    <a:pt x="49" y="40"/>
                    <a:pt x="49" y="40"/>
                    <a:pt x="49" y="40"/>
                  </a:cubicBezTo>
                  <a:cubicBezTo>
                    <a:pt x="63" y="49"/>
                    <a:pt x="63" y="49"/>
                    <a:pt x="63" y="49"/>
                  </a:cubicBezTo>
                  <a:cubicBezTo>
                    <a:pt x="22" y="117"/>
                    <a:pt x="22" y="117"/>
                    <a:pt x="22" y="117"/>
                  </a:cubicBezTo>
                  <a:lnTo>
                    <a:pt x="7" y="109"/>
                  </a:lnTo>
                  <a:close/>
                  <a:moveTo>
                    <a:pt x="36" y="126"/>
                  </a:moveTo>
                  <a:cubicBezTo>
                    <a:pt x="78" y="58"/>
                    <a:pt x="78" y="58"/>
                    <a:pt x="78" y="58"/>
                  </a:cubicBezTo>
                  <a:cubicBezTo>
                    <a:pt x="92" y="67"/>
                    <a:pt x="92" y="67"/>
                    <a:pt x="92" y="67"/>
                  </a:cubicBezTo>
                  <a:cubicBezTo>
                    <a:pt x="51" y="135"/>
                    <a:pt x="51" y="135"/>
                    <a:pt x="51" y="135"/>
                  </a:cubicBezTo>
                  <a:lnTo>
                    <a:pt x="36" y="126"/>
                  </a:lnTo>
                  <a:close/>
                  <a:moveTo>
                    <a:pt x="35" y="164"/>
                  </a:moveTo>
                  <a:cubicBezTo>
                    <a:pt x="110" y="164"/>
                    <a:pt x="110" y="164"/>
                    <a:pt x="110" y="164"/>
                  </a:cubicBezTo>
                  <a:cubicBezTo>
                    <a:pt x="112" y="164"/>
                    <a:pt x="114" y="165"/>
                    <a:pt x="114" y="168"/>
                  </a:cubicBezTo>
                  <a:cubicBezTo>
                    <a:pt x="114" y="170"/>
                    <a:pt x="112" y="171"/>
                    <a:pt x="110" y="171"/>
                  </a:cubicBezTo>
                  <a:cubicBezTo>
                    <a:pt x="35" y="171"/>
                    <a:pt x="35" y="171"/>
                    <a:pt x="35" y="171"/>
                  </a:cubicBezTo>
                  <a:cubicBezTo>
                    <a:pt x="32" y="171"/>
                    <a:pt x="31" y="170"/>
                    <a:pt x="31" y="168"/>
                  </a:cubicBezTo>
                  <a:cubicBezTo>
                    <a:pt x="31" y="165"/>
                    <a:pt x="32" y="164"/>
                    <a:pt x="35" y="164"/>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0" name="Freeform 884"/>
            <p:cNvSpPr>
              <a:spLocks noEditPoints="1"/>
            </p:cNvSpPr>
            <p:nvPr/>
          </p:nvSpPr>
          <p:spPr bwMode="auto">
            <a:xfrm rot="1453019">
              <a:off x="571398" y="3407016"/>
              <a:ext cx="500098" cy="408243"/>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1" name="Freeform 886"/>
            <p:cNvSpPr>
              <a:spLocks noEditPoints="1"/>
            </p:cNvSpPr>
            <p:nvPr/>
          </p:nvSpPr>
          <p:spPr bwMode="auto">
            <a:xfrm rot="19761083">
              <a:off x="5310396" y="3427372"/>
              <a:ext cx="584552" cy="476578"/>
            </a:xfrm>
            <a:custGeom>
              <a:avLst/>
              <a:gdLst>
                <a:gd name="T0" fmla="*/ 14 w 199"/>
                <a:gd name="T1" fmla="*/ 0 h 162"/>
                <a:gd name="T2" fmla="*/ 0 w 199"/>
                <a:gd name="T3" fmla="*/ 148 h 162"/>
                <a:gd name="T4" fmla="*/ 184 w 199"/>
                <a:gd name="T5" fmla="*/ 162 h 162"/>
                <a:gd name="T6" fmla="*/ 199 w 199"/>
                <a:gd name="T7" fmla="*/ 15 h 162"/>
                <a:gd name="T8" fmla="*/ 188 w 199"/>
                <a:gd name="T9" fmla="*/ 145 h 162"/>
                <a:gd name="T10" fmla="*/ 18 w 199"/>
                <a:gd name="T11" fmla="*/ 152 h 162"/>
                <a:gd name="T12" fmla="*/ 10 w 199"/>
                <a:gd name="T13" fmla="*/ 18 h 162"/>
                <a:gd name="T14" fmla="*/ 181 w 199"/>
                <a:gd name="T15" fmla="*/ 11 h 162"/>
                <a:gd name="T16" fmla="*/ 188 w 199"/>
                <a:gd name="T17" fmla="*/ 145 h 162"/>
                <a:gd name="T18" fmla="*/ 25 w 199"/>
                <a:gd name="T19" fmla="*/ 21 h 162"/>
                <a:gd name="T20" fmla="*/ 21 w 199"/>
                <a:gd name="T21" fmla="*/ 138 h 162"/>
                <a:gd name="T22" fmla="*/ 115 w 199"/>
                <a:gd name="T23" fmla="*/ 142 h 162"/>
                <a:gd name="T24" fmla="*/ 117 w 199"/>
                <a:gd name="T25" fmla="*/ 132 h 162"/>
                <a:gd name="T26" fmla="*/ 164 w 199"/>
                <a:gd name="T27" fmla="*/ 134 h 162"/>
                <a:gd name="T28" fmla="*/ 173 w 199"/>
                <a:gd name="T29" fmla="*/ 142 h 162"/>
                <a:gd name="T30" fmla="*/ 177 w 199"/>
                <a:gd name="T31" fmla="*/ 25 h 162"/>
                <a:gd name="T32" fmla="*/ 76 w 199"/>
                <a:gd name="T33" fmla="*/ 96 h 162"/>
                <a:gd name="T34" fmla="*/ 59 w 199"/>
                <a:gd name="T35" fmla="*/ 105 h 162"/>
                <a:gd name="T36" fmla="*/ 45 w 199"/>
                <a:gd name="T37" fmla="*/ 99 h 162"/>
                <a:gd name="T38" fmla="*/ 47 w 199"/>
                <a:gd name="T39" fmla="*/ 93 h 162"/>
                <a:gd name="T40" fmla="*/ 52 w 199"/>
                <a:gd name="T41" fmla="*/ 95 h 162"/>
                <a:gd name="T42" fmla="*/ 56 w 199"/>
                <a:gd name="T43" fmla="*/ 99 h 162"/>
                <a:gd name="T44" fmla="*/ 68 w 199"/>
                <a:gd name="T45" fmla="*/ 93 h 162"/>
                <a:gd name="T46" fmla="*/ 64 w 199"/>
                <a:gd name="T47" fmla="*/ 81 h 162"/>
                <a:gd name="T48" fmla="*/ 56 w 199"/>
                <a:gd name="T49" fmla="*/ 81 h 162"/>
                <a:gd name="T50" fmla="*/ 51 w 199"/>
                <a:gd name="T51" fmla="*/ 80 h 162"/>
                <a:gd name="T52" fmla="*/ 53 w 199"/>
                <a:gd name="T53" fmla="*/ 75 h 162"/>
                <a:gd name="T54" fmla="*/ 62 w 199"/>
                <a:gd name="T55" fmla="*/ 68 h 162"/>
                <a:gd name="T56" fmla="*/ 59 w 199"/>
                <a:gd name="T57" fmla="*/ 65 h 162"/>
                <a:gd name="T58" fmla="*/ 50 w 199"/>
                <a:gd name="T59" fmla="*/ 68 h 162"/>
                <a:gd name="T60" fmla="*/ 45 w 199"/>
                <a:gd name="T61" fmla="*/ 71 h 162"/>
                <a:gd name="T62" fmla="*/ 42 w 199"/>
                <a:gd name="T63" fmla="*/ 65 h 162"/>
                <a:gd name="T64" fmla="*/ 63 w 199"/>
                <a:gd name="T65" fmla="*/ 60 h 162"/>
                <a:gd name="T66" fmla="*/ 70 w 199"/>
                <a:gd name="T67" fmla="*/ 71 h 162"/>
                <a:gd name="T68" fmla="*/ 70 w 199"/>
                <a:gd name="T69" fmla="*/ 77 h 162"/>
                <a:gd name="T70" fmla="*/ 76 w 199"/>
                <a:gd name="T71" fmla="*/ 96 h 162"/>
                <a:gd name="T72" fmla="*/ 118 w 199"/>
                <a:gd name="T73" fmla="*/ 78 h 162"/>
                <a:gd name="T74" fmla="*/ 108 w 199"/>
                <a:gd name="T75" fmla="*/ 79 h 162"/>
                <a:gd name="T76" fmla="*/ 107 w 199"/>
                <a:gd name="T77" fmla="*/ 85 h 162"/>
                <a:gd name="T78" fmla="*/ 106 w 199"/>
                <a:gd name="T79" fmla="*/ 92 h 162"/>
                <a:gd name="T80" fmla="*/ 104 w 199"/>
                <a:gd name="T81" fmla="*/ 91 h 162"/>
                <a:gd name="T82" fmla="*/ 100 w 199"/>
                <a:gd name="T83" fmla="*/ 81 h 162"/>
                <a:gd name="T84" fmla="*/ 93 w 199"/>
                <a:gd name="T85" fmla="*/ 83 h 162"/>
                <a:gd name="T86" fmla="*/ 89 w 199"/>
                <a:gd name="T87" fmla="*/ 81 h 162"/>
                <a:gd name="T88" fmla="*/ 90 w 199"/>
                <a:gd name="T89" fmla="*/ 78 h 162"/>
                <a:gd name="T90" fmla="*/ 100 w 199"/>
                <a:gd name="T91" fmla="*/ 76 h 162"/>
                <a:gd name="T92" fmla="*/ 103 w 199"/>
                <a:gd name="T93" fmla="*/ 65 h 162"/>
                <a:gd name="T94" fmla="*/ 106 w 199"/>
                <a:gd name="T95" fmla="*/ 71 h 162"/>
                <a:gd name="T96" fmla="*/ 112 w 199"/>
                <a:gd name="T97" fmla="*/ 74 h 162"/>
                <a:gd name="T98" fmla="*/ 119 w 199"/>
                <a:gd name="T99" fmla="*/ 75 h 162"/>
                <a:gd name="T100" fmla="*/ 148 w 199"/>
                <a:gd name="T101" fmla="*/ 87 h 162"/>
                <a:gd name="T102" fmla="*/ 145 w 199"/>
                <a:gd name="T103" fmla="*/ 90 h 162"/>
                <a:gd name="T104" fmla="*/ 141 w 199"/>
                <a:gd name="T105" fmla="*/ 88 h 162"/>
                <a:gd name="T106" fmla="*/ 136 w 199"/>
                <a:gd name="T107" fmla="*/ 55 h 162"/>
                <a:gd name="T108" fmla="*/ 125 w 199"/>
                <a:gd name="T109" fmla="*/ 62 h 162"/>
                <a:gd name="T110" fmla="*/ 120 w 199"/>
                <a:gd name="T111" fmla="*/ 58 h 162"/>
                <a:gd name="T112" fmla="*/ 133 w 199"/>
                <a:gd name="T113" fmla="*/ 48 h 162"/>
                <a:gd name="T114" fmla="*/ 141 w 199"/>
                <a:gd name="T115" fmla="*/ 45 h 162"/>
                <a:gd name="T116" fmla="*/ 144 w 199"/>
                <a:gd name="T117" fmla="*/ 50 h 162"/>
                <a:gd name="T118" fmla="*/ 148 w 199"/>
                <a:gd name="T119" fmla="*/ 8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162">
                  <a:moveTo>
                    <a:pt x="184" y="0"/>
                  </a:moveTo>
                  <a:cubicBezTo>
                    <a:pt x="14" y="0"/>
                    <a:pt x="14" y="0"/>
                    <a:pt x="14" y="0"/>
                  </a:cubicBezTo>
                  <a:cubicBezTo>
                    <a:pt x="6" y="0"/>
                    <a:pt x="0" y="7"/>
                    <a:pt x="0" y="15"/>
                  </a:cubicBezTo>
                  <a:cubicBezTo>
                    <a:pt x="0" y="148"/>
                    <a:pt x="0" y="148"/>
                    <a:pt x="0" y="148"/>
                  </a:cubicBezTo>
                  <a:cubicBezTo>
                    <a:pt x="0" y="156"/>
                    <a:pt x="6" y="162"/>
                    <a:pt x="14" y="162"/>
                  </a:cubicBezTo>
                  <a:cubicBezTo>
                    <a:pt x="184" y="162"/>
                    <a:pt x="184" y="162"/>
                    <a:pt x="184" y="162"/>
                  </a:cubicBezTo>
                  <a:cubicBezTo>
                    <a:pt x="192" y="162"/>
                    <a:pt x="199" y="156"/>
                    <a:pt x="199" y="148"/>
                  </a:cubicBezTo>
                  <a:cubicBezTo>
                    <a:pt x="199" y="15"/>
                    <a:pt x="199" y="15"/>
                    <a:pt x="199" y="15"/>
                  </a:cubicBezTo>
                  <a:cubicBezTo>
                    <a:pt x="199" y="7"/>
                    <a:pt x="192" y="0"/>
                    <a:pt x="184" y="0"/>
                  </a:cubicBezTo>
                  <a:close/>
                  <a:moveTo>
                    <a:pt x="188" y="145"/>
                  </a:moveTo>
                  <a:cubicBezTo>
                    <a:pt x="188" y="149"/>
                    <a:pt x="185" y="152"/>
                    <a:pt x="181" y="152"/>
                  </a:cubicBezTo>
                  <a:cubicBezTo>
                    <a:pt x="18" y="152"/>
                    <a:pt x="18" y="152"/>
                    <a:pt x="18" y="152"/>
                  </a:cubicBezTo>
                  <a:cubicBezTo>
                    <a:pt x="14" y="152"/>
                    <a:pt x="10" y="149"/>
                    <a:pt x="10" y="145"/>
                  </a:cubicBezTo>
                  <a:cubicBezTo>
                    <a:pt x="10" y="18"/>
                    <a:pt x="10" y="18"/>
                    <a:pt x="10" y="18"/>
                  </a:cubicBezTo>
                  <a:cubicBezTo>
                    <a:pt x="10" y="15"/>
                    <a:pt x="14" y="11"/>
                    <a:pt x="18" y="11"/>
                  </a:cubicBezTo>
                  <a:cubicBezTo>
                    <a:pt x="181" y="11"/>
                    <a:pt x="181" y="11"/>
                    <a:pt x="181" y="11"/>
                  </a:cubicBezTo>
                  <a:cubicBezTo>
                    <a:pt x="185" y="11"/>
                    <a:pt x="188" y="15"/>
                    <a:pt x="188" y="18"/>
                  </a:cubicBezTo>
                  <a:lnTo>
                    <a:pt x="188" y="145"/>
                  </a:lnTo>
                  <a:close/>
                  <a:moveTo>
                    <a:pt x="173" y="21"/>
                  </a:moveTo>
                  <a:cubicBezTo>
                    <a:pt x="25" y="21"/>
                    <a:pt x="25" y="21"/>
                    <a:pt x="25" y="21"/>
                  </a:cubicBezTo>
                  <a:cubicBezTo>
                    <a:pt x="23" y="21"/>
                    <a:pt x="21" y="23"/>
                    <a:pt x="21" y="25"/>
                  </a:cubicBezTo>
                  <a:cubicBezTo>
                    <a:pt x="21" y="138"/>
                    <a:pt x="21" y="138"/>
                    <a:pt x="21" y="138"/>
                  </a:cubicBezTo>
                  <a:cubicBezTo>
                    <a:pt x="21" y="140"/>
                    <a:pt x="23" y="142"/>
                    <a:pt x="25" y="142"/>
                  </a:cubicBezTo>
                  <a:cubicBezTo>
                    <a:pt x="115" y="142"/>
                    <a:pt x="115" y="142"/>
                    <a:pt x="115" y="142"/>
                  </a:cubicBezTo>
                  <a:cubicBezTo>
                    <a:pt x="115" y="134"/>
                    <a:pt x="115" y="134"/>
                    <a:pt x="115" y="134"/>
                  </a:cubicBezTo>
                  <a:cubicBezTo>
                    <a:pt x="115" y="133"/>
                    <a:pt x="116" y="132"/>
                    <a:pt x="117" y="132"/>
                  </a:cubicBezTo>
                  <a:cubicBezTo>
                    <a:pt x="162" y="132"/>
                    <a:pt x="162" y="132"/>
                    <a:pt x="162" y="132"/>
                  </a:cubicBezTo>
                  <a:cubicBezTo>
                    <a:pt x="163" y="132"/>
                    <a:pt x="164" y="133"/>
                    <a:pt x="164" y="134"/>
                  </a:cubicBezTo>
                  <a:cubicBezTo>
                    <a:pt x="164" y="142"/>
                    <a:pt x="164" y="142"/>
                    <a:pt x="164" y="142"/>
                  </a:cubicBezTo>
                  <a:cubicBezTo>
                    <a:pt x="173" y="142"/>
                    <a:pt x="173" y="142"/>
                    <a:pt x="173" y="142"/>
                  </a:cubicBezTo>
                  <a:cubicBezTo>
                    <a:pt x="175" y="142"/>
                    <a:pt x="177" y="140"/>
                    <a:pt x="177" y="138"/>
                  </a:cubicBezTo>
                  <a:cubicBezTo>
                    <a:pt x="177" y="25"/>
                    <a:pt x="177" y="25"/>
                    <a:pt x="177" y="25"/>
                  </a:cubicBezTo>
                  <a:cubicBezTo>
                    <a:pt x="177" y="23"/>
                    <a:pt x="175" y="21"/>
                    <a:pt x="173" y="21"/>
                  </a:cubicBezTo>
                  <a:close/>
                  <a:moveTo>
                    <a:pt x="76" y="96"/>
                  </a:moveTo>
                  <a:cubicBezTo>
                    <a:pt x="73" y="101"/>
                    <a:pt x="69" y="104"/>
                    <a:pt x="63" y="105"/>
                  </a:cubicBezTo>
                  <a:cubicBezTo>
                    <a:pt x="62" y="105"/>
                    <a:pt x="60" y="105"/>
                    <a:pt x="59" y="105"/>
                  </a:cubicBezTo>
                  <a:cubicBezTo>
                    <a:pt x="57" y="105"/>
                    <a:pt x="54" y="105"/>
                    <a:pt x="51" y="104"/>
                  </a:cubicBezTo>
                  <a:cubicBezTo>
                    <a:pt x="48" y="102"/>
                    <a:pt x="46" y="101"/>
                    <a:pt x="45" y="99"/>
                  </a:cubicBezTo>
                  <a:cubicBezTo>
                    <a:pt x="43" y="97"/>
                    <a:pt x="43" y="96"/>
                    <a:pt x="44" y="95"/>
                  </a:cubicBezTo>
                  <a:cubicBezTo>
                    <a:pt x="44" y="94"/>
                    <a:pt x="45" y="93"/>
                    <a:pt x="47" y="93"/>
                  </a:cubicBezTo>
                  <a:cubicBezTo>
                    <a:pt x="49" y="92"/>
                    <a:pt x="51" y="93"/>
                    <a:pt x="52" y="94"/>
                  </a:cubicBezTo>
                  <a:cubicBezTo>
                    <a:pt x="52" y="94"/>
                    <a:pt x="52" y="95"/>
                    <a:pt x="52" y="95"/>
                  </a:cubicBezTo>
                  <a:cubicBezTo>
                    <a:pt x="53" y="96"/>
                    <a:pt x="53" y="96"/>
                    <a:pt x="53" y="96"/>
                  </a:cubicBezTo>
                  <a:cubicBezTo>
                    <a:pt x="54" y="98"/>
                    <a:pt x="55" y="98"/>
                    <a:pt x="56" y="99"/>
                  </a:cubicBezTo>
                  <a:cubicBezTo>
                    <a:pt x="58" y="99"/>
                    <a:pt x="59" y="100"/>
                    <a:pt x="61" y="99"/>
                  </a:cubicBezTo>
                  <a:cubicBezTo>
                    <a:pt x="64" y="99"/>
                    <a:pt x="66" y="97"/>
                    <a:pt x="68" y="93"/>
                  </a:cubicBezTo>
                  <a:cubicBezTo>
                    <a:pt x="70" y="89"/>
                    <a:pt x="69" y="86"/>
                    <a:pt x="67" y="84"/>
                  </a:cubicBezTo>
                  <a:cubicBezTo>
                    <a:pt x="66" y="82"/>
                    <a:pt x="65" y="81"/>
                    <a:pt x="64" y="81"/>
                  </a:cubicBezTo>
                  <a:cubicBezTo>
                    <a:pt x="62" y="80"/>
                    <a:pt x="60" y="80"/>
                    <a:pt x="58" y="80"/>
                  </a:cubicBezTo>
                  <a:cubicBezTo>
                    <a:pt x="58" y="80"/>
                    <a:pt x="57" y="81"/>
                    <a:pt x="56" y="81"/>
                  </a:cubicBezTo>
                  <a:cubicBezTo>
                    <a:pt x="55" y="81"/>
                    <a:pt x="55" y="81"/>
                    <a:pt x="54" y="82"/>
                  </a:cubicBezTo>
                  <a:cubicBezTo>
                    <a:pt x="53" y="82"/>
                    <a:pt x="52" y="81"/>
                    <a:pt x="51" y="80"/>
                  </a:cubicBezTo>
                  <a:cubicBezTo>
                    <a:pt x="50" y="79"/>
                    <a:pt x="50" y="77"/>
                    <a:pt x="50" y="77"/>
                  </a:cubicBezTo>
                  <a:cubicBezTo>
                    <a:pt x="51" y="76"/>
                    <a:pt x="52" y="76"/>
                    <a:pt x="53" y="75"/>
                  </a:cubicBezTo>
                  <a:cubicBezTo>
                    <a:pt x="56" y="74"/>
                    <a:pt x="59" y="72"/>
                    <a:pt x="60" y="71"/>
                  </a:cubicBezTo>
                  <a:cubicBezTo>
                    <a:pt x="61" y="70"/>
                    <a:pt x="62" y="69"/>
                    <a:pt x="62" y="68"/>
                  </a:cubicBezTo>
                  <a:cubicBezTo>
                    <a:pt x="62" y="68"/>
                    <a:pt x="62" y="67"/>
                    <a:pt x="61" y="67"/>
                  </a:cubicBezTo>
                  <a:cubicBezTo>
                    <a:pt x="61" y="66"/>
                    <a:pt x="60" y="66"/>
                    <a:pt x="59" y="65"/>
                  </a:cubicBezTo>
                  <a:cubicBezTo>
                    <a:pt x="58" y="65"/>
                    <a:pt x="57" y="65"/>
                    <a:pt x="56" y="65"/>
                  </a:cubicBezTo>
                  <a:cubicBezTo>
                    <a:pt x="54" y="66"/>
                    <a:pt x="52" y="67"/>
                    <a:pt x="50" y="68"/>
                  </a:cubicBezTo>
                  <a:cubicBezTo>
                    <a:pt x="50" y="68"/>
                    <a:pt x="49" y="69"/>
                    <a:pt x="47" y="70"/>
                  </a:cubicBezTo>
                  <a:cubicBezTo>
                    <a:pt x="47" y="71"/>
                    <a:pt x="46" y="71"/>
                    <a:pt x="45" y="71"/>
                  </a:cubicBezTo>
                  <a:cubicBezTo>
                    <a:pt x="43" y="71"/>
                    <a:pt x="42" y="71"/>
                    <a:pt x="41" y="70"/>
                  </a:cubicBezTo>
                  <a:cubicBezTo>
                    <a:pt x="41" y="69"/>
                    <a:pt x="40" y="67"/>
                    <a:pt x="42" y="65"/>
                  </a:cubicBezTo>
                  <a:cubicBezTo>
                    <a:pt x="46" y="62"/>
                    <a:pt x="50" y="60"/>
                    <a:pt x="54" y="59"/>
                  </a:cubicBezTo>
                  <a:cubicBezTo>
                    <a:pt x="57" y="59"/>
                    <a:pt x="60" y="59"/>
                    <a:pt x="63" y="60"/>
                  </a:cubicBezTo>
                  <a:cubicBezTo>
                    <a:pt x="66" y="61"/>
                    <a:pt x="68" y="62"/>
                    <a:pt x="70" y="64"/>
                  </a:cubicBezTo>
                  <a:cubicBezTo>
                    <a:pt x="71" y="66"/>
                    <a:pt x="71" y="69"/>
                    <a:pt x="70" y="71"/>
                  </a:cubicBezTo>
                  <a:cubicBezTo>
                    <a:pt x="69" y="73"/>
                    <a:pt x="68" y="74"/>
                    <a:pt x="66" y="76"/>
                  </a:cubicBezTo>
                  <a:cubicBezTo>
                    <a:pt x="67" y="76"/>
                    <a:pt x="69" y="76"/>
                    <a:pt x="70" y="77"/>
                  </a:cubicBezTo>
                  <a:cubicBezTo>
                    <a:pt x="72" y="77"/>
                    <a:pt x="74" y="79"/>
                    <a:pt x="75" y="81"/>
                  </a:cubicBezTo>
                  <a:cubicBezTo>
                    <a:pt x="79" y="85"/>
                    <a:pt x="79" y="90"/>
                    <a:pt x="76" y="96"/>
                  </a:cubicBezTo>
                  <a:close/>
                  <a:moveTo>
                    <a:pt x="120" y="77"/>
                  </a:moveTo>
                  <a:cubicBezTo>
                    <a:pt x="119" y="77"/>
                    <a:pt x="119" y="78"/>
                    <a:pt x="118" y="78"/>
                  </a:cubicBezTo>
                  <a:cubicBezTo>
                    <a:pt x="118" y="78"/>
                    <a:pt x="117" y="78"/>
                    <a:pt x="116" y="78"/>
                  </a:cubicBezTo>
                  <a:cubicBezTo>
                    <a:pt x="115" y="78"/>
                    <a:pt x="114" y="78"/>
                    <a:pt x="108" y="79"/>
                  </a:cubicBezTo>
                  <a:cubicBezTo>
                    <a:pt x="107" y="80"/>
                    <a:pt x="107" y="80"/>
                    <a:pt x="107" y="80"/>
                  </a:cubicBezTo>
                  <a:cubicBezTo>
                    <a:pt x="107" y="81"/>
                    <a:pt x="107" y="83"/>
                    <a:pt x="107" y="85"/>
                  </a:cubicBezTo>
                  <a:cubicBezTo>
                    <a:pt x="108" y="87"/>
                    <a:pt x="108" y="89"/>
                    <a:pt x="108" y="90"/>
                  </a:cubicBezTo>
                  <a:cubicBezTo>
                    <a:pt x="107" y="91"/>
                    <a:pt x="107" y="91"/>
                    <a:pt x="106" y="92"/>
                  </a:cubicBezTo>
                  <a:cubicBezTo>
                    <a:pt x="105" y="92"/>
                    <a:pt x="105" y="92"/>
                    <a:pt x="105" y="92"/>
                  </a:cubicBezTo>
                  <a:cubicBezTo>
                    <a:pt x="105" y="92"/>
                    <a:pt x="104" y="92"/>
                    <a:pt x="104" y="91"/>
                  </a:cubicBezTo>
                  <a:cubicBezTo>
                    <a:pt x="103" y="91"/>
                    <a:pt x="103" y="91"/>
                    <a:pt x="102" y="90"/>
                  </a:cubicBezTo>
                  <a:cubicBezTo>
                    <a:pt x="102" y="90"/>
                    <a:pt x="101" y="88"/>
                    <a:pt x="100" y="81"/>
                  </a:cubicBezTo>
                  <a:cubicBezTo>
                    <a:pt x="98" y="81"/>
                    <a:pt x="96" y="82"/>
                    <a:pt x="95" y="82"/>
                  </a:cubicBezTo>
                  <a:cubicBezTo>
                    <a:pt x="94" y="82"/>
                    <a:pt x="93" y="82"/>
                    <a:pt x="93" y="83"/>
                  </a:cubicBezTo>
                  <a:cubicBezTo>
                    <a:pt x="92" y="83"/>
                    <a:pt x="91" y="83"/>
                    <a:pt x="90" y="82"/>
                  </a:cubicBezTo>
                  <a:cubicBezTo>
                    <a:pt x="89" y="82"/>
                    <a:pt x="89" y="82"/>
                    <a:pt x="89" y="81"/>
                  </a:cubicBezTo>
                  <a:cubicBezTo>
                    <a:pt x="88" y="81"/>
                    <a:pt x="88" y="80"/>
                    <a:pt x="88" y="79"/>
                  </a:cubicBezTo>
                  <a:cubicBezTo>
                    <a:pt x="88" y="79"/>
                    <a:pt x="89" y="78"/>
                    <a:pt x="90" y="78"/>
                  </a:cubicBezTo>
                  <a:cubicBezTo>
                    <a:pt x="91" y="78"/>
                    <a:pt x="94" y="77"/>
                    <a:pt x="99" y="76"/>
                  </a:cubicBezTo>
                  <a:cubicBezTo>
                    <a:pt x="100" y="76"/>
                    <a:pt x="100" y="76"/>
                    <a:pt x="100" y="76"/>
                  </a:cubicBezTo>
                  <a:cubicBezTo>
                    <a:pt x="100" y="73"/>
                    <a:pt x="100" y="71"/>
                    <a:pt x="100" y="69"/>
                  </a:cubicBezTo>
                  <a:cubicBezTo>
                    <a:pt x="100" y="67"/>
                    <a:pt x="101" y="65"/>
                    <a:pt x="103" y="65"/>
                  </a:cubicBezTo>
                  <a:cubicBezTo>
                    <a:pt x="104" y="65"/>
                    <a:pt x="105" y="65"/>
                    <a:pt x="106" y="66"/>
                  </a:cubicBezTo>
                  <a:cubicBezTo>
                    <a:pt x="106" y="66"/>
                    <a:pt x="106" y="67"/>
                    <a:pt x="106" y="71"/>
                  </a:cubicBezTo>
                  <a:cubicBezTo>
                    <a:pt x="106" y="72"/>
                    <a:pt x="106" y="73"/>
                    <a:pt x="106" y="75"/>
                  </a:cubicBezTo>
                  <a:cubicBezTo>
                    <a:pt x="109" y="74"/>
                    <a:pt x="111" y="74"/>
                    <a:pt x="112" y="74"/>
                  </a:cubicBezTo>
                  <a:cubicBezTo>
                    <a:pt x="114" y="73"/>
                    <a:pt x="116" y="73"/>
                    <a:pt x="117" y="73"/>
                  </a:cubicBezTo>
                  <a:cubicBezTo>
                    <a:pt x="118" y="74"/>
                    <a:pt x="119" y="74"/>
                    <a:pt x="119" y="75"/>
                  </a:cubicBezTo>
                  <a:cubicBezTo>
                    <a:pt x="120" y="76"/>
                    <a:pt x="120" y="76"/>
                    <a:pt x="120" y="77"/>
                  </a:cubicBezTo>
                  <a:close/>
                  <a:moveTo>
                    <a:pt x="148" y="87"/>
                  </a:moveTo>
                  <a:cubicBezTo>
                    <a:pt x="148" y="89"/>
                    <a:pt x="147" y="89"/>
                    <a:pt x="146" y="89"/>
                  </a:cubicBezTo>
                  <a:cubicBezTo>
                    <a:pt x="146" y="89"/>
                    <a:pt x="145" y="90"/>
                    <a:pt x="145" y="90"/>
                  </a:cubicBezTo>
                  <a:cubicBezTo>
                    <a:pt x="144" y="90"/>
                    <a:pt x="144" y="89"/>
                    <a:pt x="143" y="89"/>
                  </a:cubicBezTo>
                  <a:cubicBezTo>
                    <a:pt x="142" y="89"/>
                    <a:pt x="141" y="88"/>
                    <a:pt x="141" y="88"/>
                  </a:cubicBezTo>
                  <a:cubicBezTo>
                    <a:pt x="140" y="87"/>
                    <a:pt x="138" y="84"/>
                    <a:pt x="137" y="72"/>
                  </a:cubicBezTo>
                  <a:cubicBezTo>
                    <a:pt x="136" y="64"/>
                    <a:pt x="135" y="59"/>
                    <a:pt x="136" y="55"/>
                  </a:cubicBezTo>
                  <a:cubicBezTo>
                    <a:pt x="134" y="56"/>
                    <a:pt x="133" y="57"/>
                    <a:pt x="132" y="58"/>
                  </a:cubicBezTo>
                  <a:cubicBezTo>
                    <a:pt x="129" y="60"/>
                    <a:pt x="127" y="61"/>
                    <a:pt x="125" y="62"/>
                  </a:cubicBezTo>
                  <a:cubicBezTo>
                    <a:pt x="124" y="62"/>
                    <a:pt x="122" y="61"/>
                    <a:pt x="121" y="60"/>
                  </a:cubicBezTo>
                  <a:cubicBezTo>
                    <a:pt x="120" y="59"/>
                    <a:pt x="120" y="59"/>
                    <a:pt x="120" y="58"/>
                  </a:cubicBezTo>
                  <a:cubicBezTo>
                    <a:pt x="120" y="57"/>
                    <a:pt x="121" y="57"/>
                    <a:pt x="122" y="56"/>
                  </a:cubicBezTo>
                  <a:cubicBezTo>
                    <a:pt x="125" y="55"/>
                    <a:pt x="128" y="52"/>
                    <a:pt x="133" y="48"/>
                  </a:cubicBezTo>
                  <a:cubicBezTo>
                    <a:pt x="135" y="46"/>
                    <a:pt x="137" y="45"/>
                    <a:pt x="138" y="44"/>
                  </a:cubicBezTo>
                  <a:cubicBezTo>
                    <a:pt x="139" y="44"/>
                    <a:pt x="140" y="44"/>
                    <a:pt x="141" y="45"/>
                  </a:cubicBezTo>
                  <a:cubicBezTo>
                    <a:pt x="142" y="45"/>
                    <a:pt x="143" y="46"/>
                    <a:pt x="144" y="46"/>
                  </a:cubicBezTo>
                  <a:cubicBezTo>
                    <a:pt x="144" y="47"/>
                    <a:pt x="145" y="48"/>
                    <a:pt x="144" y="50"/>
                  </a:cubicBezTo>
                  <a:cubicBezTo>
                    <a:pt x="144" y="65"/>
                    <a:pt x="145" y="76"/>
                    <a:pt x="147" y="84"/>
                  </a:cubicBezTo>
                  <a:cubicBezTo>
                    <a:pt x="148" y="86"/>
                    <a:pt x="148" y="87"/>
                    <a:pt x="148"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2" name="Freeform 887"/>
            <p:cNvSpPr>
              <a:spLocks noEditPoints="1"/>
            </p:cNvSpPr>
            <p:nvPr/>
          </p:nvSpPr>
          <p:spPr bwMode="auto">
            <a:xfrm rot="20269109">
              <a:off x="1107719" y="2025130"/>
              <a:ext cx="587034" cy="429416"/>
            </a:xfrm>
            <a:custGeom>
              <a:avLst/>
              <a:gdLst>
                <a:gd name="T0" fmla="*/ 0 w 200"/>
                <a:gd name="T1" fmla="*/ 0 h 146"/>
                <a:gd name="T2" fmla="*/ 0 w 200"/>
                <a:gd name="T3" fmla="*/ 146 h 146"/>
                <a:gd name="T4" fmla="*/ 200 w 200"/>
                <a:gd name="T5" fmla="*/ 146 h 146"/>
                <a:gd name="T6" fmla="*/ 200 w 200"/>
                <a:gd name="T7" fmla="*/ 0 h 146"/>
                <a:gd name="T8" fmla="*/ 0 w 200"/>
                <a:gd name="T9" fmla="*/ 0 h 146"/>
                <a:gd name="T10" fmla="*/ 192 w 200"/>
                <a:gd name="T11" fmla="*/ 138 h 146"/>
                <a:gd name="T12" fmla="*/ 8 w 200"/>
                <a:gd name="T13" fmla="*/ 138 h 146"/>
                <a:gd name="T14" fmla="*/ 8 w 200"/>
                <a:gd name="T15" fmla="*/ 8 h 146"/>
                <a:gd name="T16" fmla="*/ 192 w 200"/>
                <a:gd name="T17" fmla="*/ 8 h 146"/>
                <a:gd name="T18" fmla="*/ 192 w 200"/>
                <a:gd name="T19" fmla="*/ 138 h 146"/>
                <a:gd name="T20" fmla="*/ 173 w 200"/>
                <a:gd name="T21" fmla="*/ 86 h 146"/>
                <a:gd name="T22" fmla="*/ 164 w 200"/>
                <a:gd name="T23" fmla="*/ 102 h 146"/>
                <a:gd name="T24" fmla="*/ 164 w 200"/>
                <a:gd name="T25" fmla="*/ 102 h 146"/>
                <a:gd name="T26" fmla="*/ 164 w 200"/>
                <a:gd name="T27" fmla="*/ 130 h 146"/>
                <a:gd name="T28" fmla="*/ 155 w 200"/>
                <a:gd name="T29" fmla="*/ 118 h 146"/>
                <a:gd name="T30" fmla="*/ 146 w 200"/>
                <a:gd name="T31" fmla="*/ 130 h 146"/>
                <a:gd name="T32" fmla="*/ 146 w 200"/>
                <a:gd name="T33" fmla="*/ 102 h 146"/>
                <a:gd name="T34" fmla="*/ 146 w 200"/>
                <a:gd name="T35" fmla="*/ 102 h 146"/>
                <a:gd name="T36" fmla="*/ 137 w 200"/>
                <a:gd name="T37" fmla="*/ 86 h 146"/>
                <a:gd name="T38" fmla="*/ 155 w 200"/>
                <a:gd name="T39" fmla="*/ 68 h 146"/>
                <a:gd name="T40" fmla="*/ 173 w 200"/>
                <a:gd name="T41" fmla="*/ 86 h 146"/>
                <a:gd name="T42" fmla="*/ 22 w 200"/>
                <a:gd name="T43" fmla="*/ 31 h 146"/>
                <a:gd name="T44" fmla="*/ 25 w 200"/>
                <a:gd name="T45" fmla="*/ 28 h 146"/>
                <a:gd name="T46" fmla="*/ 171 w 200"/>
                <a:gd name="T47" fmla="*/ 28 h 146"/>
                <a:gd name="T48" fmla="*/ 174 w 200"/>
                <a:gd name="T49" fmla="*/ 31 h 146"/>
                <a:gd name="T50" fmla="*/ 171 w 200"/>
                <a:gd name="T51" fmla="*/ 33 h 146"/>
                <a:gd name="T52" fmla="*/ 25 w 200"/>
                <a:gd name="T53" fmla="*/ 33 h 146"/>
                <a:gd name="T54" fmla="*/ 22 w 200"/>
                <a:gd name="T55" fmla="*/ 31 h 146"/>
                <a:gd name="T56" fmla="*/ 150 w 200"/>
                <a:gd name="T57" fmla="*/ 55 h 146"/>
                <a:gd name="T58" fmla="*/ 38 w 200"/>
                <a:gd name="T59" fmla="*/ 55 h 146"/>
                <a:gd name="T60" fmla="*/ 35 w 200"/>
                <a:gd name="T61" fmla="*/ 52 h 146"/>
                <a:gd name="T62" fmla="*/ 38 w 200"/>
                <a:gd name="T63" fmla="*/ 49 h 146"/>
                <a:gd name="T64" fmla="*/ 150 w 200"/>
                <a:gd name="T65" fmla="*/ 49 h 146"/>
                <a:gd name="T66" fmla="*/ 153 w 200"/>
                <a:gd name="T67" fmla="*/ 52 h 146"/>
                <a:gd name="T68" fmla="*/ 150 w 200"/>
                <a:gd name="T69" fmla="*/ 55 h 146"/>
                <a:gd name="T70" fmla="*/ 109 w 200"/>
                <a:gd name="T71" fmla="*/ 88 h 146"/>
                <a:gd name="T72" fmla="*/ 107 w 200"/>
                <a:gd name="T73" fmla="*/ 91 h 146"/>
                <a:gd name="T74" fmla="*/ 43 w 200"/>
                <a:gd name="T75" fmla="*/ 91 h 146"/>
                <a:gd name="T76" fmla="*/ 40 w 200"/>
                <a:gd name="T77" fmla="*/ 88 h 146"/>
                <a:gd name="T78" fmla="*/ 43 w 200"/>
                <a:gd name="T79" fmla="*/ 85 h 146"/>
                <a:gd name="T80" fmla="*/ 107 w 200"/>
                <a:gd name="T81" fmla="*/ 85 h 146"/>
                <a:gd name="T82" fmla="*/ 109 w 200"/>
                <a:gd name="T83" fmla="*/ 88 h 146"/>
                <a:gd name="T84" fmla="*/ 109 w 200"/>
                <a:gd name="T85" fmla="*/ 109 h 146"/>
                <a:gd name="T86" fmla="*/ 107 w 200"/>
                <a:gd name="T87" fmla="*/ 112 h 146"/>
                <a:gd name="T88" fmla="*/ 43 w 200"/>
                <a:gd name="T89" fmla="*/ 112 h 146"/>
                <a:gd name="T90" fmla="*/ 40 w 200"/>
                <a:gd name="T91" fmla="*/ 109 h 146"/>
                <a:gd name="T92" fmla="*/ 43 w 200"/>
                <a:gd name="T93" fmla="*/ 106 h 146"/>
                <a:gd name="T94" fmla="*/ 107 w 200"/>
                <a:gd name="T95" fmla="*/ 106 h 146"/>
                <a:gd name="T96" fmla="*/ 109 w 200"/>
                <a:gd name="T9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146">
                  <a:moveTo>
                    <a:pt x="0" y="0"/>
                  </a:moveTo>
                  <a:cubicBezTo>
                    <a:pt x="0" y="146"/>
                    <a:pt x="0" y="146"/>
                    <a:pt x="0" y="146"/>
                  </a:cubicBezTo>
                  <a:cubicBezTo>
                    <a:pt x="200" y="146"/>
                    <a:pt x="200" y="146"/>
                    <a:pt x="200" y="146"/>
                  </a:cubicBezTo>
                  <a:cubicBezTo>
                    <a:pt x="200" y="0"/>
                    <a:pt x="200" y="0"/>
                    <a:pt x="200" y="0"/>
                  </a:cubicBezTo>
                  <a:lnTo>
                    <a:pt x="0" y="0"/>
                  </a:lnTo>
                  <a:close/>
                  <a:moveTo>
                    <a:pt x="192" y="138"/>
                  </a:moveTo>
                  <a:cubicBezTo>
                    <a:pt x="8" y="138"/>
                    <a:pt x="8" y="138"/>
                    <a:pt x="8" y="138"/>
                  </a:cubicBezTo>
                  <a:cubicBezTo>
                    <a:pt x="8" y="8"/>
                    <a:pt x="8" y="8"/>
                    <a:pt x="8" y="8"/>
                  </a:cubicBezTo>
                  <a:cubicBezTo>
                    <a:pt x="192" y="8"/>
                    <a:pt x="192" y="8"/>
                    <a:pt x="192" y="8"/>
                  </a:cubicBezTo>
                  <a:lnTo>
                    <a:pt x="192" y="138"/>
                  </a:lnTo>
                  <a:close/>
                  <a:moveTo>
                    <a:pt x="173" y="86"/>
                  </a:moveTo>
                  <a:cubicBezTo>
                    <a:pt x="173" y="93"/>
                    <a:pt x="169" y="99"/>
                    <a:pt x="164" y="102"/>
                  </a:cubicBezTo>
                  <a:cubicBezTo>
                    <a:pt x="164" y="102"/>
                    <a:pt x="164" y="102"/>
                    <a:pt x="164" y="102"/>
                  </a:cubicBezTo>
                  <a:cubicBezTo>
                    <a:pt x="164" y="102"/>
                    <a:pt x="164" y="130"/>
                    <a:pt x="164" y="130"/>
                  </a:cubicBezTo>
                  <a:cubicBezTo>
                    <a:pt x="155" y="118"/>
                    <a:pt x="155" y="118"/>
                    <a:pt x="155" y="118"/>
                  </a:cubicBezTo>
                  <a:cubicBezTo>
                    <a:pt x="146" y="130"/>
                    <a:pt x="146" y="130"/>
                    <a:pt x="146" y="130"/>
                  </a:cubicBezTo>
                  <a:cubicBezTo>
                    <a:pt x="146" y="102"/>
                    <a:pt x="146" y="102"/>
                    <a:pt x="146" y="102"/>
                  </a:cubicBezTo>
                  <a:cubicBezTo>
                    <a:pt x="146" y="102"/>
                    <a:pt x="146" y="102"/>
                    <a:pt x="146" y="102"/>
                  </a:cubicBezTo>
                  <a:cubicBezTo>
                    <a:pt x="140" y="99"/>
                    <a:pt x="137" y="93"/>
                    <a:pt x="137" y="86"/>
                  </a:cubicBezTo>
                  <a:cubicBezTo>
                    <a:pt x="137" y="76"/>
                    <a:pt x="145" y="68"/>
                    <a:pt x="155" y="68"/>
                  </a:cubicBezTo>
                  <a:cubicBezTo>
                    <a:pt x="165" y="68"/>
                    <a:pt x="173" y="76"/>
                    <a:pt x="173" y="86"/>
                  </a:cubicBezTo>
                  <a:close/>
                  <a:moveTo>
                    <a:pt x="22" y="31"/>
                  </a:moveTo>
                  <a:cubicBezTo>
                    <a:pt x="22" y="29"/>
                    <a:pt x="23" y="28"/>
                    <a:pt x="25" y="28"/>
                  </a:cubicBezTo>
                  <a:cubicBezTo>
                    <a:pt x="171" y="28"/>
                    <a:pt x="171" y="28"/>
                    <a:pt x="171" y="28"/>
                  </a:cubicBezTo>
                  <a:cubicBezTo>
                    <a:pt x="173" y="28"/>
                    <a:pt x="174" y="29"/>
                    <a:pt x="174" y="31"/>
                  </a:cubicBezTo>
                  <a:cubicBezTo>
                    <a:pt x="174" y="32"/>
                    <a:pt x="173" y="33"/>
                    <a:pt x="171" y="33"/>
                  </a:cubicBezTo>
                  <a:cubicBezTo>
                    <a:pt x="25" y="33"/>
                    <a:pt x="25" y="33"/>
                    <a:pt x="25" y="33"/>
                  </a:cubicBezTo>
                  <a:cubicBezTo>
                    <a:pt x="23" y="33"/>
                    <a:pt x="22" y="32"/>
                    <a:pt x="22" y="31"/>
                  </a:cubicBezTo>
                  <a:close/>
                  <a:moveTo>
                    <a:pt x="150" y="55"/>
                  </a:moveTo>
                  <a:cubicBezTo>
                    <a:pt x="38" y="55"/>
                    <a:pt x="38" y="55"/>
                    <a:pt x="38" y="55"/>
                  </a:cubicBezTo>
                  <a:cubicBezTo>
                    <a:pt x="37" y="55"/>
                    <a:pt x="35" y="54"/>
                    <a:pt x="35" y="52"/>
                  </a:cubicBezTo>
                  <a:cubicBezTo>
                    <a:pt x="35" y="50"/>
                    <a:pt x="37" y="49"/>
                    <a:pt x="38" y="49"/>
                  </a:cubicBezTo>
                  <a:cubicBezTo>
                    <a:pt x="150" y="49"/>
                    <a:pt x="150" y="49"/>
                    <a:pt x="150" y="49"/>
                  </a:cubicBezTo>
                  <a:cubicBezTo>
                    <a:pt x="151" y="49"/>
                    <a:pt x="153" y="50"/>
                    <a:pt x="153" y="52"/>
                  </a:cubicBezTo>
                  <a:cubicBezTo>
                    <a:pt x="153" y="54"/>
                    <a:pt x="151" y="55"/>
                    <a:pt x="150" y="55"/>
                  </a:cubicBezTo>
                  <a:close/>
                  <a:moveTo>
                    <a:pt x="109" y="88"/>
                  </a:moveTo>
                  <a:cubicBezTo>
                    <a:pt x="109" y="90"/>
                    <a:pt x="108" y="91"/>
                    <a:pt x="107" y="91"/>
                  </a:cubicBezTo>
                  <a:cubicBezTo>
                    <a:pt x="43" y="91"/>
                    <a:pt x="43" y="91"/>
                    <a:pt x="43" y="91"/>
                  </a:cubicBezTo>
                  <a:cubicBezTo>
                    <a:pt x="41" y="91"/>
                    <a:pt x="40" y="90"/>
                    <a:pt x="40" y="88"/>
                  </a:cubicBezTo>
                  <a:cubicBezTo>
                    <a:pt x="40" y="86"/>
                    <a:pt x="41" y="85"/>
                    <a:pt x="43" y="85"/>
                  </a:cubicBezTo>
                  <a:cubicBezTo>
                    <a:pt x="107" y="85"/>
                    <a:pt x="107" y="85"/>
                    <a:pt x="107" y="85"/>
                  </a:cubicBezTo>
                  <a:cubicBezTo>
                    <a:pt x="108" y="85"/>
                    <a:pt x="109" y="86"/>
                    <a:pt x="109" y="88"/>
                  </a:cubicBezTo>
                  <a:close/>
                  <a:moveTo>
                    <a:pt x="109" y="109"/>
                  </a:moveTo>
                  <a:cubicBezTo>
                    <a:pt x="109" y="111"/>
                    <a:pt x="108" y="112"/>
                    <a:pt x="107" y="112"/>
                  </a:cubicBezTo>
                  <a:cubicBezTo>
                    <a:pt x="43" y="112"/>
                    <a:pt x="43" y="112"/>
                    <a:pt x="43" y="112"/>
                  </a:cubicBezTo>
                  <a:cubicBezTo>
                    <a:pt x="41" y="112"/>
                    <a:pt x="40" y="111"/>
                    <a:pt x="40" y="109"/>
                  </a:cubicBezTo>
                  <a:cubicBezTo>
                    <a:pt x="40" y="107"/>
                    <a:pt x="41" y="106"/>
                    <a:pt x="43" y="106"/>
                  </a:cubicBezTo>
                  <a:cubicBezTo>
                    <a:pt x="107" y="106"/>
                    <a:pt x="107" y="106"/>
                    <a:pt x="107" y="106"/>
                  </a:cubicBezTo>
                  <a:cubicBezTo>
                    <a:pt x="108" y="106"/>
                    <a:pt x="109" y="107"/>
                    <a:pt x="109" y="109"/>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3" name="Freeform 888"/>
            <p:cNvSpPr/>
            <p:nvPr/>
          </p:nvSpPr>
          <p:spPr bwMode="auto">
            <a:xfrm>
              <a:off x="618566" y="2906513"/>
              <a:ext cx="606242" cy="330677"/>
            </a:xfrm>
            <a:custGeom>
              <a:avLst/>
              <a:gdLst>
                <a:gd name="T0" fmla="*/ 3 w 251"/>
                <a:gd name="T1" fmla="*/ 43 h 137"/>
                <a:gd name="T2" fmla="*/ 123 w 251"/>
                <a:gd name="T3" fmla="*/ 0 h 137"/>
                <a:gd name="T4" fmla="*/ 125 w 251"/>
                <a:gd name="T5" fmla="*/ 0 h 137"/>
                <a:gd name="T6" fmla="*/ 248 w 251"/>
                <a:gd name="T7" fmla="*/ 43 h 137"/>
                <a:gd name="T8" fmla="*/ 251 w 251"/>
                <a:gd name="T9" fmla="*/ 47 h 137"/>
                <a:gd name="T10" fmla="*/ 248 w 251"/>
                <a:gd name="T11" fmla="*/ 50 h 137"/>
                <a:gd name="T12" fmla="*/ 206 w 251"/>
                <a:gd name="T13" fmla="*/ 62 h 137"/>
                <a:gd name="T14" fmla="*/ 124 w 251"/>
                <a:gd name="T15" fmla="*/ 43 h 137"/>
                <a:gd name="T16" fmla="*/ 121 w 251"/>
                <a:gd name="T17" fmla="*/ 47 h 137"/>
                <a:gd name="T18" fmla="*/ 124 w 251"/>
                <a:gd name="T19" fmla="*/ 51 h 137"/>
                <a:gd name="T20" fmla="*/ 200 w 251"/>
                <a:gd name="T21" fmla="*/ 67 h 137"/>
                <a:gd name="T22" fmla="*/ 200 w 251"/>
                <a:gd name="T23" fmla="*/ 93 h 137"/>
                <a:gd name="T24" fmla="*/ 200 w 251"/>
                <a:gd name="T25" fmla="*/ 93 h 137"/>
                <a:gd name="T26" fmla="*/ 124 w 251"/>
                <a:gd name="T27" fmla="*/ 111 h 137"/>
                <a:gd name="T28" fmla="*/ 48 w 251"/>
                <a:gd name="T29" fmla="*/ 93 h 137"/>
                <a:gd name="T30" fmla="*/ 48 w 251"/>
                <a:gd name="T31" fmla="*/ 93 h 137"/>
                <a:gd name="T32" fmla="*/ 48 w 251"/>
                <a:gd name="T33" fmla="*/ 63 h 137"/>
                <a:gd name="T34" fmla="*/ 26 w 251"/>
                <a:gd name="T35" fmla="*/ 57 h 137"/>
                <a:gd name="T36" fmla="*/ 26 w 251"/>
                <a:gd name="T37" fmla="*/ 91 h 137"/>
                <a:gd name="T38" fmla="*/ 34 w 251"/>
                <a:gd name="T39" fmla="*/ 101 h 137"/>
                <a:gd name="T40" fmla="*/ 28 w 251"/>
                <a:gd name="T41" fmla="*/ 111 h 137"/>
                <a:gd name="T42" fmla="*/ 30 w 251"/>
                <a:gd name="T43" fmla="*/ 124 h 137"/>
                <a:gd name="T44" fmla="*/ 10 w 251"/>
                <a:gd name="T45" fmla="*/ 132 h 137"/>
                <a:gd name="T46" fmla="*/ 15 w 251"/>
                <a:gd name="T47" fmla="*/ 110 h 137"/>
                <a:gd name="T48" fmla="*/ 10 w 251"/>
                <a:gd name="T49" fmla="*/ 101 h 137"/>
                <a:gd name="T50" fmla="*/ 17 w 251"/>
                <a:gd name="T51" fmla="*/ 91 h 137"/>
                <a:gd name="T52" fmla="*/ 17 w 251"/>
                <a:gd name="T53" fmla="*/ 54 h 137"/>
                <a:gd name="T54" fmla="*/ 3 w 251"/>
                <a:gd name="T55" fmla="*/ 50 h 137"/>
                <a:gd name="T56" fmla="*/ 0 w 251"/>
                <a:gd name="T57" fmla="*/ 47 h 137"/>
                <a:gd name="T58" fmla="*/ 3 w 251"/>
                <a:gd name="T59" fmla="*/ 4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1" h="137">
                  <a:moveTo>
                    <a:pt x="3" y="43"/>
                  </a:moveTo>
                  <a:cubicBezTo>
                    <a:pt x="123" y="0"/>
                    <a:pt x="123" y="0"/>
                    <a:pt x="123" y="0"/>
                  </a:cubicBezTo>
                  <a:cubicBezTo>
                    <a:pt x="124" y="0"/>
                    <a:pt x="125" y="0"/>
                    <a:pt x="125" y="0"/>
                  </a:cubicBezTo>
                  <a:cubicBezTo>
                    <a:pt x="248" y="43"/>
                    <a:pt x="248" y="43"/>
                    <a:pt x="248" y="43"/>
                  </a:cubicBezTo>
                  <a:cubicBezTo>
                    <a:pt x="250" y="43"/>
                    <a:pt x="251" y="45"/>
                    <a:pt x="251" y="47"/>
                  </a:cubicBezTo>
                  <a:cubicBezTo>
                    <a:pt x="251" y="48"/>
                    <a:pt x="249" y="50"/>
                    <a:pt x="248" y="50"/>
                  </a:cubicBezTo>
                  <a:cubicBezTo>
                    <a:pt x="206" y="62"/>
                    <a:pt x="206" y="62"/>
                    <a:pt x="206" y="62"/>
                  </a:cubicBezTo>
                  <a:cubicBezTo>
                    <a:pt x="197" y="49"/>
                    <a:pt x="158" y="43"/>
                    <a:pt x="124" y="43"/>
                  </a:cubicBezTo>
                  <a:cubicBezTo>
                    <a:pt x="122" y="43"/>
                    <a:pt x="121" y="45"/>
                    <a:pt x="121" y="47"/>
                  </a:cubicBezTo>
                  <a:cubicBezTo>
                    <a:pt x="121" y="49"/>
                    <a:pt x="122" y="51"/>
                    <a:pt x="124" y="51"/>
                  </a:cubicBezTo>
                  <a:cubicBezTo>
                    <a:pt x="166" y="51"/>
                    <a:pt x="196" y="59"/>
                    <a:pt x="200" y="67"/>
                  </a:cubicBezTo>
                  <a:cubicBezTo>
                    <a:pt x="200" y="93"/>
                    <a:pt x="200" y="93"/>
                    <a:pt x="200" y="93"/>
                  </a:cubicBezTo>
                  <a:cubicBezTo>
                    <a:pt x="200" y="93"/>
                    <a:pt x="200" y="93"/>
                    <a:pt x="200" y="93"/>
                  </a:cubicBezTo>
                  <a:cubicBezTo>
                    <a:pt x="200" y="103"/>
                    <a:pt x="166" y="111"/>
                    <a:pt x="124" y="111"/>
                  </a:cubicBezTo>
                  <a:cubicBezTo>
                    <a:pt x="82" y="111"/>
                    <a:pt x="48" y="103"/>
                    <a:pt x="48" y="93"/>
                  </a:cubicBezTo>
                  <a:cubicBezTo>
                    <a:pt x="48" y="93"/>
                    <a:pt x="48" y="93"/>
                    <a:pt x="48" y="93"/>
                  </a:cubicBezTo>
                  <a:cubicBezTo>
                    <a:pt x="48" y="63"/>
                    <a:pt x="48" y="63"/>
                    <a:pt x="48" y="63"/>
                  </a:cubicBezTo>
                  <a:cubicBezTo>
                    <a:pt x="26" y="57"/>
                    <a:pt x="26" y="57"/>
                    <a:pt x="26" y="57"/>
                  </a:cubicBezTo>
                  <a:cubicBezTo>
                    <a:pt x="26" y="91"/>
                    <a:pt x="26" y="91"/>
                    <a:pt x="26" y="91"/>
                  </a:cubicBezTo>
                  <a:cubicBezTo>
                    <a:pt x="31" y="92"/>
                    <a:pt x="34" y="96"/>
                    <a:pt x="34" y="101"/>
                  </a:cubicBezTo>
                  <a:cubicBezTo>
                    <a:pt x="34" y="105"/>
                    <a:pt x="31" y="109"/>
                    <a:pt x="28" y="111"/>
                  </a:cubicBezTo>
                  <a:cubicBezTo>
                    <a:pt x="30" y="124"/>
                    <a:pt x="30" y="124"/>
                    <a:pt x="30" y="124"/>
                  </a:cubicBezTo>
                  <a:cubicBezTo>
                    <a:pt x="32" y="129"/>
                    <a:pt x="10" y="137"/>
                    <a:pt x="10" y="132"/>
                  </a:cubicBezTo>
                  <a:cubicBezTo>
                    <a:pt x="15" y="110"/>
                    <a:pt x="15" y="110"/>
                    <a:pt x="15" y="110"/>
                  </a:cubicBezTo>
                  <a:cubicBezTo>
                    <a:pt x="12" y="108"/>
                    <a:pt x="10" y="105"/>
                    <a:pt x="10" y="101"/>
                  </a:cubicBezTo>
                  <a:cubicBezTo>
                    <a:pt x="10" y="96"/>
                    <a:pt x="13" y="92"/>
                    <a:pt x="17" y="91"/>
                  </a:cubicBezTo>
                  <a:cubicBezTo>
                    <a:pt x="17" y="54"/>
                    <a:pt x="17" y="54"/>
                    <a:pt x="17" y="54"/>
                  </a:cubicBezTo>
                  <a:cubicBezTo>
                    <a:pt x="3" y="50"/>
                    <a:pt x="3" y="50"/>
                    <a:pt x="3" y="50"/>
                  </a:cubicBezTo>
                  <a:cubicBezTo>
                    <a:pt x="1" y="50"/>
                    <a:pt x="0" y="48"/>
                    <a:pt x="0" y="47"/>
                  </a:cubicBezTo>
                  <a:cubicBezTo>
                    <a:pt x="0" y="45"/>
                    <a:pt x="1" y="43"/>
                    <a:pt x="3" y="4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4" name="Freeform 889"/>
            <p:cNvSpPr>
              <a:spLocks noEditPoints="1"/>
            </p:cNvSpPr>
            <p:nvPr/>
          </p:nvSpPr>
          <p:spPr bwMode="auto">
            <a:xfrm rot="19922768">
              <a:off x="2078550" y="2147606"/>
              <a:ext cx="429676" cy="447026"/>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5" name="Freeform 898"/>
            <p:cNvSpPr>
              <a:spLocks noEditPoints="1"/>
            </p:cNvSpPr>
            <p:nvPr/>
          </p:nvSpPr>
          <p:spPr bwMode="auto">
            <a:xfrm rot="982724">
              <a:off x="5771501" y="4052747"/>
              <a:ext cx="298018" cy="457232"/>
            </a:xfrm>
            <a:custGeom>
              <a:avLst/>
              <a:gdLst>
                <a:gd name="T0" fmla="*/ 47 w 123"/>
                <a:gd name="T1" fmla="*/ 8 h 189"/>
                <a:gd name="T2" fmla="*/ 49 w 123"/>
                <a:gd name="T3" fmla="*/ 4 h 189"/>
                <a:gd name="T4" fmla="*/ 59 w 123"/>
                <a:gd name="T5" fmla="*/ 1 h 189"/>
                <a:gd name="T6" fmla="*/ 64 w 123"/>
                <a:gd name="T7" fmla="*/ 3 h 189"/>
                <a:gd name="T8" fmla="*/ 64 w 123"/>
                <a:gd name="T9" fmla="*/ 5 h 189"/>
                <a:gd name="T10" fmla="*/ 62 w 123"/>
                <a:gd name="T11" fmla="*/ 9 h 189"/>
                <a:gd name="T12" fmla="*/ 52 w 123"/>
                <a:gd name="T13" fmla="*/ 13 h 189"/>
                <a:gd name="T14" fmla="*/ 48 w 123"/>
                <a:gd name="T15" fmla="*/ 10 h 189"/>
                <a:gd name="T16" fmla="*/ 47 w 123"/>
                <a:gd name="T17" fmla="*/ 8 h 189"/>
                <a:gd name="T18" fmla="*/ 76 w 123"/>
                <a:gd name="T19" fmla="*/ 106 h 189"/>
                <a:gd name="T20" fmla="*/ 72 w 123"/>
                <a:gd name="T21" fmla="*/ 111 h 189"/>
                <a:gd name="T22" fmla="*/ 79 w 123"/>
                <a:gd name="T23" fmla="*/ 114 h 189"/>
                <a:gd name="T24" fmla="*/ 97 w 123"/>
                <a:gd name="T25" fmla="*/ 108 h 189"/>
                <a:gd name="T26" fmla="*/ 102 w 123"/>
                <a:gd name="T27" fmla="*/ 102 h 189"/>
                <a:gd name="T28" fmla="*/ 95 w 123"/>
                <a:gd name="T29" fmla="*/ 100 h 189"/>
                <a:gd name="T30" fmla="*/ 76 w 123"/>
                <a:gd name="T31" fmla="*/ 106 h 189"/>
                <a:gd name="T32" fmla="*/ 123 w 123"/>
                <a:gd name="T33" fmla="*/ 134 h 189"/>
                <a:gd name="T34" fmla="*/ 123 w 123"/>
                <a:gd name="T35" fmla="*/ 138 h 189"/>
                <a:gd name="T36" fmla="*/ 120 w 123"/>
                <a:gd name="T37" fmla="*/ 141 h 189"/>
                <a:gd name="T38" fmla="*/ 114 w 123"/>
                <a:gd name="T39" fmla="*/ 141 h 189"/>
                <a:gd name="T40" fmla="*/ 83 w 123"/>
                <a:gd name="T41" fmla="*/ 166 h 189"/>
                <a:gd name="T42" fmla="*/ 108 w 123"/>
                <a:gd name="T43" fmla="*/ 182 h 189"/>
                <a:gd name="T44" fmla="*/ 102 w 123"/>
                <a:gd name="T45" fmla="*/ 189 h 189"/>
                <a:gd name="T46" fmla="*/ 23 w 123"/>
                <a:gd name="T47" fmla="*/ 189 h 189"/>
                <a:gd name="T48" fmla="*/ 17 w 123"/>
                <a:gd name="T49" fmla="*/ 182 h 189"/>
                <a:gd name="T50" fmla="*/ 38 w 123"/>
                <a:gd name="T51" fmla="*/ 167 h 189"/>
                <a:gd name="T52" fmla="*/ 0 w 123"/>
                <a:gd name="T53" fmla="*/ 107 h 189"/>
                <a:gd name="T54" fmla="*/ 52 w 123"/>
                <a:gd name="T55" fmla="*/ 46 h 189"/>
                <a:gd name="T56" fmla="*/ 46 w 123"/>
                <a:gd name="T57" fmla="*/ 25 h 189"/>
                <a:gd name="T58" fmla="*/ 49 w 123"/>
                <a:gd name="T59" fmla="*/ 18 h 189"/>
                <a:gd name="T60" fmla="*/ 68 w 123"/>
                <a:gd name="T61" fmla="*/ 12 h 189"/>
                <a:gd name="T62" fmla="*/ 75 w 123"/>
                <a:gd name="T63" fmla="*/ 16 h 189"/>
                <a:gd name="T64" fmla="*/ 97 w 123"/>
                <a:gd name="T65" fmla="*/ 87 h 189"/>
                <a:gd name="T66" fmla="*/ 93 w 123"/>
                <a:gd name="T67" fmla="*/ 94 h 189"/>
                <a:gd name="T68" fmla="*/ 75 w 123"/>
                <a:gd name="T69" fmla="*/ 100 h 189"/>
                <a:gd name="T70" fmla="*/ 68 w 123"/>
                <a:gd name="T71" fmla="*/ 96 h 189"/>
                <a:gd name="T72" fmla="*/ 59 w 123"/>
                <a:gd name="T73" fmla="*/ 67 h 189"/>
                <a:gd name="T74" fmla="*/ 22 w 123"/>
                <a:gd name="T75" fmla="*/ 105 h 189"/>
                <a:gd name="T76" fmla="*/ 56 w 123"/>
                <a:gd name="T77" fmla="*/ 147 h 189"/>
                <a:gd name="T78" fmla="*/ 74 w 123"/>
                <a:gd name="T79" fmla="*/ 141 h 189"/>
                <a:gd name="T80" fmla="*/ 68 w 123"/>
                <a:gd name="T81" fmla="*/ 141 h 189"/>
                <a:gd name="T82" fmla="*/ 65 w 123"/>
                <a:gd name="T83" fmla="*/ 138 h 189"/>
                <a:gd name="T84" fmla="*/ 65 w 123"/>
                <a:gd name="T85" fmla="*/ 134 h 189"/>
                <a:gd name="T86" fmla="*/ 68 w 123"/>
                <a:gd name="T87" fmla="*/ 131 h 189"/>
                <a:gd name="T88" fmla="*/ 120 w 123"/>
                <a:gd name="T89" fmla="*/ 131 h 189"/>
                <a:gd name="T90" fmla="*/ 123 w 123"/>
                <a:gd name="T91" fmla="*/ 134 h 189"/>
                <a:gd name="T92" fmla="*/ 67 w 123"/>
                <a:gd name="T93" fmla="*/ 35 h 189"/>
                <a:gd name="T94" fmla="*/ 78 w 123"/>
                <a:gd name="T95" fmla="*/ 74 h 189"/>
                <a:gd name="T96" fmla="*/ 80 w 123"/>
                <a:gd name="T97" fmla="*/ 76 h 189"/>
                <a:gd name="T98" fmla="*/ 82 w 123"/>
                <a:gd name="T99" fmla="*/ 76 h 189"/>
                <a:gd name="T100" fmla="*/ 84 w 123"/>
                <a:gd name="T101" fmla="*/ 72 h 189"/>
                <a:gd name="T102" fmla="*/ 72 w 123"/>
                <a:gd name="T103" fmla="*/ 34 h 189"/>
                <a:gd name="T104" fmla="*/ 69 w 123"/>
                <a:gd name="T105" fmla="*/ 32 h 189"/>
                <a:gd name="T106" fmla="*/ 67 w 123"/>
                <a:gd name="T107" fmla="*/ 35 h 189"/>
                <a:gd name="T108" fmla="*/ 67 w 123"/>
                <a:gd name="T109" fmla="*/ 162 h 189"/>
                <a:gd name="T110" fmla="*/ 55 w 123"/>
                <a:gd name="T111" fmla="*/ 162 h 189"/>
                <a:gd name="T112" fmla="*/ 55 w 123"/>
                <a:gd name="T113" fmla="*/ 174 h 189"/>
                <a:gd name="T114" fmla="*/ 67 w 123"/>
                <a:gd name="T115" fmla="*/ 174 h 189"/>
                <a:gd name="T116" fmla="*/ 67 w 123"/>
                <a:gd name="T117"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89">
                  <a:moveTo>
                    <a:pt x="47" y="8"/>
                  </a:moveTo>
                  <a:cubicBezTo>
                    <a:pt x="46" y="6"/>
                    <a:pt x="47" y="5"/>
                    <a:pt x="49" y="4"/>
                  </a:cubicBezTo>
                  <a:cubicBezTo>
                    <a:pt x="59" y="1"/>
                    <a:pt x="59" y="1"/>
                    <a:pt x="59" y="1"/>
                  </a:cubicBezTo>
                  <a:cubicBezTo>
                    <a:pt x="61" y="0"/>
                    <a:pt x="63" y="1"/>
                    <a:pt x="64" y="3"/>
                  </a:cubicBezTo>
                  <a:cubicBezTo>
                    <a:pt x="64" y="5"/>
                    <a:pt x="64" y="5"/>
                    <a:pt x="64" y="5"/>
                  </a:cubicBezTo>
                  <a:cubicBezTo>
                    <a:pt x="65" y="7"/>
                    <a:pt x="64" y="9"/>
                    <a:pt x="62" y="9"/>
                  </a:cubicBezTo>
                  <a:cubicBezTo>
                    <a:pt x="52" y="13"/>
                    <a:pt x="52" y="13"/>
                    <a:pt x="52" y="13"/>
                  </a:cubicBezTo>
                  <a:cubicBezTo>
                    <a:pt x="50" y="13"/>
                    <a:pt x="48" y="12"/>
                    <a:pt x="48" y="10"/>
                  </a:cubicBezTo>
                  <a:lnTo>
                    <a:pt x="47" y="8"/>
                  </a:lnTo>
                  <a:close/>
                  <a:moveTo>
                    <a:pt x="76" y="106"/>
                  </a:moveTo>
                  <a:cubicBezTo>
                    <a:pt x="73" y="107"/>
                    <a:pt x="71" y="109"/>
                    <a:pt x="72" y="111"/>
                  </a:cubicBezTo>
                  <a:cubicBezTo>
                    <a:pt x="73" y="114"/>
                    <a:pt x="76" y="115"/>
                    <a:pt x="79" y="114"/>
                  </a:cubicBezTo>
                  <a:cubicBezTo>
                    <a:pt x="97" y="108"/>
                    <a:pt x="97" y="108"/>
                    <a:pt x="97" y="108"/>
                  </a:cubicBezTo>
                  <a:cubicBezTo>
                    <a:pt x="100" y="107"/>
                    <a:pt x="102" y="105"/>
                    <a:pt x="102" y="102"/>
                  </a:cubicBezTo>
                  <a:cubicBezTo>
                    <a:pt x="101" y="100"/>
                    <a:pt x="98" y="99"/>
                    <a:pt x="95" y="100"/>
                  </a:cubicBezTo>
                  <a:lnTo>
                    <a:pt x="76" y="106"/>
                  </a:lnTo>
                  <a:close/>
                  <a:moveTo>
                    <a:pt x="123" y="134"/>
                  </a:moveTo>
                  <a:cubicBezTo>
                    <a:pt x="123" y="138"/>
                    <a:pt x="123" y="138"/>
                    <a:pt x="123" y="138"/>
                  </a:cubicBezTo>
                  <a:cubicBezTo>
                    <a:pt x="123" y="140"/>
                    <a:pt x="122" y="141"/>
                    <a:pt x="120" y="141"/>
                  </a:cubicBezTo>
                  <a:cubicBezTo>
                    <a:pt x="114" y="141"/>
                    <a:pt x="114" y="141"/>
                    <a:pt x="114" y="141"/>
                  </a:cubicBezTo>
                  <a:cubicBezTo>
                    <a:pt x="108" y="150"/>
                    <a:pt x="95" y="160"/>
                    <a:pt x="83" y="166"/>
                  </a:cubicBezTo>
                  <a:cubicBezTo>
                    <a:pt x="96" y="169"/>
                    <a:pt x="108" y="177"/>
                    <a:pt x="108" y="182"/>
                  </a:cubicBezTo>
                  <a:cubicBezTo>
                    <a:pt x="108" y="186"/>
                    <a:pt x="105" y="189"/>
                    <a:pt x="102" y="189"/>
                  </a:cubicBezTo>
                  <a:cubicBezTo>
                    <a:pt x="23" y="189"/>
                    <a:pt x="23" y="189"/>
                    <a:pt x="23" y="189"/>
                  </a:cubicBezTo>
                  <a:cubicBezTo>
                    <a:pt x="20" y="189"/>
                    <a:pt x="17" y="186"/>
                    <a:pt x="17" y="182"/>
                  </a:cubicBezTo>
                  <a:cubicBezTo>
                    <a:pt x="17" y="177"/>
                    <a:pt x="26" y="171"/>
                    <a:pt x="38" y="167"/>
                  </a:cubicBezTo>
                  <a:cubicBezTo>
                    <a:pt x="9" y="150"/>
                    <a:pt x="0" y="133"/>
                    <a:pt x="0" y="107"/>
                  </a:cubicBezTo>
                  <a:cubicBezTo>
                    <a:pt x="0" y="80"/>
                    <a:pt x="19" y="54"/>
                    <a:pt x="52" y="46"/>
                  </a:cubicBezTo>
                  <a:cubicBezTo>
                    <a:pt x="46" y="25"/>
                    <a:pt x="46" y="25"/>
                    <a:pt x="46" y="25"/>
                  </a:cubicBezTo>
                  <a:cubicBezTo>
                    <a:pt x="45" y="22"/>
                    <a:pt x="46" y="19"/>
                    <a:pt x="49" y="18"/>
                  </a:cubicBezTo>
                  <a:cubicBezTo>
                    <a:pt x="68" y="12"/>
                    <a:pt x="68" y="12"/>
                    <a:pt x="68" y="12"/>
                  </a:cubicBezTo>
                  <a:cubicBezTo>
                    <a:pt x="71" y="11"/>
                    <a:pt x="74" y="13"/>
                    <a:pt x="75" y="16"/>
                  </a:cubicBezTo>
                  <a:cubicBezTo>
                    <a:pt x="97" y="87"/>
                    <a:pt x="97" y="87"/>
                    <a:pt x="97" y="87"/>
                  </a:cubicBezTo>
                  <a:cubicBezTo>
                    <a:pt x="98" y="90"/>
                    <a:pt x="96" y="93"/>
                    <a:pt x="93" y="94"/>
                  </a:cubicBezTo>
                  <a:cubicBezTo>
                    <a:pt x="75" y="100"/>
                    <a:pt x="75" y="100"/>
                    <a:pt x="75" y="100"/>
                  </a:cubicBezTo>
                  <a:cubicBezTo>
                    <a:pt x="72" y="100"/>
                    <a:pt x="69" y="99"/>
                    <a:pt x="68" y="96"/>
                  </a:cubicBezTo>
                  <a:cubicBezTo>
                    <a:pt x="59" y="67"/>
                    <a:pt x="59" y="67"/>
                    <a:pt x="59" y="67"/>
                  </a:cubicBezTo>
                  <a:cubicBezTo>
                    <a:pt x="42" y="69"/>
                    <a:pt x="22" y="85"/>
                    <a:pt x="22" y="105"/>
                  </a:cubicBezTo>
                  <a:cubicBezTo>
                    <a:pt x="22" y="127"/>
                    <a:pt x="38" y="147"/>
                    <a:pt x="56" y="147"/>
                  </a:cubicBezTo>
                  <a:cubicBezTo>
                    <a:pt x="64" y="147"/>
                    <a:pt x="70" y="145"/>
                    <a:pt x="74" y="141"/>
                  </a:cubicBezTo>
                  <a:cubicBezTo>
                    <a:pt x="68" y="141"/>
                    <a:pt x="68" y="141"/>
                    <a:pt x="68" y="141"/>
                  </a:cubicBezTo>
                  <a:cubicBezTo>
                    <a:pt x="66" y="141"/>
                    <a:pt x="65" y="140"/>
                    <a:pt x="65" y="138"/>
                  </a:cubicBezTo>
                  <a:cubicBezTo>
                    <a:pt x="65" y="134"/>
                    <a:pt x="65" y="134"/>
                    <a:pt x="65" y="134"/>
                  </a:cubicBezTo>
                  <a:cubicBezTo>
                    <a:pt x="65" y="133"/>
                    <a:pt x="66" y="131"/>
                    <a:pt x="68" y="131"/>
                  </a:cubicBezTo>
                  <a:cubicBezTo>
                    <a:pt x="120" y="131"/>
                    <a:pt x="120" y="131"/>
                    <a:pt x="120" y="131"/>
                  </a:cubicBezTo>
                  <a:cubicBezTo>
                    <a:pt x="122" y="131"/>
                    <a:pt x="123" y="133"/>
                    <a:pt x="123" y="134"/>
                  </a:cubicBezTo>
                  <a:close/>
                  <a:moveTo>
                    <a:pt x="67" y="35"/>
                  </a:moveTo>
                  <a:cubicBezTo>
                    <a:pt x="78" y="74"/>
                    <a:pt x="78" y="74"/>
                    <a:pt x="78" y="74"/>
                  </a:cubicBezTo>
                  <a:cubicBezTo>
                    <a:pt x="78" y="75"/>
                    <a:pt x="79" y="75"/>
                    <a:pt x="80" y="76"/>
                  </a:cubicBezTo>
                  <a:cubicBezTo>
                    <a:pt x="81" y="76"/>
                    <a:pt x="81" y="76"/>
                    <a:pt x="82" y="76"/>
                  </a:cubicBezTo>
                  <a:cubicBezTo>
                    <a:pt x="83" y="75"/>
                    <a:pt x="84" y="74"/>
                    <a:pt x="84" y="72"/>
                  </a:cubicBezTo>
                  <a:cubicBezTo>
                    <a:pt x="72" y="34"/>
                    <a:pt x="72" y="34"/>
                    <a:pt x="72" y="34"/>
                  </a:cubicBezTo>
                  <a:cubicBezTo>
                    <a:pt x="72" y="32"/>
                    <a:pt x="70" y="31"/>
                    <a:pt x="69" y="32"/>
                  </a:cubicBezTo>
                  <a:cubicBezTo>
                    <a:pt x="67" y="32"/>
                    <a:pt x="66" y="34"/>
                    <a:pt x="67" y="35"/>
                  </a:cubicBezTo>
                  <a:close/>
                  <a:moveTo>
                    <a:pt x="67" y="162"/>
                  </a:moveTo>
                  <a:cubicBezTo>
                    <a:pt x="64" y="159"/>
                    <a:pt x="58" y="159"/>
                    <a:pt x="55" y="162"/>
                  </a:cubicBezTo>
                  <a:cubicBezTo>
                    <a:pt x="52" y="165"/>
                    <a:pt x="52" y="171"/>
                    <a:pt x="55" y="174"/>
                  </a:cubicBezTo>
                  <a:cubicBezTo>
                    <a:pt x="58" y="177"/>
                    <a:pt x="64" y="177"/>
                    <a:pt x="67" y="174"/>
                  </a:cubicBezTo>
                  <a:cubicBezTo>
                    <a:pt x="70" y="171"/>
                    <a:pt x="70" y="165"/>
                    <a:pt x="67" y="16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6" name="Freeform 899"/>
            <p:cNvSpPr>
              <a:spLocks noEditPoints="1"/>
            </p:cNvSpPr>
            <p:nvPr/>
          </p:nvSpPr>
          <p:spPr bwMode="auto">
            <a:xfrm>
              <a:off x="1401236" y="2551770"/>
              <a:ext cx="431717" cy="427635"/>
            </a:xfrm>
            <a:custGeom>
              <a:avLst/>
              <a:gdLst>
                <a:gd name="T0" fmla="*/ 104 w 179"/>
                <a:gd name="T1" fmla="*/ 75 h 177"/>
                <a:gd name="T2" fmla="*/ 79 w 179"/>
                <a:gd name="T3" fmla="*/ 65 h 177"/>
                <a:gd name="T4" fmla="*/ 61 w 179"/>
                <a:gd name="T5" fmla="*/ 72 h 177"/>
                <a:gd name="T6" fmla="*/ 10 w 179"/>
                <a:gd name="T7" fmla="*/ 99 h 177"/>
                <a:gd name="T8" fmla="*/ 10 w 179"/>
                <a:gd name="T9" fmla="*/ 99 h 177"/>
                <a:gd name="T10" fmla="*/ 6 w 179"/>
                <a:gd name="T11" fmla="*/ 110 h 177"/>
                <a:gd name="T12" fmla="*/ 70 w 179"/>
                <a:gd name="T13" fmla="*/ 174 h 177"/>
                <a:gd name="T14" fmla="*/ 75 w 179"/>
                <a:gd name="T15" fmla="*/ 177 h 177"/>
                <a:gd name="T16" fmla="*/ 81 w 179"/>
                <a:gd name="T17" fmla="*/ 170 h 177"/>
                <a:gd name="T18" fmla="*/ 108 w 179"/>
                <a:gd name="T19" fmla="*/ 119 h 177"/>
                <a:gd name="T20" fmla="*/ 104 w 179"/>
                <a:gd name="T21" fmla="*/ 75 h 177"/>
                <a:gd name="T22" fmla="*/ 86 w 179"/>
                <a:gd name="T23" fmla="*/ 79 h 177"/>
                <a:gd name="T24" fmla="*/ 82 w 179"/>
                <a:gd name="T25" fmla="*/ 81 h 177"/>
                <a:gd name="T26" fmla="*/ 69 w 179"/>
                <a:gd name="T27" fmla="*/ 86 h 177"/>
                <a:gd name="T28" fmla="*/ 23 w 179"/>
                <a:gd name="T29" fmla="*/ 112 h 177"/>
                <a:gd name="T30" fmla="*/ 22 w 179"/>
                <a:gd name="T31" fmla="*/ 112 h 177"/>
                <a:gd name="T32" fmla="*/ 19 w 179"/>
                <a:gd name="T33" fmla="*/ 110 h 177"/>
                <a:gd name="T34" fmla="*/ 21 w 179"/>
                <a:gd name="T35" fmla="*/ 106 h 177"/>
                <a:gd name="T36" fmla="*/ 65 w 179"/>
                <a:gd name="T37" fmla="*/ 81 h 177"/>
                <a:gd name="T38" fmla="*/ 84 w 179"/>
                <a:gd name="T39" fmla="*/ 74 h 177"/>
                <a:gd name="T40" fmla="*/ 86 w 179"/>
                <a:gd name="T41" fmla="*/ 79 h 177"/>
                <a:gd name="T42" fmla="*/ 171 w 179"/>
                <a:gd name="T43" fmla="*/ 36 h 177"/>
                <a:gd name="T44" fmla="*/ 116 w 179"/>
                <a:gd name="T45" fmla="*/ 81 h 177"/>
                <a:gd name="T46" fmla="*/ 115 w 179"/>
                <a:gd name="T47" fmla="*/ 82 h 177"/>
                <a:gd name="T48" fmla="*/ 108 w 179"/>
                <a:gd name="T49" fmla="*/ 72 h 177"/>
                <a:gd name="T50" fmla="*/ 97 w 179"/>
                <a:gd name="T51" fmla="*/ 64 h 177"/>
                <a:gd name="T52" fmla="*/ 99 w 179"/>
                <a:gd name="T53" fmla="*/ 64 h 177"/>
                <a:gd name="T54" fmla="*/ 144 w 179"/>
                <a:gd name="T55" fmla="*/ 8 h 177"/>
                <a:gd name="T56" fmla="*/ 170 w 179"/>
                <a:gd name="T57" fmla="*/ 9 h 177"/>
                <a:gd name="T58" fmla="*/ 171 w 179"/>
                <a:gd name="T59" fmla="*/ 36 h 177"/>
                <a:gd name="T60" fmla="*/ 60 w 179"/>
                <a:gd name="T61" fmla="*/ 173 h 177"/>
                <a:gd name="T62" fmla="*/ 40 w 179"/>
                <a:gd name="T63" fmla="*/ 168 h 177"/>
                <a:gd name="T64" fmla="*/ 34 w 179"/>
                <a:gd name="T65" fmla="*/ 147 h 177"/>
                <a:gd name="T66" fmla="*/ 58 w 179"/>
                <a:gd name="T67" fmla="*/ 170 h 177"/>
                <a:gd name="T68" fmla="*/ 60 w 179"/>
                <a:gd name="T69"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 h="177">
                  <a:moveTo>
                    <a:pt x="104" y="75"/>
                  </a:moveTo>
                  <a:cubicBezTo>
                    <a:pt x="97" y="68"/>
                    <a:pt x="88" y="65"/>
                    <a:pt x="79" y="65"/>
                  </a:cubicBezTo>
                  <a:cubicBezTo>
                    <a:pt x="72" y="65"/>
                    <a:pt x="66" y="67"/>
                    <a:pt x="61" y="72"/>
                  </a:cubicBezTo>
                  <a:cubicBezTo>
                    <a:pt x="50" y="83"/>
                    <a:pt x="29" y="98"/>
                    <a:pt x="10" y="99"/>
                  </a:cubicBezTo>
                  <a:cubicBezTo>
                    <a:pt x="10" y="99"/>
                    <a:pt x="10" y="99"/>
                    <a:pt x="10" y="99"/>
                  </a:cubicBezTo>
                  <a:cubicBezTo>
                    <a:pt x="5" y="99"/>
                    <a:pt x="0" y="103"/>
                    <a:pt x="6" y="110"/>
                  </a:cubicBezTo>
                  <a:cubicBezTo>
                    <a:pt x="8" y="113"/>
                    <a:pt x="67" y="172"/>
                    <a:pt x="70" y="174"/>
                  </a:cubicBezTo>
                  <a:cubicBezTo>
                    <a:pt x="72" y="176"/>
                    <a:pt x="74" y="177"/>
                    <a:pt x="75" y="177"/>
                  </a:cubicBezTo>
                  <a:cubicBezTo>
                    <a:pt x="79" y="177"/>
                    <a:pt x="81" y="173"/>
                    <a:pt x="81" y="170"/>
                  </a:cubicBezTo>
                  <a:cubicBezTo>
                    <a:pt x="82" y="150"/>
                    <a:pt x="97" y="130"/>
                    <a:pt x="108" y="119"/>
                  </a:cubicBezTo>
                  <a:cubicBezTo>
                    <a:pt x="119" y="108"/>
                    <a:pt x="117" y="89"/>
                    <a:pt x="104" y="75"/>
                  </a:cubicBezTo>
                  <a:close/>
                  <a:moveTo>
                    <a:pt x="86" y="79"/>
                  </a:moveTo>
                  <a:cubicBezTo>
                    <a:pt x="86" y="80"/>
                    <a:pt x="84" y="81"/>
                    <a:pt x="82" y="81"/>
                  </a:cubicBezTo>
                  <a:cubicBezTo>
                    <a:pt x="78" y="79"/>
                    <a:pt x="74" y="81"/>
                    <a:pt x="69" y="86"/>
                  </a:cubicBezTo>
                  <a:cubicBezTo>
                    <a:pt x="58" y="97"/>
                    <a:pt x="40" y="108"/>
                    <a:pt x="23" y="112"/>
                  </a:cubicBezTo>
                  <a:cubicBezTo>
                    <a:pt x="23" y="112"/>
                    <a:pt x="23" y="112"/>
                    <a:pt x="22" y="112"/>
                  </a:cubicBezTo>
                  <a:cubicBezTo>
                    <a:pt x="21" y="112"/>
                    <a:pt x="20" y="112"/>
                    <a:pt x="19" y="110"/>
                  </a:cubicBezTo>
                  <a:cubicBezTo>
                    <a:pt x="19" y="108"/>
                    <a:pt x="20" y="106"/>
                    <a:pt x="21" y="106"/>
                  </a:cubicBezTo>
                  <a:cubicBezTo>
                    <a:pt x="37" y="101"/>
                    <a:pt x="54" y="92"/>
                    <a:pt x="65" y="81"/>
                  </a:cubicBezTo>
                  <a:cubicBezTo>
                    <a:pt x="67" y="79"/>
                    <a:pt x="75" y="71"/>
                    <a:pt x="84" y="74"/>
                  </a:cubicBezTo>
                  <a:cubicBezTo>
                    <a:pt x="86" y="75"/>
                    <a:pt x="87" y="77"/>
                    <a:pt x="86" y="79"/>
                  </a:cubicBezTo>
                  <a:close/>
                  <a:moveTo>
                    <a:pt x="171" y="36"/>
                  </a:moveTo>
                  <a:cubicBezTo>
                    <a:pt x="152" y="56"/>
                    <a:pt x="132" y="54"/>
                    <a:pt x="116" y="81"/>
                  </a:cubicBezTo>
                  <a:cubicBezTo>
                    <a:pt x="116" y="81"/>
                    <a:pt x="116" y="82"/>
                    <a:pt x="115" y="82"/>
                  </a:cubicBezTo>
                  <a:cubicBezTo>
                    <a:pt x="113" y="79"/>
                    <a:pt x="111" y="75"/>
                    <a:pt x="108" y="72"/>
                  </a:cubicBezTo>
                  <a:cubicBezTo>
                    <a:pt x="105" y="69"/>
                    <a:pt x="101" y="66"/>
                    <a:pt x="97" y="64"/>
                  </a:cubicBezTo>
                  <a:cubicBezTo>
                    <a:pt x="98" y="64"/>
                    <a:pt x="98" y="64"/>
                    <a:pt x="99" y="64"/>
                  </a:cubicBezTo>
                  <a:cubicBezTo>
                    <a:pt x="126" y="48"/>
                    <a:pt x="124" y="28"/>
                    <a:pt x="144" y="8"/>
                  </a:cubicBezTo>
                  <a:cubicBezTo>
                    <a:pt x="152" y="0"/>
                    <a:pt x="163" y="2"/>
                    <a:pt x="170" y="9"/>
                  </a:cubicBezTo>
                  <a:cubicBezTo>
                    <a:pt x="178" y="17"/>
                    <a:pt x="179" y="28"/>
                    <a:pt x="171" y="36"/>
                  </a:cubicBezTo>
                  <a:close/>
                  <a:moveTo>
                    <a:pt x="60" y="173"/>
                  </a:moveTo>
                  <a:cubicBezTo>
                    <a:pt x="54" y="176"/>
                    <a:pt x="46" y="174"/>
                    <a:pt x="40" y="168"/>
                  </a:cubicBezTo>
                  <a:cubicBezTo>
                    <a:pt x="33" y="162"/>
                    <a:pt x="32" y="153"/>
                    <a:pt x="34" y="147"/>
                  </a:cubicBezTo>
                  <a:cubicBezTo>
                    <a:pt x="41" y="154"/>
                    <a:pt x="50" y="163"/>
                    <a:pt x="58" y="170"/>
                  </a:cubicBezTo>
                  <a:cubicBezTo>
                    <a:pt x="59" y="171"/>
                    <a:pt x="59" y="172"/>
                    <a:pt x="60" y="17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37" name="Freeform 900"/>
            <p:cNvSpPr>
              <a:spLocks noEditPoints="1"/>
            </p:cNvSpPr>
            <p:nvPr/>
          </p:nvSpPr>
          <p:spPr bwMode="auto">
            <a:xfrm>
              <a:off x="4938717" y="4217132"/>
              <a:ext cx="582070" cy="543596"/>
            </a:xfrm>
            <a:custGeom>
              <a:avLst/>
              <a:gdLst>
                <a:gd name="T0" fmla="*/ 194 w 198"/>
                <a:gd name="T1" fmla="*/ 94 h 185"/>
                <a:gd name="T2" fmla="*/ 94 w 198"/>
                <a:gd name="T3" fmla="*/ 14 h 185"/>
                <a:gd name="T4" fmla="*/ 78 w 198"/>
                <a:gd name="T5" fmla="*/ 57 h 185"/>
                <a:gd name="T6" fmla="*/ 98 w 198"/>
                <a:gd name="T7" fmla="*/ 95 h 185"/>
                <a:gd name="T8" fmla="*/ 98 w 198"/>
                <a:gd name="T9" fmla="*/ 96 h 185"/>
                <a:gd name="T10" fmla="*/ 105 w 198"/>
                <a:gd name="T11" fmla="*/ 95 h 185"/>
                <a:gd name="T12" fmla="*/ 132 w 198"/>
                <a:gd name="T13" fmla="*/ 127 h 185"/>
                <a:gd name="T14" fmla="*/ 135 w 198"/>
                <a:gd name="T15" fmla="*/ 143 h 185"/>
                <a:gd name="T16" fmla="*/ 133 w 198"/>
                <a:gd name="T17" fmla="*/ 154 h 185"/>
                <a:gd name="T18" fmla="*/ 126 w 198"/>
                <a:gd name="T19" fmla="*/ 157 h 185"/>
                <a:gd name="T20" fmla="*/ 112 w 198"/>
                <a:gd name="T21" fmla="*/ 152 h 185"/>
                <a:gd name="T22" fmla="*/ 100 w 198"/>
                <a:gd name="T23" fmla="*/ 147 h 185"/>
                <a:gd name="T24" fmla="*/ 79 w 198"/>
                <a:gd name="T25" fmla="*/ 124 h 185"/>
                <a:gd name="T26" fmla="*/ 78 w 198"/>
                <a:gd name="T27" fmla="*/ 115 h 185"/>
                <a:gd name="T28" fmla="*/ 75 w 198"/>
                <a:gd name="T29" fmla="*/ 113 h 185"/>
                <a:gd name="T30" fmla="*/ 43 w 198"/>
                <a:gd name="T31" fmla="*/ 85 h 185"/>
                <a:gd name="T32" fmla="*/ 103 w 198"/>
                <a:gd name="T33" fmla="*/ 178 h 185"/>
                <a:gd name="T34" fmla="*/ 173 w 198"/>
                <a:gd name="T35" fmla="*/ 163 h 185"/>
                <a:gd name="T36" fmla="*/ 194 w 198"/>
                <a:gd name="T37" fmla="*/ 94 h 185"/>
                <a:gd name="T38" fmla="*/ 124 w 198"/>
                <a:gd name="T39" fmla="*/ 56 h 185"/>
                <a:gd name="T40" fmla="*/ 107 w 198"/>
                <a:gd name="T41" fmla="*/ 60 h 185"/>
                <a:gd name="T42" fmla="*/ 103 w 198"/>
                <a:gd name="T43" fmla="*/ 43 h 185"/>
                <a:gd name="T44" fmla="*/ 120 w 198"/>
                <a:gd name="T45" fmla="*/ 39 h 185"/>
                <a:gd name="T46" fmla="*/ 124 w 198"/>
                <a:gd name="T47" fmla="*/ 56 h 185"/>
                <a:gd name="T48" fmla="*/ 137 w 198"/>
                <a:gd name="T49" fmla="*/ 66 h 185"/>
                <a:gd name="T50" fmla="*/ 154 w 198"/>
                <a:gd name="T51" fmla="*/ 62 h 185"/>
                <a:gd name="T52" fmla="*/ 158 w 198"/>
                <a:gd name="T53" fmla="*/ 79 h 185"/>
                <a:gd name="T54" fmla="*/ 141 w 198"/>
                <a:gd name="T55" fmla="*/ 84 h 185"/>
                <a:gd name="T56" fmla="*/ 137 w 198"/>
                <a:gd name="T57" fmla="*/ 66 h 185"/>
                <a:gd name="T58" fmla="*/ 170 w 198"/>
                <a:gd name="T59" fmla="*/ 121 h 185"/>
                <a:gd name="T60" fmla="*/ 153 w 198"/>
                <a:gd name="T61" fmla="*/ 125 h 185"/>
                <a:gd name="T62" fmla="*/ 149 w 198"/>
                <a:gd name="T63" fmla="*/ 108 h 185"/>
                <a:gd name="T64" fmla="*/ 166 w 198"/>
                <a:gd name="T65" fmla="*/ 104 h 185"/>
                <a:gd name="T66" fmla="*/ 170 w 198"/>
                <a:gd name="T67" fmla="*/ 121 h 185"/>
                <a:gd name="T68" fmla="*/ 1 w 198"/>
                <a:gd name="T69" fmla="*/ 14 h 185"/>
                <a:gd name="T70" fmla="*/ 3 w 198"/>
                <a:gd name="T71" fmla="*/ 5 h 185"/>
                <a:gd name="T72" fmla="*/ 8 w 198"/>
                <a:gd name="T73" fmla="*/ 3 h 185"/>
                <a:gd name="T74" fmla="*/ 13 w 198"/>
                <a:gd name="T75" fmla="*/ 5 h 185"/>
                <a:gd name="T76" fmla="*/ 63 w 198"/>
                <a:gd name="T77" fmla="*/ 52 h 185"/>
                <a:gd name="T78" fmla="*/ 92 w 198"/>
                <a:gd name="T79" fmla="*/ 96 h 185"/>
                <a:gd name="T80" fmla="*/ 78 w 198"/>
                <a:gd name="T81" fmla="*/ 108 h 185"/>
                <a:gd name="T82" fmla="*/ 41 w 198"/>
                <a:gd name="T83" fmla="*/ 70 h 185"/>
                <a:gd name="T84" fmla="*/ 1 w 198"/>
                <a:gd name="T85" fmla="*/ 14 h 185"/>
                <a:gd name="T86" fmla="*/ 84 w 198"/>
                <a:gd name="T87" fmla="*/ 112 h 185"/>
                <a:gd name="T88" fmla="*/ 85 w 198"/>
                <a:gd name="T89" fmla="*/ 110 h 185"/>
                <a:gd name="T90" fmla="*/ 95 w 198"/>
                <a:gd name="T91" fmla="*/ 102 h 185"/>
                <a:gd name="T92" fmla="*/ 95 w 198"/>
                <a:gd name="T93" fmla="*/ 102 h 185"/>
                <a:gd name="T94" fmla="*/ 108 w 198"/>
                <a:gd name="T95" fmla="*/ 101 h 185"/>
                <a:gd name="T96" fmla="*/ 125 w 198"/>
                <a:gd name="T97" fmla="*/ 127 h 185"/>
                <a:gd name="T98" fmla="*/ 128 w 198"/>
                <a:gd name="T99" fmla="*/ 149 h 185"/>
                <a:gd name="T100" fmla="*/ 126 w 198"/>
                <a:gd name="T101" fmla="*/ 150 h 185"/>
                <a:gd name="T102" fmla="*/ 102 w 198"/>
                <a:gd name="T103" fmla="*/ 141 h 185"/>
                <a:gd name="T104" fmla="*/ 84 w 198"/>
                <a:gd name="T105" fmla="*/ 11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185">
                  <a:moveTo>
                    <a:pt x="194" y="94"/>
                  </a:moveTo>
                  <a:cubicBezTo>
                    <a:pt x="184" y="38"/>
                    <a:pt x="128" y="0"/>
                    <a:pt x="94" y="14"/>
                  </a:cubicBezTo>
                  <a:cubicBezTo>
                    <a:pt x="73" y="24"/>
                    <a:pt x="77" y="42"/>
                    <a:pt x="78" y="57"/>
                  </a:cubicBezTo>
                  <a:cubicBezTo>
                    <a:pt x="87" y="68"/>
                    <a:pt x="96" y="83"/>
                    <a:pt x="98" y="95"/>
                  </a:cubicBezTo>
                  <a:cubicBezTo>
                    <a:pt x="98" y="96"/>
                    <a:pt x="98" y="96"/>
                    <a:pt x="98" y="96"/>
                  </a:cubicBezTo>
                  <a:cubicBezTo>
                    <a:pt x="100" y="95"/>
                    <a:pt x="103" y="95"/>
                    <a:pt x="105" y="95"/>
                  </a:cubicBezTo>
                  <a:cubicBezTo>
                    <a:pt x="113" y="96"/>
                    <a:pt x="129" y="98"/>
                    <a:pt x="132" y="127"/>
                  </a:cubicBezTo>
                  <a:cubicBezTo>
                    <a:pt x="133" y="136"/>
                    <a:pt x="134" y="141"/>
                    <a:pt x="135" y="143"/>
                  </a:cubicBezTo>
                  <a:cubicBezTo>
                    <a:pt x="136" y="146"/>
                    <a:pt x="137" y="150"/>
                    <a:pt x="133" y="154"/>
                  </a:cubicBezTo>
                  <a:cubicBezTo>
                    <a:pt x="131" y="156"/>
                    <a:pt x="128" y="157"/>
                    <a:pt x="126" y="157"/>
                  </a:cubicBezTo>
                  <a:cubicBezTo>
                    <a:pt x="123" y="157"/>
                    <a:pt x="120" y="155"/>
                    <a:pt x="112" y="152"/>
                  </a:cubicBezTo>
                  <a:cubicBezTo>
                    <a:pt x="109" y="151"/>
                    <a:pt x="105" y="149"/>
                    <a:pt x="100" y="147"/>
                  </a:cubicBezTo>
                  <a:cubicBezTo>
                    <a:pt x="85" y="141"/>
                    <a:pt x="80" y="131"/>
                    <a:pt x="79" y="124"/>
                  </a:cubicBezTo>
                  <a:cubicBezTo>
                    <a:pt x="78" y="121"/>
                    <a:pt x="78" y="118"/>
                    <a:pt x="78" y="115"/>
                  </a:cubicBezTo>
                  <a:cubicBezTo>
                    <a:pt x="75" y="113"/>
                    <a:pt x="75" y="113"/>
                    <a:pt x="75" y="113"/>
                  </a:cubicBezTo>
                  <a:cubicBezTo>
                    <a:pt x="61" y="107"/>
                    <a:pt x="50" y="94"/>
                    <a:pt x="43" y="85"/>
                  </a:cubicBezTo>
                  <a:cubicBezTo>
                    <a:pt x="25" y="106"/>
                    <a:pt x="57" y="163"/>
                    <a:pt x="103" y="178"/>
                  </a:cubicBezTo>
                  <a:cubicBezTo>
                    <a:pt x="126" y="185"/>
                    <a:pt x="153" y="179"/>
                    <a:pt x="173" y="163"/>
                  </a:cubicBezTo>
                  <a:cubicBezTo>
                    <a:pt x="193" y="146"/>
                    <a:pt x="198" y="119"/>
                    <a:pt x="194" y="94"/>
                  </a:cubicBezTo>
                  <a:close/>
                  <a:moveTo>
                    <a:pt x="124" y="56"/>
                  </a:moveTo>
                  <a:cubicBezTo>
                    <a:pt x="121" y="62"/>
                    <a:pt x="113" y="64"/>
                    <a:pt x="107" y="60"/>
                  </a:cubicBezTo>
                  <a:cubicBezTo>
                    <a:pt x="101" y="57"/>
                    <a:pt x="99" y="49"/>
                    <a:pt x="103" y="43"/>
                  </a:cubicBezTo>
                  <a:cubicBezTo>
                    <a:pt x="107" y="37"/>
                    <a:pt x="114" y="35"/>
                    <a:pt x="120" y="39"/>
                  </a:cubicBezTo>
                  <a:cubicBezTo>
                    <a:pt x="126" y="42"/>
                    <a:pt x="128" y="50"/>
                    <a:pt x="124" y="56"/>
                  </a:cubicBezTo>
                  <a:close/>
                  <a:moveTo>
                    <a:pt x="137" y="66"/>
                  </a:moveTo>
                  <a:cubicBezTo>
                    <a:pt x="140" y="61"/>
                    <a:pt x="148" y="59"/>
                    <a:pt x="154" y="62"/>
                  </a:cubicBezTo>
                  <a:cubicBezTo>
                    <a:pt x="160" y="66"/>
                    <a:pt x="162" y="73"/>
                    <a:pt x="158" y="79"/>
                  </a:cubicBezTo>
                  <a:cubicBezTo>
                    <a:pt x="154" y="85"/>
                    <a:pt x="147" y="87"/>
                    <a:pt x="141" y="84"/>
                  </a:cubicBezTo>
                  <a:cubicBezTo>
                    <a:pt x="135" y="80"/>
                    <a:pt x="133" y="72"/>
                    <a:pt x="137" y="66"/>
                  </a:cubicBezTo>
                  <a:close/>
                  <a:moveTo>
                    <a:pt x="170" y="121"/>
                  </a:moveTo>
                  <a:cubicBezTo>
                    <a:pt x="166" y="127"/>
                    <a:pt x="159" y="129"/>
                    <a:pt x="153" y="125"/>
                  </a:cubicBezTo>
                  <a:cubicBezTo>
                    <a:pt x="147" y="122"/>
                    <a:pt x="145" y="114"/>
                    <a:pt x="149" y="108"/>
                  </a:cubicBezTo>
                  <a:cubicBezTo>
                    <a:pt x="152" y="102"/>
                    <a:pt x="160" y="100"/>
                    <a:pt x="166" y="104"/>
                  </a:cubicBezTo>
                  <a:cubicBezTo>
                    <a:pt x="172" y="108"/>
                    <a:pt x="174" y="115"/>
                    <a:pt x="170" y="121"/>
                  </a:cubicBezTo>
                  <a:close/>
                  <a:moveTo>
                    <a:pt x="1" y="14"/>
                  </a:moveTo>
                  <a:cubicBezTo>
                    <a:pt x="0" y="11"/>
                    <a:pt x="0" y="7"/>
                    <a:pt x="3" y="5"/>
                  </a:cubicBezTo>
                  <a:cubicBezTo>
                    <a:pt x="5" y="4"/>
                    <a:pt x="6" y="3"/>
                    <a:pt x="8" y="3"/>
                  </a:cubicBezTo>
                  <a:cubicBezTo>
                    <a:pt x="10" y="3"/>
                    <a:pt x="12" y="4"/>
                    <a:pt x="13" y="5"/>
                  </a:cubicBezTo>
                  <a:cubicBezTo>
                    <a:pt x="20" y="12"/>
                    <a:pt x="44" y="36"/>
                    <a:pt x="63" y="52"/>
                  </a:cubicBezTo>
                  <a:cubicBezTo>
                    <a:pt x="74" y="61"/>
                    <a:pt x="90" y="81"/>
                    <a:pt x="92" y="96"/>
                  </a:cubicBezTo>
                  <a:cubicBezTo>
                    <a:pt x="78" y="108"/>
                    <a:pt x="78" y="108"/>
                    <a:pt x="78" y="108"/>
                  </a:cubicBezTo>
                  <a:cubicBezTo>
                    <a:pt x="62" y="100"/>
                    <a:pt x="48" y="82"/>
                    <a:pt x="41" y="70"/>
                  </a:cubicBezTo>
                  <a:cubicBezTo>
                    <a:pt x="25" y="43"/>
                    <a:pt x="5" y="21"/>
                    <a:pt x="1" y="14"/>
                  </a:cubicBezTo>
                  <a:close/>
                  <a:moveTo>
                    <a:pt x="84" y="112"/>
                  </a:moveTo>
                  <a:cubicBezTo>
                    <a:pt x="84" y="111"/>
                    <a:pt x="85" y="110"/>
                    <a:pt x="85" y="110"/>
                  </a:cubicBezTo>
                  <a:cubicBezTo>
                    <a:pt x="95" y="102"/>
                    <a:pt x="95" y="102"/>
                    <a:pt x="95" y="102"/>
                  </a:cubicBezTo>
                  <a:cubicBezTo>
                    <a:pt x="95" y="102"/>
                    <a:pt x="95" y="102"/>
                    <a:pt x="95" y="102"/>
                  </a:cubicBezTo>
                  <a:cubicBezTo>
                    <a:pt x="99" y="101"/>
                    <a:pt x="103" y="100"/>
                    <a:pt x="108" y="101"/>
                  </a:cubicBezTo>
                  <a:cubicBezTo>
                    <a:pt x="114" y="103"/>
                    <a:pt x="123" y="106"/>
                    <a:pt x="125" y="127"/>
                  </a:cubicBezTo>
                  <a:cubicBezTo>
                    <a:pt x="127" y="147"/>
                    <a:pt x="131" y="147"/>
                    <a:pt x="128" y="149"/>
                  </a:cubicBezTo>
                  <a:cubicBezTo>
                    <a:pt x="128" y="150"/>
                    <a:pt x="127" y="150"/>
                    <a:pt x="126" y="150"/>
                  </a:cubicBezTo>
                  <a:cubicBezTo>
                    <a:pt x="123" y="150"/>
                    <a:pt x="118" y="147"/>
                    <a:pt x="102" y="141"/>
                  </a:cubicBezTo>
                  <a:cubicBezTo>
                    <a:pt x="80" y="132"/>
                    <a:pt x="84" y="115"/>
                    <a:pt x="84" y="112"/>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38" name="组合 37"/>
            <p:cNvGrpSpPr/>
            <p:nvPr/>
          </p:nvGrpSpPr>
          <p:grpSpPr>
            <a:xfrm rot="1059019">
              <a:off x="4976554" y="2525496"/>
              <a:ext cx="560313" cy="379666"/>
              <a:chOff x="6931360" y="2490556"/>
              <a:chExt cx="681357" cy="461685"/>
            </a:xfrm>
            <a:solidFill>
              <a:srgbClr val="FFC000"/>
            </a:solidFill>
          </p:grpSpPr>
          <p:sp>
            <p:nvSpPr>
              <p:cNvPr id="39" name="Freeform 885"/>
              <p:cNvSpPr>
                <a:spLocks noEditPoints="1"/>
              </p:cNvSpPr>
              <p:nvPr/>
            </p:nvSpPr>
            <p:spPr bwMode="auto">
              <a:xfrm>
                <a:off x="6931360" y="2490556"/>
                <a:ext cx="681357" cy="461685"/>
              </a:xfrm>
              <a:custGeom>
                <a:avLst/>
                <a:gdLst>
                  <a:gd name="T0" fmla="*/ 231 w 232"/>
                  <a:gd name="T1" fmla="*/ 16 h 157"/>
                  <a:gd name="T2" fmla="*/ 173 w 232"/>
                  <a:gd name="T3" fmla="*/ 0 h 157"/>
                  <a:gd name="T4" fmla="*/ 116 w 232"/>
                  <a:gd name="T5" fmla="*/ 15 h 157"/>
                  <a:gd name="T6" fmla="*/ 62 w 232"/>
                  <a:gd name="T7" fmla="*/ 0 h 157"/>
                  <a:gd name="T8" fmla="*/ 2 w 232"/>
                  <a:gd name="T9" fmla="*/ 16 h 157"/>
                  <a:gd name="T10" fmla="*/ 0 w 232"/>
                  <a:gd name="T11" fmla="*/ 19 h 157"/>
                  <a:gd name="T12" fmla="*/ 0 w 232"/>
                  <a:gd name="T13" fmla="*/ 151 h 157"/>
                  <a:gd name="T14" fmla="*/ 9 w 232"/>
                  <a:gd name="T15" fmla="*/ 157 h 157"/>
                  <a:gd name="T16" fmla="*/ 115 w 232"/>
                  <a:gd name="T17" fmla="*/ 157 h 157"/>
                  <a:gd name="T18" fmla="*/ 224 w 232"/>
                  <a:gd name="T19" fmla="*/ 157 h 157"/>
                  <a:gd name="T20" fmla="*/ 232 w 232"/>
                  <a:gd name="T21" fmla="*/ 151 h 157"/>
                  <a:gd name="T22" fmla="*/ 232 w 232"/>
                  <a:gd name="T23" fmla="*/ 19 h 157"/>
                  <a:gd name="T24" fmla="*/ 231 w 232"/>
                  <a:gd name="T25" fmla="*/ 16 h 157"/>
                  <a:gd name="T26" fmla="*/ 112 w 232"/>
                  <a:gd name="T27" fmla="*/ 22 h 157"/>
                  <a:gd name="T28" fmla="*/ 112 w 232"/>
                  <a:gd name="T29" fmla="*/ 144 h 157"/>
                  <a:gd name="T30" fmla="*/ 62 w 232"/>
                  <a:gd name="T31" fmla="*/ 130 h 157"/>
                  <a:gd name="T32" fmla="*/ 15 w 232"/>
                  <a:gd name="T33" fmla="*/ 139 h 157"/>
                  <a:gd name="T34" fmla="*/ 15 w 232"/>
                  <a:gd name="T35" fmla="*/ 16 h 157"/>
                  <a:gd name="T36" fmla="*/ 63 w 232"/>
                  <a:gd name="T37" fmla="*/ 7 h 157"/>
                  <a:gd name="T38" fmla="*/ 112 w 232"/>
                  <a:gd name="T39" fmla="*/ 22 h 157"/>
                  <a:gd name="T40" fmla="*/ 217 w 232"/>
                  <a:gd name="T41" fmla="*/ 16 h 157"/>
                  <a:gd name="T42" fmla="*/ 217 w 232"/>
                  <a:gd name="T43" fmla="*/ 139 h 157"/>
                  <a:gd name="T44" fmla="*/ 170 w 232"/>
                  <a:gd name="T45" fmla="*/ 131 h 157"/>
                  <a:gd name="T46" fmla="*/ 119 w 232"/>
                  <a:gd name="T47" fmla="*/ 144 h 157"/>
                  <a:gd name="T48" fmla="*/ 119 w 232"/>
                  <a:gd name="T49" fmla="*/ 22 h 157"/>
                  <a:gd name="T50" fmla="*/ 173 w 232"/>
                  <a:gd name="T51" fmla="*/ 7 h 157"/>
                  <a:gd name="T52" fmla="*/ 217 w 232"/>
                  <a:gd name="T53"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57">
                    <a:moveTo>
                      <a:pt x="231" y="16"/>
                    </a:moveTo>
                    <a:cubicBezTo>
                      <a:pt x="218" y="6"/>
                      <a:pt x="197" y="0"/>
                      <a:pt x="173" y="0"/>
                    </a:cubicBezTo>
                    <a:cubicBezTo>
                      <a:pt x="150" y="0"/>
                      <a:pt x="129" y="5"/>
                      <a:pt x="116" y="15"/>
                    </a:cubicBezTo>
                    <a:cubicBezTo>
                      <a:pt x="106" y="5"/>
                      <a:pt x="86" y="0"/>
                      <a:pt x="62" y="0"/>
                    </a:cubicBezTo>
                    <a:cubicBezTo>
                      <a:pt x="37" y="0"/>
                      <a:pt x="14" y="6"/>
                      <a:pt x="2" y="16"/>
                    </a:cubicBezTo>
                    <a:cubicBezTo>
                      <a:pt x="1" y="16"/>
                      <a:pt x="0" y="17"/>
                      <a:pt x="0" y="19"/>
                    </a:cubicBezTo>
                    <a:cubicBezTo>
                      <a:pt x="0" y="151"/>
                      <a:pt x="0" y="151"/>
                      <a:pt x="0" y="151"/>
                    </a:cubicBezTo>
                    <a:cubicBezTo>
                      <a:pt x="0" y="153"/>
                      <a:pt x="4" y="157"/>
                      <a:pt x="9" y="157"/>
                    </a:cubicBezTo>
                    <a:cubicBezTo>
                      <a:pt x="115" y="157"/>
                      <a:pt x="115" y="157"/>
                      <a:pt x="115" y="157"/>
                    </a:cubicBezTo>
                    <a:cubicBezTo>
                      <a:pt x="116" y="157"/>
                      <a:pt x="224" y="157"/>
                      <a:pt x="224" y="157"/>
                    </a:cubicBezTo>
                    <a:cubicBezTo>
                      <a:pt x="227" y="157"/>
                      <a:pt x="232" y="155"/>
                      <a:pt x="232" y="151"/>
                    </a:cubicBezTo>
                    <a:cubicBezTo>
                      <a:pt x="232" y="19"/>
                      <a:pt x="232" y="19"/>
                      <a:pt x="232" y="19"/>
                    </a:cubicBezTo>
                    <a:cubicBezTo>
                      <a:pt x="232" y="17"/>
                      <a:pt x="232" y="16"/>
                      <a:pt x="231" y="16"/>
                    </a:cubicBezTo>
                    <a:close/>
                    <a:moveTo>
                      <a:pt x="112" y="22"/>
                    </a:moveTo>
                    <a:cubicBezTo>
                      <a:pt x="112" y="24"/>
                      <a:pt x="112" y="144"/>
                      <a:pt x="112" y="144"/>
                    </a:cubicBezTo>
                    <a:cubicBezTo>
                      <a:pt x="102" y="135"/>
                      <a:pt x="84" y="130"/>
                      <a:pt x="62" y="130"/>
                    </a:cubicBezTo>
                    <a:cubicBezTo>
                      <a:pt x="44" y="130"/>
                      <a:pt x="28" y="133"/>
                      <a:pt x="15" y="139"/>
                    </a:cubicBezTo>
                    <a:cubicBezTo>
                      <a:pt x="15" y="16"/>
                      <a:pt x="15" y="16"/>
                      <a:pt x="15" y="16"/>
                    </a:cubicBezTo>
                    <a:cubicBezTo>
                      <a:pt x="15" y="16"/>
                      <a:pt x="32" y="7"/>
                      <a:pt x="63" y="7"/>
                    </a:cubicBezTo>
                    <a:cubicBezTo>
                      <a:pt x="98" y="7"/>
                      <a:pt x="112" y="21"/>
                      <a:pt x="112" y="22"/>
                    </a:cubicBezTo>
                    <a:close/>
                    <a:moveTo>
                      <a:pt x="217" y="16"/>
                    </a:moveTo>
                    <a:cubicBezTo>
                      <a:pt x="217" y="139"/>
                      <a:pt x="217" y="139"/>
                      <a:pt x="217" y="139"/>
                    </a:cubicBezTo>
                    <a:cubicBezTo>
                      <a:pt x="204" y="134"/>
                      <a:pt x="186" y="131"/>
                      <a:pt x="170" y="131"/>
                    </a:cubicBezTo>
                    <a:cubicBezTo>
                      <a:pt x="148" y="131"/>
                      <a:pt x="130" y="136"/>
                      <a:pt x="119" y="144"/>
                    </a:cubicBezTo>
                    <a:cubicBezTo>
                      <a:pt x="119" y="22"/>
                      <a:pt x="119" y="22"/>
                      <a:pt x="119" y="22"/>
                    </a:cubicBezTo>
                    <a:cubicBezTo>
                      <a:pt x="119" y="22"/>
                      <a:pt x="136" y="7"/>
                      <a:pt x="173" y="7"/>
                    </a:cubicBezTo>
                    <a:cubicBezTo>
                      <a:pt x="201" y="7"/>
                      <a:pt x="217" y="16"/>
                      <a:pt x="21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0" name="Freeform 901"/>
              <p:cNvSpPr/>
              <p:nvPr/>
            </p:nvSpPr>
            <p:spPr bwMode="auto">
              <a:xfrm>
                <a:off x="7019477" y="2552610"/>
                <a:ext cx="204779" cy="47161"/>
              </a:xfrm>
              <a:custGeom>
                <a:avLst/>
                <a:gdLst>
                  <a:gd name="T0" fmla="*/ 67 w 70"/>
                  <a:gd name="T1" fmla="*/ 16 h 16"/>
                  <a:gd name="T2" fmla="*/ 66 w 70"/>
                  <a:gd name="T3" fmla="*/ 16 h 16"/>
                  <a:gd name="T4" fmla="*/ 4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7" y="16"/>
                      <a:pt x="66" y="16"/>
                    </a:cubicBezTo>
                    <a:cubicBezTo>
                      <a:pt x="55" y="8"/>
                      <a:pt x="31" y="4"/>
                      <a:pt x="4" y="12"/>
                    </a:cubicBezTo>
                    <a:cubicBezTo>
                      <a:pt x="2" y="12"/>
                      <a:pt x="1" y="11"/>
                      <a:pt x="0" y="10"/>
                    </a:cubicBezTo>
                    <a:cubicBezTo>
                      <a:pt x="0" y="8"/>
                      <a:pt x="1" y="7"/>
                      <a:pt x="2" y="7"/>
                    </a:cubicBezTo>
                    <a:cubicBezTo>
                      <a:pt x="27" y="0"/>
                      <a:pt x="54" y="2"/>
                      <a:pt x="69" y="11"/>
                    </a:cubicBezTo>
                    <a:cubicBezTo>
                      <a:pt x="70" y="12"/>
                      <a:pt x="70" y="14"/>
                      <a:pt x="70" y="15"/>
                    </a:cubicBezTo>
                    <a:cubicBezTo>
                      <a:pt x="69" y="16"/>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1" name="Freeform 902"/>
              <p:cNvSpPr/>
              <p:nvPr/>
            </p:nvSpPr>
            <p:spPr bwMode="auto">
              <a:xfrm>
                <a:off x="7019477" y="2610941"/>
                <a:ext cx="204779" cy="47161"/>
              </a:xfrm>
              <a:custGeom>
                <a:avLst/>
                <a:gdLst>
                  <a:gd name="T0" fmla="*/ 67 w 70"/>
                  <a:gd name="T1" fmla="*/ 16 h 16"/>
                  <a:gd name="T2" fmla="*/ 66 w 70"/>
                  <a:gd name="T3" fmla="*/ 15 h 16"/>
                  <a:gd name="T4" fmla="*/ 3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6" y="16"/>
                      <a:pt x="66" y="15"/>
                    </a:cubicBezTo>
                    <a:cubicBezTo>
                      <a:pt x="55" y="8"/>
                      <a:pt x="31" y="4"/>
                      <a:pt x="3" y="12"/>
                    </a:cubicBezTo>
                    <a:cubicBezTo>
                      <a:pt x="2" y="12"/>
                      <a:pt x="1" y="11"/>
                      <a:pt x="0" y="10"/>
                    </a:cubicBezTo>
                    <a:cubicBezTo>
                      <a:pt x="0" y="9"/>
                      <a:pt x="1" y="7"/>
                      <a:pt x="2" y="7"/>
                    </a:cubicBezTo>
                    <a:cubicBezTo>
                      <a:pt x="27" y="0"/>
                      <a:pt x="54" y="2"/>
                      <a:pt x="69" y="11"/>
                    </a:cubicBezTo>
                    <a:cubicBezTo>
                      <a:pt x="70" y="12"/>
                      <a:pt x="70" y="13"/>
                      <a:pt x="70" y="15"/>
                    </a:cubicBezTo>
                    <a:cubicBezTo>
                      <a:pt x="69" y="15"/>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2" name="Freeform 903"/>
              <p:cNvSpPr/>
              <p:nvPr/>
            </p:nvSpPr>
            <p:spPr bwMode="auto">
              <a:xfrm>
                <a:off x="7019477" y="2670514"/>
                <a:ext cx="208503" cy="47161"/>
              </a:xfrm>
              <a:custGeom>
                <a:avLst/>
                <a:gdLst>
                  <a:gd name="T0" fmla="*/ 68 w 71"/>
                  <a:gd name="T1" fmla="*/ 16 h 16"/>
                  <a:gd name="T2" fmla="*/ 66 w 71"/>
                  <a:gd name="T3" fmla="*/ 15 h 16"/>
                  <a:gd name="T4" fmla="*/ 3 w 71"/>
                  <a:gd name="T5" fmla="*/ 12 h 16"/>
                  <a:gd name="T6" fmla="*/ 0 w 71"/>
                  <a:gd name="T7" fmla="*/ 10 h 16"/>
                  <a:gd name="T8" fmla="*/ 2 w 71"/>
                  <a:gd name="T9" fmla="*/ 7 h 16"/>
                  <a:gd name="T10" fmla="*/ 69 w 71"/>
                  <a:gd name="T11" fmla="*/ 11 h 16"/>
                  <a:gd name="T12" fmla="*/ 70 w 71"/>
                  <a:gd name="T13" fmla="*/ 14 h 16"/>
                  <a:gd name="T14" fmla="*/ 68 w 71"/>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6">
                    <a:moveTo>
                      <a:pt x="68" y="16"/>
                    </a:moveTo>
                    <a:cubicBezTo>
                      <a:pt x="67" y="16"/>
                      <a:pt x="67" y="15"/>
                      <a:pt x="66" y="15"/>
                    </a:cubicBezTo>
                    <a:cubicBezTo>
                      <a:pt x="55" y="8"/>
                      <a:pt x="31" y="4"/>
                      <a:pt x="3" y="12"/>
                    </a:cubicBezTo>
                    <a:cubicBezTo>
                      <a:pt x="2" y="12"/>
                      <a:pt x="1" y="11"/>
                      <a:pt x="0" y="10"/>
                    </a:cubicBezTo>
                    <a:cubicBezTo>
                      <a:pt x="0" y="8"/>
                      <a:pt x="1" y="7"/>
                      <a:pt x="2" y="7"/>
                    </a:cubicBezTo>
                    <a:cubicBezTo>
                      <a:pt x="27" y="0"/>
                      <a:pt x="55" y="1"/>
                      <a:pt x="69" y="11"/>
                    </a:cubicBezTo>
                    <a:cubicBezTo>
                      <a:pt x="70" y="12"/>
                      <a:pt x="71" y="13"/>
                      <a:pt x="70" y="14"/>
                    </a:cubicBezTo>
                    <a:cubicBezTo>
                      <a:pt x="69" y="15"/>
                      <a:pt x="69" y="16"/>
                      <a:pt x="68"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3" name="Freeform 904"/>
              <p:cNvSpPr/>
              <p:nvPr/>
            </p:nvSpPr>
            <p:spPr bwMode="auto">
              <a:xfrm>
                <a:off x="7019477" y="2726362"/>
                <a:ext cx="208503" cy="49644"/>
              </a:xfrm>
              <a:custGeom>
                <a:avLst/>
                <a:gdLst>
                  <a:gd name="T0" fmla="*/ 68 w 71"/>
                  <a:gd name="T1" fmla="*/ 17 h 17"/>
                  <a:gd name="T2" fmla="*/ 67 w 71"/>
                  <a:gd name="T3" fmla="*/ 16 h 17"/>
                  <a:gd name="T4" fmla="*/ 3 w 71"/>
                  <a:gd name="T5" fmla="*/ 13 h 17"/>
                  <a:gd name="T6" fmla="*/ 0 w 71"/>
                  <a:gd name="T7" fmla="*/ 11 h 17"/>
                  <a:gd name="T8" fmla="*/ 2 w 71"/>
                  <a:gd name="T9" fmla="*/ 8 h 17"/>
                  <a:gd name="T10" fmla="*/ 70 w 71"/>
                  <a:gd name="T11" fmla="*/ 12 h 17"/>
                  <a:gd name="T12" fmla="*/ 70 w 71"/>
                  <a:gd name="T13" fmla="*/ 15 h 17"/>
                  <a:gd name="T14" fmla="*/ 68 w 7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7">
                    <a:moveTo>
                      <a:pt x="68" y="17"/>
                    </a:moveTo>
                    <a:cubicBezTo>
                      <a:pt x="68" y="17"/>
                      <a:pt x="67" y="16"/>
                      <a:pt x="67" y="16"/>
                    </a:cubicBezTo>
                    <a:cubicBezTo>
                      <a:pt x="53" y="7"/>
                      <a:pt x="29" y="6"/>
                      <a:pt x="3" y="13"/>
                    </a:cubicBezTo>
                    <a:cubicBezTo>
                      <a:pt x="2" y="13"/>
                      <a:pt x="1" y="12"/>
                      <a:pt x="0" y="11"/>
                    </a:cubicBezTo>
                    <a:cubicBezTo>
                      <a:pt x="0" y="10"/>
                      <a:pt x="1" y="8"/>
                      <a:pt x="2" y="8"/>
                    </a:cubicBezTo>
                    <a:cubicBezTo>
                      <a:pt x="29" y="0"/>
                      <a:pt x="54" y="2"/>
                      <a:pt x="70" y="12"/>
                    </a:cubicBezTo>
                    <a:cubicBezTo>
                      <a:pt x="71" y="13"/>
                      <a:pt x="71" y="14"/>
                      <a:pt x="70" y="15"/>
                    </a:cubicBezTo>
                    <a:cubicBezTo>
                      <a:pt x="70" y="16"/>
                      <a:pt x="69" y="17"/>
                      <a:pt x="68"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4" name="Freeform 905"/>
              <p:cNvSpPr/>
              <p:nvPr/>
            </p:nvSpPr>
            <p:spPr bwMode="auto">
              <a:xfrm>
                <a:off x="7019477" y="2782211"/>
                <a:ext cx="208503" cy="52126"/>
              </a:xfrm>
              <a:custGeom>
                <a:avLst/>
                <a:gdLst>
                  <a:gd name="T0" fmla="*/ 68 w 71"/>
                  <a:gd name="T1" fmla="*/ 18 h 18"/>
                  <a:gd name="T2" fmla="*/ 67 w 71"/>
                  <a:gd name="T3" fmla="*/ 17 h 18"/>
                  <a:gd name="T4" fmla="*/ 4 w 71"/>
                  <a:gd name="T5" fmla="*/ 14 h 18"/>
                  <a:gd name="T6" fmla="*/ 0 w 71"/>
                  <a:gd name="T7" fmla="*/ 13 h 18"/>
                  <a:gd name="T8" fmla="*/ 2 w 71"/>
                  <a:gd name="T9" fmla="*/ 9 h 18"/>
                  <a:gd name="T10" fmla="*/ 70 w 71"/>
                  <a:gd name="T11" fmla="*/ 13 h 18"/>
                  <a:gd name="T12" fmla="*/ 70 w 71"/>
                  <a:gd name="T13" fmla="*/ 16 h 18"/>
                  <a:gd name="T14" fmla="*/ 68 w 71"/>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8">
                    <a:moveTo>
                      <a:pt x="68" y="18"/>
                    </a:moveTo>
                    <a:cubicBezTo>
                      <a:pt x="68" y="18"/>
                      <a:pt x="67" y="17"/>
                      <a:pt x="67" y="17"/>
                    </a:cubicBezTo>
                    <a:cubicBezTo>
                      <a:pt x="54" y="9"/>
                      <a:pt x="24" y="6"/>
                      <a:pt x="4" y="14"/>
                    </a:cubicBezTo>
                    <a:cubicBezTo>
                      <a:pt x="2" y="15"/>
                      <a:pt x="1" y="14"/>
                      <a:pt x="0" y="13"/>
                    </a:cubicBezTo>
                    <a:cubicBezTo>
                      <a:pt x="0" y="11"/>
                      <a:pt x="0" y="10"/>
                      <a:pt x="2" y="9"/>
                    </a:cubicBezTo>
                    <a:cubicBezTo>
                      <a:pt x="25" y="0"/>
                      <a:pt x="56" y="4"/>
                      <a:pt x="70" y="13"/>
                    </a:cubicBezTo>
                    <a:cubicBezTo>
                      <a:pt x="71" y="14"/>
                      <a:pt x="71" y="15"/>
                      <a:pt x="70" y="16"/>
                    </a:cubicBezTo>
                    <a:cubicBezTo>
                      <a:pt x="70" y="17"/>
                      <a:pt x="69" y="18"/>
                      <a:pt x="68" y="18"/>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5" name="Freeform 906"/>
              <p:cNvSpPr/>
              <p:nvPr/>
            </p:nvSpPr>
            <p:spPr bwMode="auto">
              <a:xfrm>
                <a:off x="7316097" y="2552610"/>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6" name="Freeform 907"/>
              <p:cNvSpPr/>
              <p:nvPr/>
            </p:nvSpPr>
            <p:spPr bwMode="auto">
              <a:xfrm>
                <a:off x="7316097" y="2610941"/>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7" name="Freeform 908"/>
              <p:cNvSpPr/>
              <p:nvPr/>
            </p:nvSpPr>
            <p:spPr bwMode="auto">
              <a:xfrm>
                <a:off x="7316097" y="2670514"/>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9"/>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8" name="Freeform 909"/>
              <p:cNvSpPr/>
              <p:nvPr/>
            </p:nvSpPr>
            <p:spPr bwMode="auto">
              <a:xfrm>
                <a:off x="7316097" y="2726362"/>
                <a:ext cx="210985" cy="49644"/>
              </a:xfrm>
              <a:custGeom>
                <a:avLst/>
                <a:gdLst>
                  <a:gd name="T0" fmla="*/ 3 w 72"/>
                  <a:gd name="T1" fmla="*/ 17 h 17"/>
                  <a:gd name="T2" fmla="*/ 1 w 72"/>
                  <a:gd name="T3" fmla="*/ 16 h 17"/>
                  <a:gd name="T4" fmla="*/ 2 w 72"/>
                  <a:gd name="T5" fmla="*/ 12 h 17"/>
                  <a:gd name="T6" fmla="*/ 69 w 72"/>
                  <a:gd name="T7" fmla="*/ 7 h 17"/>
                  <a:gd name="T8" fmla="*/ 71 w 72"/>
                  <a:gd name="T9" fmla="*/ 11 h 17"/>
                  <a:gd name="T10" fmla="*/ 68 w 72"/>
                  <a:gd name="T11" fmla="*/ 12 h 17"/>
                  <a:gd name="T12" fmla="*/ 5 w 72"/>
                  <a:gd name="T13" fmla="*/ 16 h 17"/>
                  <a:gd name="T14" fmla="*/ 3 w 7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
                    <a:moveTo>
                      <a:pt x="3" y="17"/>
                    </a:moveTo>
                    <a:cubicBezTo>
                      <a:pt x="2" y="17"/>
                      <a:pt x="2" y="16"/>
                      <a:pt x="1" y="16"/>
                    </a:cubicBezTo>
                    <a:cubicBezTo>
                      <a:pt x="0" y="14"/>
                      <a:pt x="1" y="13"/>
                      <a:pt x="2" y="12"/>
                    </a:cubicBezTo>
                    <a:cubicBezTo>
                      <a:pt x="14" y="4"/>
                      <a:pt x="43" y="0"/>
                      <a:pt x="69" y="7"/>
                    </a:cubicBezTo>
                    <a:cubicBezTo>
                      <a:pt x="71" y="8"/>
                      <a:pt x="72" y="9"/>
                      <a:pt x="71" y="11"/>
                    </a:cubicBezTo>
                    <a:cubicBezTo>
                      <a:pt x="71" y="12"/>
                      <a:pt x="69" y="13"/>
                      <a:pt x="68" y="12"/>
                    </a:cubicBezTo>
                    <a:cubicBezTo>
                      <a:pt x="44" y="6"/>
                      <a:pt x="16" y="9"/>
                      <a:pt x="5" y="16"/>
                    </a:cubicBezTo>
                    <a:cubicBezTo>
                      <a:pt x="4" y="17"/>
                      <a:pt x="4" y="17"/>
                      <a:pt x="3"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49" name="Freeform 910"/>
              <p:cNvSpPr/>
              <p:nvPr/>
            </p:nvSpPr>
            <p:spPr bwMode="auto">
              <a:xfrm>
                <a:off x="7316097" y="2788417"/>
                <a:ext cx="210985" cy="45920"/>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1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1"/>
                      <a:pt x="45" y="0"/>
                      <a:pt x="69" y="7"/>
                    </a:cubicBezTo>
                    <a:cubicBezTo>
                      <a:pt x="71" y="7"/>
                      <a:pt x="72" y="8"/>
                      <a:pt x="71" y="10"/>
                    </a:cubicBezTo>
                    <a:cubicBezTo>
                      <a:pt x="71" y="11"/>
                      <a:pt x="69" y="12"/>
                      <a:pt x="68" y="11"/>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50" name="Freeform 860"/>
            <p:cNvSpPr>
              <a:spLocks noEditPoints="1"/>
            </p:cNvSpPr>
            <p:nvPr/>
          </p:nvSpPr>
          <p:spPr bwMode="auto">
            <a:xfrm rot="20292389">
              <a:off x="5337439" y="1975669"/>
              <a:ext cx="447675" cy="381000"/>
            </a:xfrm>
            <a:custGeom>
              <a:avLst/>
              <a:gdLst>
                <a:gd name="T0" fmla="*/ 105 w 291"/>
                <a:gd name="T1" fmla="*/ 4 h 248"/>
                <a:gd name="T2" fmla="*/ 160 w 291"/>
                <a:gd name="T3" fmla="*/ 2 h 248"/>
                <a:gd name="T4" fmla="*/ 192 w 291"/>
                <a:gd name="T5" fmla="*/ 7 h 248"/>
                <a:gd name="T6" fmla="*/ 199 w 291"/>
                <a:gd name="T7" fmla="*/ 34 h 248"/>
                <a:gd name="T8" fmla="*/ 187 w 291"/>
                <a:gd name="T9" fmla="*/ 40 h 248"/>
                <a:gd name="T10" fmla="*/ 183 w 291"/>
                <a:gd name="T11" fmla="*/ 16 h 248"/>
                <a:gd name="T12" fmla="*/ 109 w 291"/>
                <a:gd name="T13" fmla="*/ 16 h 248"/>
                <a:gd name="T14" fmla="*/ 96 w 291"/>
                <a:gd name="T15" fmla="*/ 40 h 248"/>
                <a:gd name="T16" fmla="*/ 105 w 291"/>
                <a:gd name="T17" fmla="*/ 4 h 248"/>
                <a:gd name="T18" fmla="*/ 28 w 291"/>
                <a:gd name="T19" fmla="*/ 44 h 248"/>
                <a:gd name="T20" fmla="*/ 266 w 291"/>
                <a:gd name="T21" fmla="*/ 45 h 248"/>
                <a:gd name="T22" fmla="*/ 263 w 291"/>
                <a:gd name="T23" fmla="*/ 91 h 248"/>
                <a:gd name="T24" fmla="*/ 290 w 291"/>
                <a:gd name="T25" fmla="*/ 199 h 248"/>
                <a:gd name="T26" fmla="*/ 273 w 291"/>
                <a:gd name="T27" fmla="*/ 230 h 248"/>
                <a:gd name="T28" fmla="*/ 237 w 291"/>
                <a:gd name="T29" fmla="*/ 247 h 248"/>
                <a:gd name="T30" fmla="*/ 45 w 291"/>
                <a:gd name="T31" fmla="*/ 245 h 248"/>
                <a:gd name="T32" fmla="*/ 4 w 291"/>
                <a:gd name="T33" fmla="*/ 209 h 248"/>
                <a:gd name="T34" fmla="*/ 31 w 291"/>
                <a:gd name="T35" fmla="*/ 88 h 248"/>
                <a:gd name="T36" fmla="*/ 28 w 291"/>
                <a:gd name="T37" fmla="*/ 44 h 248"/>
                <a:gd name="T38" fmla="*/ 38 w 291"/>
                <a:gd name="T39" fmla="*/ 57 h 248"/>
                <a:gd name="T40" fmla="*/ 53 w 291"/>
                <a:gd name="T41" fmla="*/ 97 h 248"/>
                <a:gd name="T42" fmla="*/ 88 w 291"/>
                <a:gd name="T43" fmla="*/ 119 h 248"/>
                <a:gd name="T44" fmla="*/ 100 w 291"/>
                <a:gd name="T45" fmla="*/ 102 h 248"/>
                <a:gd name="T46" fmla="*/ 119 w 291"/>
                <a:gd name="T47" fmla="*/ 119 h 248"/>
                <a:gd name="T48" fmla="*/ 176 w 291"/>
                <a:gd name="T49" fmla="*/ 119 h 248"/>
                <a:gd name="T50" fmla="*/ 183 w 291"/>
                <a:gd name="T51" fmla="*/ 101 h 248"/>
                <a:gd name="T52" fmla="*/ 218 w 291"/>
                <a:gd name="T53" fmla="*/ 113 h 248"/>
                <a:gd name="T54" fmla="*/ 253 w 291"/>
                <a:gd name="T55" fmla="*/ 57 h 248"/>
                <a:gd name="T56" fmla="*/ 38 w 291"/>
                <a:gd name="T57" fmla="*/ 57 h 248"/>
                <a:gd name="T58" fmla="*/ 44 w 291"/>
                <a:gd name="T59" fmla="*/ 108 h 248"/>
                <a:gd name="T60" fmla="*/ 45 w 291"/>
                <a:gd name="T61" fmla="*/ 233 h 248"/>
                <a:gd name="T62" fmla="*/ 248 w 291"/>
                <a:gd name="T63" fmla="*/ 233 h 248"/>
                <a:gd name="T64" fmla="*/ 248 w 291"/>
                <a:gd name="T65" fmla="*/ 110 h 248"/>
                <a:gd name="T66" fmla="*/ 204 w 291"/>
                <a:gd name="T67" fmla="*/ 133 h 248"/>
                <a:gd name="T68" fmla="*/ 179 w 291"/>
                <a:gd name="T69" fmla="*/ 148 h 248"/>
                <a:gd name="T70" fmla="*/ 178 w 291"/>
                <a:gd name="T71" fmla="*/ 131 h 248"/>
                <a:gd name="T72" fmla="*/ 117 w 291"/>
                <a:gd name="T73" fmla="*/ 131 h 248"/>
                <a:gd name="T74" fmla="*/ 111 w 291"/>
                <a:gd name="T75" fmla="*/ 150 h 248"/>
                <a:gd name="T76" fmla="*/ 90 w 291"/>
                <a:gd name="T77" fmla="*/ 132 h 248"/>
                <a:gd name="T78" fmla="*/ 44 w 291"/>
                <a:gd name="T79" fmla="*/ 108 h 248"/>
                <a:gd name="T80" fmla="*/ 15 w 291"/>
                <a:gd name="T81" fmla="*/ 199 h 248"/>
                <a:gd name="T82" fmla="*/ 31 w 291"/>
                <a:gd name="T83" fmla="*/ 224 h 248"/>
                <a:gd name="T84" fmla="*/ 32 w 291"/>
                <a:gd name="T85" fmla="*/ 125 h 248"/>
                <a:gd name="T86" fmla="*/ 15 w 291"/>
                <a:gd name="T87" fmla="*/ 199 h 248"/>
                <a:gd name="T88" fmla="*/ 262 w 291"/>
                <a:gd name="T89" fmla="*/ 129 h 248"/>
                <a:gd name="T90" fmla="*/ 262 w 291"/>
                <a:gd name="T91" fmla="*/ 223 h 248"/>
                <a:gd name="T92" fmla="*/ 277 w 291"/>
                <a:gd name="T93" fmla="*/ 204 h 248"/>
                <a:gd name="T94" fmla="*/ 262 w 291"/>
                <a:gd name="T95" fmla="*/ 129 h 248"/>
                <a:gd name="T96" fmla="*/ 68 w 291"/>
                <a:gd name="T97" fmla="*/ 131 h 248"/>
                <a:gd name="T98" fmla="*/ 70 w 291"/>
                <a:gd name="T99" fmla="*/ 207 h 248"/>
                <a:gd name="T100" fmla="*/ 125 w 291"/>
                <a:gd name="T101" fmla="*/ 211 h 248"/>
                <a:gd name="T102" fmla="*/ 225 w 291"/>
                <a:gd name="T103" fmla="*/ 207 h 248"/>
                <a:gd name="T104" fmla="*/ 225 w 291"/>
                <a:gd name="T105" fmla="*/ 130 h 248"/>
                <a:gd name="T106" fmla="*/ 201 w 291"/>
                <a:gd name="T107" fmla="*/ 150 h 248"/>
                <a:gd name="T108" fmla="*/ 177 w 291"/>
                <a:gd name="T109" fmla="*/ 154 h 248"/>
                <a:gd name="T110" fmla="*/ 172 w 291"/>
                <a:gd name="T111" fmla="*/ 138 h 248"/>
                <a:gd name="T112" fmla="*/ 123 w 291"/>
                <a:gd name="T113" fmla="*/ 137 h 248"/>
                <a:gd name="T114" fmla="*/ 102 w 291"/>
                <a:gd name="T115" fmla="*/ 155 h 248"/>
                <a:gd name="T116" fmla="*/ 85 w 291"/>
                <a:gd name="T117" fmla="*/ 137 h 248"/>
                <a:gd name="T118" fmla="*/ 68 w 291"/>
                <a:gd name="T119" fmla="*/ 13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248">
                  <a:moveTo>
                    <a:pt x="105" y="4"/>
                  </a:moveTo>
                  <a:cubicBezTo>
                    <a:pt x="123" y="0"/>
                    <a:pt x="141" y="3"/>
                    <a:pt x="160" y="2"/>
                  </a:cubicBezTo>
                  <a:cubicBezTo>
                    <a:pt x="170" y="3"/>
                    <a:pt x="183" y="0"/>
                    <a:pt x="192" y="7"/>
                  </a:cubicBezTo>
                  <a:cubicBezTo>
                    <a:pt x="199" y="14"/>
                    <a:pt x="197" y="25"/>
                    <a:pt x="199" y="34"/>
                  </a:cubicBezTo>
                  <a:cubicBezTo>
                    <a:pt x="196" y="36"/>
                    <a:pt x="190" y="39"/>
                    <a:pt x="187" y="40"/>
                  </a:cubicBezTo>
                  <a:cubicBezTo>
                    <a:pt x="186" y="32"/>
                    <a:pt x="184" y="24"/>
                    <a:pt x="183" y="16"/>
                  </a:cubicBezTo>
                  <a:cubicBezTo>
                    <a:pt x="159" y="15"/>
                    <a:pt x="134" y="15"/>
                    <a:pt x="109" y="16"/>
                  </a:cubicBezTo>
                  <a:cubicBezTo>
                    <a:pt x="107" y="25"/>
                    <a:pt x="110" y="40"/>
                    <a:pt x="96" y="40"/>
                  </a:cubicBezTo>
                  <a:cubicBezTo>
                    <a:pt x="96" y="28"/>
                    <a:pt x="91" y="11"/>
                    <a:pt x="105" y="4"/>
                  </a:cubicBezTo>
                  <a:close/>
                  <a:moveTo>
                    <a:pt x="28" y="44"/>
                  </a:moveTo>
                  <a:cubicBezTo>
                    <a:pt x="107" y="44"/>
                    <a:pt x="186" y="43"/>
                    <a:pt x="266" y="45"/>
                  </a:cubicBezTo>
                  <a:cubicBezTo>
                    <a:pt x="267" y="61"/>
                    <a:pt x="262" y="76"/>
                    <a:pt x="263" y="91"/>
                  </a:cubicBezTo>
                  <a:cubicBezTo>
                    <a:pt x="275" y="126"/>
                    <a:pt x="289" y="161"/>
                    <a:pt x="290" y="199"/>
                  </a:cubicBezTo>
                  <a:cubicBezTo>
                    <a:pt x="291" y="212"/>
                    <a:pt x="285" y="225"/>
                    <a:pt x="273" y="230"/>
                  </a:cubicBezTo>
                  <a:cubicBezTo>
                    <a:pt x="261" y="235"/>
                    <a:pt x="251" y="248"/>
                    <a:pt x="237" y="247"/>
                  </a:cubicBezTo>
                  <a:cubicBezTo>
                    <a:pt x="173" y="246"/>
                    <a:pt x="109" y="248"/>
                    <a:pt x="45" y="245"/>
                  </a:cubicBezTo>
                  <a:cubicBezTo>
                    <a:pt x="31" y="234"/>
                    <a:pt x="6" y="230"/>
                    <a:pt x="4" y="209"/>
                  </a:cubicBezTo>
                  <a:cubicBezTo>
                    <a:pt x="0" y="167"/>
                    <a:pt x="19" y="128"/>
                    <a:pt x="31" y="88"/>
                  </a:cubicBezTo>
                  <a:cubicBezTo>
                    <a:pt x="29" y="74"/>
                    <a:pt x="27" y="59"/>
                    <a:pt x="28" y="44"/>
                  </a:cubicBezTo>
                  <a:close/>
                  <a:moveTo>
                    <a:pt x="38" y="57"/>
                  </a:moveTo>
                  <a:cubicBezTo>
                    <a:pt x="41" y="71"/>
                    <a:pt x="43" y="86"/>
                    <a:pt x="53" y="97"/>
                  </a:cubicBezTo>
                  <a:cubicBezTo>
                    <a:pt x="62" y="109"/>
                    <a:pt x="75" y="113"/>
                    <a:pt x="88" y="119"/>
                  </a:cubicBezTo>
                  <a:cubicBezTo>
                    <a:pt x="92" y="113"/>
                    <a:pt x="95" y="107"/>
                    <a:pt x="100" y="102"/>
                  </a:cubicBezTo>
                  <a:cubicBezTo>
                    <a:pt x="108" y="104"/>
                    <a:pt x="115" y="111"/>
                    <a:pt x="119" y="119"/>
                  </a:cubicBezTo>
                  <a:cubicBezTo>
                    <a:pt x="138" y="119"/>
                    <a:pt x="157" y="118"/>
                    <a:pt x="176" y="119"/>
                  </a:cubicBezTo>
                  <a:cubicBezTo>
                    <a:pt x="178" y="113"/>
                    <a:pt x="181" y="107"/>
                    <a:pt x="183" y="101"/>
                  </a:cubicBezTo>
                  <a:cubicBezTo>
                    <a:pt x="195" y="105"/>
                    <a:pt x="205" y="124"/>
                    <a:pt x="218" y="113"/>
                  </a:cubicBezTo>
                  <a:cubicBezTo>
                    <a:pt x="241" y="104"/>
                    <a:pt x="253" y="80"/>
                    <a:pt x="253" y="57"/>
                  </a:cubicBezTo>
                  <a:cubicBezTo>
                    <a:pt x="182" y="57"/>
                    <a:pt x="110" y="56"/>
                    <a:pt x="38" y="57"/>
                  </a:cubicBezTo>
                  <a:close/>
                  <a:moveTo>
                    <a:pt x="44" y="108"/>
                  </a:moveTo>
                  <a:cubicBezTo>
                    <a:pt x="45" y="150"/>
                    <a:pt x="44" y="191"/>
                    <a:pt x="45" y="233"/>
                  </a:cubicBezTo>
                  <a:cubicBezTo>
                    <a:pt x="113" y="234"/>
                    <a:pt x="180" y="234"/>
                    <a:pt x="248" y="233"/>
                  </a:cubicBezTo>
                  <a:cubicBezTo>
                    <a:pt x="248" y="192"/>
                    <a:pt x="248" y="151"/>
                    <a:pt x="248" y="110"/>
                  </a:cubicBezTo>
                  <a:cubicBezTo>
                    <a:pt x="235" y="120"/>
                    <a:pt x="219" y="126"/>
                    <a:pt x="204" y="133"/>
                  </a:cubicBezTo>
                  <a:cubicBezTo>
                    <a:pt x="199" y="142"/>
                    <a:pt x="193" y="152"/>
                    <a:pt x="179" y="148"/>
                  </a:cubicBezTo>
                  <a:cubicBezTo>
                    <a:pt x="179" y="144"/>
                    <a:pt x="178" y="135"/>
                    <a:pt x="178" y="131"/>
                  </a:cubicBezTo>
                  <a:cubicBezTo>
                    <a:pt x="158" y="131"/>
                    <a:pt x="137" y="131"/>
                    <a:pt x="117" y="131"/>
                  </a:cubicBezTo>
                  <a:cubicBezTo>
                    <a:pt x="115" y="137"/>
                    <a:pt x="113" y="143"/>
                    <a:pt x="111" y="150"/>
                  </a:cubicBezTo>
                  <a:cubicBezTo>
                    <a:pt x="100" y="150"/>
                    <a:pt x="90" y="145"/>
                    <a:pt x="90" y="132"/>
                  </a:cubicBezTo>
                  <a:cubicBezTo>
                    <a:pt x="73" y="128"/>
                    <a:pt x="57" y="120"/>
                    <a:pt x="44" y="108"/>
                  </a:cubicBezTo>
                  <a:close/>
                  <a:moveTo>
                    <a:pt x="15" y="199"/>
                  </a:moveTo>
                  <a:cubicBezTo>
                    <a:pt x="14" y="210"/>
                    <a:pt x="23" y="217"/>
                    <a:pt x="31" y="224"/>
                  </a:cubicBezTo>
                  <a:cubicBezTo>
                    <a:pt x="34" y="191"/>
                    <a:pt x="32" y="158"/>
                    <a:pt x="32" y="125"/>
                  </a:cubicBezTo>
                  <a:cubicBezTo>
                    <a:pt x="23" y="149"/>
                    <a:pt x="17" y="174"/>
                    <a:pt x="15" y="199"/>
                  </a:cubicBezTo>
                  <a:close/>
                  <a:moveTo>
                    <a:pt x="262" y="129"/>
                  </a:moveTo>
                  <a:cubicBezTo>
                    <a:pt x="260" y="160"/>
                    <a:pt x="261" y="191"/>
                    <a:pt x="262" y="223"/>
                  </a:cubicBezTo>
                  <a:cubicBezTo>
                    <a:pt x="267" y="217"/>
                    <a:pt x="277" y="213"/>
                    <a:pt x="277" y="204"/>
                  </a:cubicBezTo>
                  <a:cubicBezTo>
                    <a:pt x="277" y="178"/>
                    <a:pt x="270" y="153"/>
                    <a:pt x="262" y="129"/>
                  </a:cubicBezTo>
                  <a:close/>
                  <a:moveTo>
                    <a:pt x="68" y="131"/>
                  </a:moveTo>
                  <a:cubicBezTo>
                    <a:pt x="69" y="156"/>
                    <a:pt x="65" y="182"/>
                    <a:pt x="70" y="207"/>
                  </a:cubicBezTo>
                  <a:cubicBezTo>
                    <a:pt x="87" y="215"/>
                    <a:pt x="107" y="209"/>
                    <a:pt x="125" y="211"/>
                  </a:cubicBezTo>
                  <a:cubicBezTo>
                    <a:pt x="158" y="209"/>
                    <a:pt x="192" y="214"/>
                    <a:pt x="225" y="207"/>
                  </a:cubicBezTo>
                  <a:cubicBezTo>
                    <a:pt x="227" y="182"/>
                    <a:pt x="226" y="156"/>
                    <a:pt x="225" y="130"/>
                  </a:cubicBezTo>
                  <a:cubicBezTo>
                    <a:pt x="214" y="133"/>
                    <a:pt x="206" y="140"/>
                    <a:pt x="201" y="150"/>
                  </a:cubicBezTo>
                  <a:cubicBezTo>
                    <a:pt x="196" y="158"/>
                    <a:pt x="185" y="153"/>
                    <a:pt x="177" y="154"/>
                  </a:cubicBezTo>
                  <a:cubicBezTo>
                    <a:pt x="175" y="148"/>
                    <a:pt x="173" y="143"/>
                    <a:pt x="172" y="138"/>
                  </a:cubicBezTo>
                  <a:cubicBezTo>
                    <a:pt x="156" y="138"/>
                    <a:pt x="139" y="137"/>
                    <a:pt x="123" y="137"/>
                  </a:cubicBezTo>
                  <a:cubicBezTo>
                    <a:pt x="119" y="146"/>
                    <a:pt x="114" y="158"/>
                    <a:pt x="102" y="155"/>
                  </a:cubicBezTo>
                  <a:cubicBezTo>
                    <a:pt x="91" y="156"/>
                    <a:pt x="88" y="145"/>
                    <a:pt x="85" y="137"/>
                  </a:cubicBezTo>
                  <a:cubicBezTo>
                    <a:pt x="79" y="135"/>
                    <a:pt x="73" y="133"/>
                    <a:pt x="68" y="13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1" name="Freeform 861"/>
            <p:cNvSpPr>
              <a:spLocks noEditPoints="1"/>
            </p:cNvSpPr>
            <p:nvPr/>
          </p:nvSpPr>
          <p:spPr bwMode="auto">
            <a:xfrm rot="2334273">
              <a:off x="626833" y="4080751"/>
              <a:ext cx="455613" cy="376238"/>
            </a:xfrm>
            <a:custGeom>
              <a:avLst/>
              <a:gdLst>
                <a:gd name="T0" fmla="*/ 266 w 296"/>
                <a:gd name="T1" fmla="*/ 2 h 244"/>
                <a:gd name="T2" fmla="*/ 295 w 296"/>
                <a:gd name="T3" fmla="*/ 216 h 244"/>
                <a:gd name="T4" fmla="*/ 241 w 296"/>
                <a:gd name="T5" fmla="*/ 225 h 244"/>
                <a:gd name="T6" fmla="*/ 19 w 296"/>
                <a:gd name="T7" fmla="*/ 240 h 244"/>
                <a:gd name="T8" fmla="*/ 1 w 296"/>
                <a:gd name="T9" fmla="*/ 32 h 244"/>
                <a:gd name="T10" fmla="*/ 15 w 296"/>
                <a:gd name="T11" fmla="*/ 17 h 244"/>
                <a:gd name="T12" fmla="*/ 28 w 296"/>
                <a:gd name="T13" fmla="*/ 227 h 244"/>
                <a:gd name="T14" fmla="*/ 258 w 296"/>
                <a:gd name="T15" fmla="*/ 212 h 244"/>
                <a:gd name="T16" fmla="*/ 281 w 296"/>
                <a:gd name="T17" fmla="*/ 172 h 244"/>
                <a:gd name="T18" fmla="*/ 15 w 296"/>
                <a:gd name="T19" fmla="*/ 17 h 244"/>
                <a:gd name="T20" fmla="*/ 27 w 296"/>
                <a:gd name="T21" fmla="*/ 185 h 244"/>
                <a:gd name="T22" fmla="*/ 269 w 296"/>
                <a:gd name="T23" fmla="*/ 28 h 244"/>
                <a:gd name="T24" fmla="*/ 49 w 296"/>
                <a:gd name="T25" fmla="*/ 94 h 244"/>
                <a:gd name="T26" fmla="*/ 66 w 296"/>
                <a:gd name="T27" fmla="*/ 122 h 244"/>
                <a:gd name="T28" fmla="*/ 49 w 296"/>
                <a:gd name="T29" fmla="*/ 94 h 244"/>
                <a:gd name="T30" fmla="*/ 94 w 296"/>
                <a:gd name="T31" fmla="*/ 96 h 244"/>
                <a:gd name="T32" fmla="*/ 102 w 296"/>
                <a:gd name="T33" fmla="*/ 121 h 244"/>
                <a:gd name="T34" fmla="*/ 101 w 296"/>
                <a:gd name="T35" fmla="*/ 96 h 244"/>
                <a:gd name="T36" fmla="*/ 106 w 296"/>
                <a:gd name="T37" fmla="*/ 90 h 244"/>
                <a:gd name="T38" fmla="*/ 115 w 296"/>
                <a:gd name="T39" fmla="*/ 106 h 244"/>
                <a:gd name="T40" fmla="*/ 103 w 296"/>
                <a:gd name="T41" fmla="*/ 118 h 244"/>
                <a:gd name="T42" fmla="*/ 130 w 296"/>
                <a:gd name="T43" fmla="*/ 90 h 244"/>
                <a:gd name="T44" fmla="*/ 164 w 296"/>
                <a:gd name="T45" fmla="*/ 89 h 244"/>
                <a:gd name="T46" fmla="*/ 168 w 296"/>
                <a:gd name="T47" fmla="*/ 115 h 244"/>
                <a:gd name="T48" fmla="*/ 164 w 296"/>
                <a:gd name="T49" fmla="*/ 89 h 244"/>
                <a:gd name="T50" fmla="*/ 199 w 296"/>
                <a:gd name="T51" fmla="*/ 125 h 244"/>
                <a:gd name="T52" fmla="*/ 202 w 296"/>
                <a:gd name="T53" fmla="*/ 123 h 244"/>
                <a:gd name="T54" fmla="*/ 213 w 296"/>
                <a:gd name="T55" fmla="*/ 91 h 244"/>
                <a:gd name="T56" fmla="*/ 229 w 296"/>
                <a:gd name="T57" fmla="*/ 90 h 244"/>
                <a:gd name="T58" fmla="*/ 253 w 296"/>
                <a:gd name="T59" fmla="*/ 117 h 244"/>
                <a:gd name="T60" fmla="*/ 231 w 296"/>
                <a:gd name="T61" fmla="*/ 95 h 244"/>
                <a:gd name="T62" fmla="*/ 229 w 296"/>
                <a:gd name="T63" fmla="*/ 90 h 244"/>
                <a:gd name="T64" fmla="*/ 205 w 296"/>
                <a:gd name="T65" fmla="*/ 102 h 244"/>
                <a:gd name="T66" fmla="*/ 164 w 296"/>
                <a:gd name="T67" fmla="*/ 102 h 244"/>
                <a:gd name="T68" fmla="*/ 164 w 296"/>
                <a:gd name="T69" fmla="*/ 102 h 244"/>
                <a:gd name="T70" fmla="*/ 168 w 296"/>
                <a:gd name="T71" fmla="*/ 203 h 244"/>
                <a:gd name="T72" fmla="*/ 123 w 296"/>
                <a:gd name="T73" fmla="*/ 20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6" h="244">
                  <a:moveTo>
                    <a:pt x="15" y="4"/>
                  </a:moveTo>
                  <a:cubicBezTo>
                    <a:pt x="99" y="1"/>
                    <a:pt x="182" y="4"/>
                    <a:pt x="266" y="2"/>
                  </a:cubicBezTo>
                  <a:cubicBezTo>
                    <a:pt x="278" y="0"/>
                    <a:pt x="294" y="8"/>
                    <a:pt x="294" y="22"/>
                  </a:cubicBezTo>
                  <a:cubicBezTo>
                    <a:pt x="295" y="87"/>
                    <a:pt x="294" y="151"/>
                    <a:pt x="295" y="216"/>
                  </a:cubicBezTo>
                  <a:cubicBezTo>
                    <a:pt x="296" y="228"/>
                    <a:pt x="287" y="240"/>
                    <a:pt x="275" y="241"/>
                  </a:cubicBezTo>
                  <a:cubicBezTo>
                    <a:pt x="260" y="244"/>
                    <a:pt x="254" y="225"/>
                    <a:pt x="241" y="225"/>
                  </a:cubicBezTo>
                  <a:cubicBezTo>
                    <a:pt x="180" y="225"/>
                    <a:pt x="118" y="225"/>
                    <a:pt x="57" y="225"/>
                  </a:cubicBezTo>
                  <a:cubicBezTo>
                    <a:pt x="42" y="223"/>
                    <a:pt x="35" y="243"/>
                    <a:pt x="19" y="240"/>
                  </a:cubicBezTo>
                  <a:cubicBezTo>
                    <a:pt x="7" y="239"/>
                    <a:pt x="0" y="227"/>
                    <a:pt x="1" y="215"/>
                  </a:cubicBezTo>
                  <a:cubicBezTo>
                    <a:pt x="0" y="154"/>
                    <a:pt x="1" y="93"/>
                    <a:pt x="1" y="32"/>
                  </a:cubicBezTo>
                  <a:cubicBezTo>
                    <a:pt x="0" y="20"/>
                    <a:pt x="4" y="7"/>
                    <a:pt x="15" y="4"/>
                  </a:cubicBezTo>
                  <a:close/>
                  <a:moveTo>
                    <a:pt x="15" y="17"/>
                  </a:moveTo>
                  <a:cubicBezTo>
                    <a:pt x="13" y="86"/>
                    <a:pt x="14" y="156"/>
                    <a:pt x="15" y="225"/>
                  </a:cubicBezTo>
                  <a:cubicBezTo>
                    <a:pt x="18" y="226"/>
                    <a:pt x="25" y="227"/>
                    <a:pt x="28" y="227"/>
                  </a:cubicBezTo>
                  <a:cubicBezTo>
                    <a:pt x="31" y="222"/>
                    <a:pt x="33" y="217"/>
                    <a:pt x="35" y="212"/>
                  </a:cubicBezTo>
                  <a:cubicBezTo>
                    <a:pt x="110" y="212"/>
                    <a:pt x="184" y="212"/>
                    <a:pt x="258" y="212"/>
                  </a:cubicBezTo>
                  <a:cubicBezTo>
                    <a:pt x="264" y="218"/>
                    <a:pt x="268" y="234"/>
                    <a:pt x="279" y="225"/>
                  </a:cubicBezTo>
                  <a:cubicBezTo>
                    <a:pt x="282" y="207"/>
                    <a:pt x="281" y="190"/>
                    <a:pt x="281" y="172"/>
                  </a:cubicBezTo>
                  <a:cubicBezTo>
                    <a:pt x="280" y="120"/>
                    <a:pt x="282" y="68"/>
                    <a:pt x="280" y="17"/>
                  </a:cubicBezTo>
                  <a:cubicBezTo>
                    <a:pt x="192" y="15"/>
                    <a:pt x="104" y="15"/>
                    <a:pt x="15" y="17"/>
                  </a:cubicBezTo>
                  <a:close/>
                  <a:moveTo>
                    <a:pt x="27" y="28"/>
                  </a:moveTo>
                  <a:cubicBezTo>
                    <a:pt x="27" y="80"/>
                    <a:pt x="27" y="133"/>
                    <a:pt x="27" y="185"/>
                  </a:cubicBezTo>
                  <a:cubicBezTo>
                    <a:pt x="108" y="185"/>
                    <a:pt x="188" y="186"/>
                    <a:pt x="269" y="185"/>
                  </a:cubicBezTo>
                  <a:cubicBezTo>
                    <a:pt x="269" y="133"/>
                    <a:pt x="269" y="80"/>
                    <a:pt x="269" y="28"/>
                  </a:cubicBezTo>
                  <a:cubicBezTo>
                    <a:pt x="188" y="28"/>
                    <a:pt x="108" y="28"/>
                    <a:pt x="27" y="28"/>
                  </a:cubicBezTo>
                  <a:close/>
                  <a:moveTo>
                    <a:pt x="49" y="94"/>
                  </a:moveTo>
                  <a:cubicBezTo>
                    <a:pt x="53" y="103"/>
                    <a:pt x="52" y="113"/>
                    <a:pt x="50" y="122"/>
                  </a:cubicBezTo>
                  <a:cubicBezTo>
                    <a:pt x="55" y="122"/>
                    <a:pt x="61" y="122"/>
                    <a:pt x="66" y="122"/>
                  </a:cubicBezTo>
                  <a:cubicBezTo>
                    <a:pt x="63" y="111"/>
                    <a:pt x="61" y="100"/>
                    <a:pt x="60" y="88"/>
                  </a:cubicBezTo>
                  <a:cubicBezTo>
                    <a:pt x="56" y="90"/>
                    <a:pt x="53" y="92"/>
                    <a:pt x="49" y="94"/>
                  </a:cubicBezTo>
                  <a:close/>
                  <a:moveTo>
                    <a:pt x="73" y="94"/>
                  </a:moveTo>
                  <a:cubicBezTo>
                    <a:pt x="80" y="95"/>
                    <a:pt x="87" y="96"/>
                    <a:pt x="94" y="96"/>
                  </a:cubicBezTo>
                  <a:cubicBezTo>
                    <a:pt x="88" y="105"/>
                    <a:pt x="81" y="113"/>
                    <a:pt x="75" y="121"/>
                  </a:cubicBezTo>
                  <a:cubicBezTo>
                    <a:pt x="84" y="122"/>
                    <a:pt x="93" y="122"/>
                    <a:pt x="102" y="121"/>
                  </a:cubicBezTo>
                  <a:cubicBezTo>
                    <a:pt x="99" y="118"/>
                    <a:pt x="96" y="115"/>
                    <a:pt x="93" y="113"/>
                  </a:cubicBezTo>
                  <a:cubicBezTo>
                    <a:pt x="96" y="107"/>
                    <a:pt x="99" y="102"/>
                    <a:pt x="101" y="96"/>
                  </a:cubicBezTo>
                  <a:cubicBezTo>
                    <a:pt x="95" y="85"/>
                    <a:pt x="81" y="90"/>
                    <a:pt x="73" y="94"/>
                  </a:cubicBezTo>
                  <a:close/>
                  <a:moveTo>
                    <a:pt x="106" y="90"/>
                  </a:moveTo>
                  <a:cubicBezTo>
                    <a:pt x="112" y="93"/>
                    <a:pt x="118" y="95"/>
                    <a:pt x="124" y="97"/>
                  </a:cubicBezTo>
                  <a:cubicBezTo>
                    <a:pt x="121" y="100"/>
                    <a:pt x="118" y="103"/>
                    <a:pt x="115" y="106"/>
                  </a:cubicBezTo>
                  <a:cubicBezTo>
                    <a:pt x="118" y="108"/>
                    <a:pt x="124" y="111"/>
                    <a:pt x="127" y="113"/>
                  </a:cubicBezTo>
                  <a:cubicBezTo>
                    <a:pt x="119" y="115"/>
                    <a:pt x="111" y="116"/>
                    <a:pt x="103" y="118"/>
                  </a:cubicBezTo>
                  <a:cubicBezTo>
                    <a:pt x="112" y="122"/>
                    <a:pt x="122" y="125"/>
                    <a:pt x="131" y="118"/>
                  </a:cubicBezTo>
                  <a:cubicBezTo>
                    <a:pt x="131" y="109"/>
                    <a:pt x="131" y="99"/>
                    <a:pt x="130" y="90"/>
                  </a:cubicBezTo>
                  <a:cubicBezTo>
                    <a:pt x="122" y="90"/>
                    <a:pt x="114" y="90"/>
                    <a:pt x="106" y="90"/>
                  </a:cubicBezTo>
                  <a:close/>
                  <a:moveTo>
                    <a:pt x="164" y="89"/>
                  </a:moveTo>
                  <a:cubicBezTo>
                    <a:pt x="158" y="100"/>
                    <a:pt x="154" y="112"/>
                    <a:pt x="150" y="123"/>
                  </a:cubicBezTo>
                  <a:cubicBezTo>
                    <a:pt x="156" y="120"/>
                    <a:pt x="162" y="117"/>
                    <a:pt x="168" y="115"/>
                  </a:cubicBezTo>
                  <a:cubicBezTo>
                    <a:pt x="174" y="117"/>
                    <a:pt x="179" y="120"/>
                    <a:pt x="184" y="123"/>
                  </a:cubicBezTo>
                  <a:cubicBezTo>
                    <a:pt x="178" y="112"/>
                    <a:pt x="180" y="89"/>
                    <a:pt x="164" y="89"/>
                  </a:cubicBezTo>
                  <a:close/>
                  <a:moveTo>
                    <a:pt x="189" y="89"/>
                  </a:moveTo>
                  <a:cubicBezTo>
                    <a:pt x="191" y="101"/>
                    <a:pt x="183" y="120"/>
                    <a:pt x="199" y="125"/>
                  </a:cubicBezTo>
                  <a:cubicBezTo>
                    <a:pt x="196" y="114"/>
                    <a:pt x="199" y="108"/>
                    <a:pt x="209" y="105"/>
                  </a:cubicBezTo>
                  <a:cubicBezTo>
                    <a:pt x="207" y="110"/>
                    <a:pt x="204" y="119"/>
                    <a:pt x="202" y="123"/>
                  </a:cubicBezTo>
                  <a:cubicBezTo>
                    <a:pt x="206" y="122"/>
                    <a:pt x="213" y="119"/>
                    <a:pt x="216" y="117"/>
                  </a:cubicBezTo>
                  <a:cubicBezTo>
                    <a:pt x="215" y="108"/>
                    <a:pt x="214" y="100"/>
                    <a:pt x="213" y="91"/>
                  </a:cubicBezTo>
                  <a:cubicBezTo>
                    <a:pt x="205" y="90"/>
                    <a:pt x="197" y="90"/>
                    <a:pt x="189" y="89"/>
                  </a:cubicBezTo>
                  <a:close/>
                  <a:moveTo>
                    <a:pt x="229" y="90"/>
                  </a:moveTo>
                  <a:cubicBezTo>
                    <a:pt x="219" y="98"/>
                    <a:pt x="219" y="115"/>
                    <a:pt x="230" y="121"/>
                  </a:cubicBezTo>
                  <a:cubicBezTo>
                    <a:pt x="238" y="124"/>
                    <a:pt x="246" y="120"/>
                    <a:pt x="253" y="117"/>
                  </a:cubicBezTo>
                  <a:cubicBezTo>
                    <a:pt x="246" y="116"/>
                    <a:pt x="238" y="115"/>
                    <a:pt x="231" y="114"/>
                  </a:cubicBezTo>
                  <a:cubicBezTo>
                    <a:pt x="231" y="108"/>
                    <a:pt x="231" y="102"/>
                    <a:pt x="231" y="95"/>
                  </a:cubicBezTo>
                  <a:cubicBezTo>
                    <a:pt x="238" y="96"/>
                    <a:pt x="246" y="96"/>
                    <a:pt x="253" y="96"/>
                  </a:cubicBezTo>
                  <a:cubicBezTo>
                    <a:pt x="246" y="90"/>
                    <a:pt x="237" y="87"/>
                    <a:pt x="229" y="90"/>
                  </a:cubicBezTo>
                  <a:close/>
                  <a:moveTo>
                    <a:pt x="198" y="95"/>
                  </a:moveTo>
                  <a:cubicBezTo>
                    <a:pt x="196" y="102"/>
                    <a:pt x="199" y="104"/>
                    <a:pt x="205" y="102"/>
                  </a:cubicBezTo>
                  <a:cubicBezTo>
                    <a:pt x="207" y="95"/>
                    <a:pt x="205" y="93"/>
                    <a:pt x="198" y="95"/>
                  </a:cubicBezTo>
                  <a:close/>
                  <a:moveTo>
                    <a:pt x="164" y="102"/>
                  </a:moveTo>
                  <a:cubicBezTo>
                    <a:pt x="162" y="109"/>
                    <a:pt x="164" y="111"/>
                    <a:pt x="171" y="109"/>
                  </a:cubicBezTo>
                  <a:cubicBezTo>
                    <a:pt x="173" y="102"/>
                    <a:pt x="171" y="100"/>
                    <a:pt x="164" y="102"/>
                  </a:cubicBezTo>
                  <a:close/>
                  <a:moveTo>
                    <a:pt x="123" y="200"/>
                  </a:moveTo>
                  <a:cubicBezTo>
                    <a:pt x="138" y="203"/>
                    <a:pt x="153" y="203"/>
                    <a:pt x="168" y="203"/>
                  </a:cubicBezTo>
                  <a:cubicBezTo>
                    <a:pt x="168" y="201"/>
                    <a:pt x="168" y="196"/>
                    <a:pt x="168" y="194"/>
                  </a:cubicBezTo>
                  <a:cubicBezTo>
                    <a:pt x="153" y="195"/>
                    <a:pt x="136" y="191"/>
                    <a:pt x="123" y="20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2" name="Freeform 862"/>
            <p:cNvSpPr>
              <a:spLocks noEditPoints="1"/>
            </p:cNvSpPr>
            <p:nvPr/>
          </p:nvSpPr>
          <p:spPr bwMode="auto">
            <a:xfrm rot="1102409">
              <a:off x="3488794" y="1559508"/>
              <a:ext cx="568325" cy="395288"/>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3" name="Freeform 869"/>
            <p:cNvSpPr>
              <a:spLocks noEditPoints="1"/>
            </p:cNvSpPr>
            <p:nvPr/>
          </p:nvSpPr>
          <p:spPr bwMode="auto">
            <a:xfrm>
              <a:off x="4256828" y="1519180"/>
              <a:ext cx="304876" cy="286636"/>
            </a:xfrm>
            <a:custGeom>
              <a:avLst/>
              <a:gdLst>
                <a:gd name="T0" fmla="*/ 91 w 241"/>
                <a:gd name="T1" fmla="*/ 7 h 227"/>
                <a:gd name="T2" fmla="*/ 153 w 241"/>
                <a:gd name="T3" fmla="*/ 30 h 227"/>
                <a:gd name="T4" fmla="*/ 93 w 241"/>
                <a:gd name="T5" fmla="*/ 221 h 227"/>
                <a:gd name="T6" fmla="*/ 59 w 241"/>
                <a:gd name="T7" fmla="*/ 223 h 227"/>
                <a:gd name="T8" fmla="*/ 35 w 241"/>
                <a:gd name="T9" fmla="*/ 0 h 227"/>
                <a:gd name="T10" fmla="*/ 11 w 241"/>
                <a:gd name="T11" fmla="*/ 206 h 227"/>
                <a:gd name="T12" fmla="*/ 84 w 241"/>
                <a:gd name="T13" fmla="*/ 17 h 227"/>
                <a:gd name="T14" fmla="*/ 102 w 241"/>
                <a:gd name="T15" fmla="*/ 16 h 227"/>
                <a:gd name="T16" fmla="*/ 143 w 241"/>
                <a:gd name="T17" fmla="*/ 174 h 227"/>
                <a:gd name="T18" fmla="*/ 102 w 241"/>
                <a:gd name="T19" fmla="*/ 16 h 227"/>
                <a:gd name="T20" fmla="*/ 102 w 241"/>
                <a:gd name="T21" fmla="*/ 214 h 227"/>
                <a:gd name="T22" fmla="*/ 143 w 241"/>
                <a:gd name="T23" fmla="*/ 205 h 227"/>
                <a:gd name="T24" fmla="*/ 164 w 241"/>
                <a:gd name="T25" fmla="*/ 7 h 227"/>
                <a:gd name="T26" fmla="*/ 240 w 241"/>
                <a:gd name="T27" fmla="*/ 16 h 227"/>
                <a:gd name="T28" fmla="*/ 229 w 241"/>
                <a:gd name="T29" fmla="*/ 224 h 227"/>
                <a:gd name="T30" fmla="*/ 158 w 241"/>
                <a:gd name="T31" fmla="*/ 208 h 227"/>
                <a:gd name="T32" fmla="*/ 164 w 241"/>
                <a:gd name="T33" fmla="*/ 7 h 227"/>
                <a:gd name="T34" fmla="*/ 170 w 241"/>
                <a:gd name="T35" fmla="*/ 213 h 227"/>
                <a:gd name="T36" fmla="*/ 180 w 241"/>
                <a:gd name="T37" fmla="*/ 190 h 227"/>
                <a:gd name="T38" fmla="*/ 227 w 241"/>
                <a:gd name="T39" fmla="*/ 178 h 227"/>
                <a:gd name="T40" fmla="*/ 181 w 241"/>
                <a:gd name="T41" fmla="*/ 86 h 227"/>
                <a:gd name="T42" fmla="*/ 229 w 241"/>
                <a:gd name="T43" fmla="*/ 73 h 227"/>
                <a:gd name="T44" fmla="*/ 184 w 241"/>
                <a:gd name="T45" fmla="*/ 43 h 227"/>
                <a:gd name="T46" fmla="*/ 227 w 241"/>
                <a:gd name="T47" fmla="*/ 17 h 227"/>
                <a:gd name="T48" fmla="*/ 53 w 241"/>
                <a:gd name="T49" fmla="*/ 38 h 227"/>
                <a:gd name="T50" fmla="*/ 52 w 241"/>
                <a:gd name="T51" fmla="*/ 123 h 227"/>
                <a:gd name="T52" fmla="*/ 53 w 241"/>
                <a:gd name="T53" fmla="*/ 38 h 227"/>
                <a:gd name="T54" fmla="*/ 110 w 241"/>
                <a:gd name="T55" fmla="*/ 49 h 227"/>
                <a:gd name="T56" fmla="*/ 112 w 241"/>
                <a:gd name="T57" fmla="*/ 37 h 227"/>
                <a:gd name="T58" fmla="*/ 118 w 241"/>
                <a:gd name="T59" fmla="*/ 147 h 227"/>
                <a:gd name="T60" fmla="*/ 128 w 241"/>
                <a:gd name="T61" fmla="*/ 78 h 227"/>
                <a:gd name="T62" fmla="*/ 195 w 241"/>
                <a:gd name="T63" fmla="*/ 169 h 227"/>
                <a:gd name="T64" fmla="*/ 195 w 241"/>
                <a:gd name="T65" fmla="*/ 169 h 227"/>
                <a:gd name="T66" fmla="*/ 202 w 241"/>
                <a:gd name="T67" fmla="*/ 170 h 227"/>
                <a:gd name="T68" fmla="*/ 29 w 241"/>
                <a:gd name="T69" fmla="*/ 180 h 227"/>
                <a:gd name="T70" fmla="*/ 43 w 241"/>
                <a:gd name="T71" fmla="*/ 17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227">
                  <a:moveTo>
                    <a:pt x="35" y="0"/>
                  </a:moveTo>
                  <a:cubicBezTo>
                    <a:pt x="54" y="1"/>
                    <a:pt x="72" y="7"/>
                    <a:pt x="91" y="7"/>
                  </a:cubicBezTo>
                  <a:cubicBezTo>
                    <a:pt x="110" y="5"/>
                    <a:pt x="130" y="4"/>
                    <a:pt x="149" y="6"/>
                  </a:cubicBezTo>
                  <a:cubicBezTo>
                    <a:pt x="155" y="12"/>
                    <a:pt x="152" y="22"/>
                    <a:pt x="153" y="30"/>
                  </a:cubicBezTo>
                  <a:cubicBezTo>
                    <a:pt x="152" y="94"/>
                    <a:pt x="154" y="158"/>
                    <a:pt x="152" y="223"/>
                  </a:cubicBezTo>
                  <a:cubicBezTo>
                    <a:pt x="132" y="223"/>
                    <a:pt x="111" y="227"/>
                    <a:pt x="93" y="221"/>
                  </a:cubicBezTo>
                  <a:cubicBezTo>
                    <a:pt x="89" y="163"/>
                    <a:pt x="95" y="105"/>
                    <a:pt x="90" y="47"/>
                  </a:cubicBezTo>
                  <a:cubicBezTo>
                    <a:pt x="78" y="105"/>
                    <a:pt x="70" y="164"/>
                    <a:pt x="59" y="223"/>
                  </a:cubicBezTo>
                  <a:cubicBezTo>
                    <a:pt x="39" y="222"/>
                    <a:pt x="20" y="218"/>
                    <a:pt x="0" y="213"/>
                  </a:cubicBezTo>
                  <a:cubicBezTo>
                    <a:pt x="11" y="142"/>
                    <a:pt x="24" y="71"/>
                    <a:pt x="35" y="0"/>
                  </a:cubicBezTo>
                  <a:close/>
                  <a:moveTo>
                    <a:pt x="44" y="10"/>
                  </a:moveTo>
                  <a:cubicBezTo>
                    <a:pt x="33" y="76"/>
                    <a:pt x="22" y="141"/>
                    <a:pt x="11" y="206"/>
                  </a:cubicBezTo>
                  <a:cubicBezTo>
                    <a:pt x="25" y="208"/>
                    <a:pt x="38" y="210"/>
                    <a:pt x="51" y="213"/>
                  </a:cubicBezTo>
                  <a:cubicBezTo>
                    <a:pt x="62" y="148"/>
                    <a:pt x="73" y="83"/>
                    <a:pt x="84" y="17"/>
                  </a:cubicBezTo>
                  <a:cubicBezTo>
                    <a:pt x="70" y="15"/>
                    <a:pt x="57" y="13"/>
                    <a:pt x="44" y="10"/>
                  </a:cubicBezTo>
                  <a:close/>
                  <a:moveTo>
                    <a:pt x="102" y="16"/>
                  </a:moveTo>
                  <a:cubicBezTo>
                    <a:pt x="102" y="68"/>
                    <a:pt x="102" y="121"/>
                    <a:pt x="102" y="174"/>
                  </a:cubicBezTo>
                  <a:cubicBezTo>
                    <a:pt x="115" y="174"/>
                    <a:pt x="129" y="174"/>
                    <a:pt x="143" y="174"/>
                  </a:cubicBezTo>
                  <a:cubicBezTo>
                    <a:pt x="142" y="121"/>
                    <a:pt x="143" y="68"/>
                    <a:pt x="143" y="15"/>
                  </a:cubicBezTo>
                  <a:cubicBezTo>
                    <a:pt x="129" y="16"/>
                    <a:pt x="115" y="16"/>
                    <a:pt x="102" y="16"/>
                  </a:cubicBezTo>
                  <a:close/>
                  <a:moveTo>
                    <a:pt x="101" y="205"/>
                  </a:moveTo>
                  <a:cubicBezTo>
                    <a:pt x="101" y="207"/>
                    <a:pt x="102" y="211"/>
                    <a:pt x="102" y="214"/>
                  </a:cubicBezTo>
                  <a:cubicBezTo>
                    <a:pt x="116" y="214"/>
                    <a:pt x="129" y="214"/>
                    <a:pt x="142" y="214"/>
                  </a:cubicBezTo>
                  <a:cubicBezTo>
                    <a:pt x="142" y="212"/>
                    <a:pt x="143" y="207"/>
                    <a:pt x="143" y="205"/>
                  </a:cubicBezTo>
                  <a:cubicBezTo>
                    <a:pt x="129" y="205"/>
                    <a:pt x="115" y="204"/>
                    <a:pt x="101" y="205"/>
                  </a:cubicBezTo>
                  <a:close/>
                  <a:moveTo>
                    <a:pt x="164" y="7"/>
                  </a:moveTo>
                  <a:cubicBezTo>
                    <a:pt x="178" y="2"/>
                    <a:pt x="193" y="5"/>
                    <a:pt x="207" y="4"/>
                  </a:cubicBezTo>
                  <a:cubicBezTo>
                    <a:pt x="218" y="5"/>
                    <a:pt x="236" y="0"/>
                    <a:pt x="240" y="16"/>
                  </a:cubicBezTo>
                  <a:cubicBezTo>
                    <a:pt x="241" y="77"/>
                    <a:pt x="240" y="138"/>
                    <a:pt x="240" y="199"/>
                  </a:cubicBezTo>
                  <a:cubicBezTo>
                    <a:pt x="240" y="208"/>
                    <a:pt x="241" y="223"/>
                    <a:pt x="229" y="224"/>
                  </a:cubicBezTo>
                  <a:cubicBezTo>
                    <a:pt x="210" y="226"/>
                    <a:pt x="192" y="225"/>
                    <a:pt x="173" y="225"/>
                  </a:cubicBezTo>
                  <a:cubicBezTo>
                    <a:pt x="164" y="225"/>
                    <a:pt x="156" y="218"/>
                    <a:pt x="158" y="208"/>
                  </a:cubicBezTo>
                  <a:cubicBezTo>
                    <a:pt x="157" y="149"/>
                    <a:pt x="158" y="89"/>
                    <a:pt x="158" y="29"/>
                  </a:cubicBezTo>
                  <a:cubicBezTo>
                    <a:pt x="158" y="22"/>
                    <a:pt x="156" y="11"/>
                    <a:pt x="164" y="7"/>
                  </a:cubicBezTo>
                  <a:close/>
                  <a:moveTo>
                    <a:pt x="170" y="17"/>
                  </a:moveTo>
                  <a:cubicBezTo>
                    <a:pt x="170" y="82"/>
                    <a:pt x="170" y="147"/>
                    <a:pt x="170" y="213"/>
                  </a:cubicBezTo>
                  <a:cubicBezTo>
                    <a:pt x="190" y="213"/>
                    <a:pt x="210" y="213"/>
                    <a:pt x="229" y="212"/>
                  </a:cubicBezTo>
                  <a:cubicBezTo>
                    <a:pt x="221" y="192"/>
                    <a:pt x="198" y="191"/>
                    <a:pt x="180" y="190"/>
                  </a:cubicBezTo>
                  <a:cubicBezTo>
                    <a:pt x="181" y="187"/>
                    <a:pt x="183" y="182"/>
                    <a:pt x="185" y="179"/>
                  </a:cubicBezTo>
                  <a:cubicBezTo>
                    <a:pt x="199" y="177"/>
                    <a:pt x="213" y="179"/>
                    <a:pt x="227" y="178"/>
                  </a:cubicBezTo>
                  <a:cubicBezTo>
                    <a:pt x="226" y="153"/>
                    <a:pt x="229" y="127"/>
                    <a:pt x="226" y="102"/>
                  </a:cubicBezTo>
                  <a:cubicBezTo>
                    <a:pt x="217" y="87"/>
                    <a:pt x="197" y="87"/>
                    <a:pt x="181" y="86"/>
                  </a:cubicBezTo>
                  <a:cubicBezTo>
                    <a:pt x="182" y="83"/>
                    <a:pt x="183" y="77"/>
                    <a:pt x="184" y="74"/>
                  </a:cubicBezTo>
                  <a:cubicBezTo>
                    <a:pt x="199" y="74"/>
                    <a:pt x="214" y="74"/>
                    <a:pt x="229" y="73"/>
                  </a:cubicBezTo>
                  <a:cubicBezTo>
                    <a:pt x="218" y="57"/>
                    <a:pt x="198" y="54"/>
                    <a:pt x="180" y="54"/>
                  </a:cubicBezTo>
                  <a:cubicBezTo>
                    <a:pt x="181" y="51"/>
                    <a:pt x="183" y="46"/>
                    <a:pt x="184" y="43"/>
                  </a:cubicBezTo>
                  <a:cubicBezTo>
                    <a:pt x="198" y="41"/>
                    <a:pt x="213" y="42"/>
                    <a:pt x="227" y="42"/>
                  </a:cubicBezTo>
                  <a:cubicBezTo>
                    <a:pt x="227" y="34"/>
                    <a:pt x="227" y="25"/>
                    <a:pt x="227" y="17"/>
                  </a:cubicBezTo>
                  <a:cubicBezTo>
                    <a:pt x="208" y="16"/>
                    <a:pt x="189" y="17"/>
                    <a:pt x="170" y="17"/>
                  </a:cubicBezTo>
                  <a:close/>
                  <a:moveTo>
                    <a:pt x="53" y="38"/>
                  </a:moveTo>
                  <a:cubicBezTo>
                    <a:pt x="49" y="68"/>
                    <a:pt x="42" y="97"/>
                    <a:pt x="40" y="126"/>
                  </a:cubicBezTo>
                  <a:cubicBezTo>
                    <a:pt x="43" y="125"/>
                    <a:pt x="49" y="123"/>
                    <a:pt x="52" y="123"/>
                  </a:cubicBezTo>
                  <a:cubicBezTo>
                    <a:pt x="57" y="92"/>
                    <a:pt x="65" y="61"/>
                    <a:pt x="66" y="30"/>
                  </a:cubicBezTo>
                  <a:cubicBezTo>
                    <a:pt x="60" y="29"/>
                    <a:pt x="53" y="31"/>
                    <a:pt x="53" y="38"/>
                  </a:cubicBezTo>
                  <a:close/>
                  <a:moveTo>
                    <a:pt x="112" y="37"/>
                  </a:moveTo>
                  <a:cubicBezTo>
                    <a:pt x="106" y="35"/>
                    <a:pt x="102" y="50"/>
                    <a:pt x="110" y="49"/>
                  </a:cubicBezTo>
                  <a:cubicBezTo>
                    <a:pt x="119" y="50"/>
                    <a:pt x="129" y="50"/>
                    <a:pt x="138" y="48"/>
                  </a:cubicBezTo>
                  <a:cubicBezTo>
                    <a:pt x="143" y="32"/>
                    <a:pt x="121" y="38"/>
                    <a:pt x="112" y="37"/>
                  </a:cubicBezTo>
                  <a:close/>
                  <a:moveTo>
                    <a:pt x="116" y="79"/>
                  </a:moveTo>
                  <a:cubicBezTo>
                    <a:pt x="116" y="102"/>
                    <a:pt x="113" y="125"/>
                    <a:pt x="118" y="147"/>
                  </a:cubicBezTo>
                  <a:cubicBezTo>
                    <a:pt x="120" y="147"/>
                    <a:pt x="125" y="146"/>
                    <a:pt x="128" y="145"/>
                  </a:cubicBezTo>
                  <a:cubicBezTo>
                    <a:pt x="130" y="123"/>
                    <a:pt x="129" y="101"/>
                    <a:pt x="128" y="78"/>
                  </a:cubicBezTo>
                  <a:cubicBezTo>
                    <a:pt x="125" y="79"/>
                    <a:pt x="119" y="79"/>
                    <a:pt x="116" y="79"/>
                  </a:cubicBezTo>
                  <a:close/>
                  <a:moveTo>
                    <a:pt x="195" y="169"/>
                  </a:moveTo>
                  <a:cubicBezTo>
                    <a:pt x="196" y="159"/>
                    <a:pt x="197" y="148"/>
                    <a:pt x="196" y="138"/>
                  </a:cubicBezTo>
                  <a:cubicBezTo>
                    <a:pt x="186" y="145"/>
                    <a:pt x="188" y="161"/>
                    <a:pt x="195" y="169"/>
                  </a:cubicBezTo>
                  <a:close/>
                  <a:moveTo>
                    <a:pt x="202" y="137"/>
                  </a:moveTo>
                  <a:cubicBezTo>
                    <a:pt x="201" y="148"/>
                    <a:pt x="201" y="159"/>
                    <a:pt x="202" y="170"/>
                  </a:cubicBezTo>
                  <a:cubicBezTo>
                    <a:pt x="209" y="160"/>
                    <a:pt x="210" y="146"/>
                    <a:pt x="202" y="137"/>
                  </a:cubicBezTo>
                  <a:close/>
                  <a:moveTo>
                    <a:pt x="29" y="180"/>
                  </a:moveTo>
                  <a:cubicBezTo>
                    <a:pt x="30" y="185"/>
                    <a:pt x="31" y="189"/>
                    <a:pt x="33" y="193"/>
                  </a:cubicBezTo>
                  <a:cubicBezTo>
                    <a:pt x="37" y="190"/>
                    <a:pt x="43" y="186"/>
                    <a:pt x="43" y="179"/>
                  </a:cubicBezTo>
                  <a:cubicBezTo>
                    <a:pt x="38" y="176"/>
                    <a:pt x="33" y="176"/>
                    <a:pt x="29" y="180"/>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4" name="Freeform 870"/>
            <p:cNvSpPr>
              <a:spLocks noEditPoints="1"/>
            </p:cNvSpPr>
            <p:nvPr/>
          </p:nvSpPr>
          <p:spPr bwMode="auto">
            <a:xfrm>
              <a:off x="3870098" y="1984073"/>
              <a:ext cx="557131" cy="511529"/>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5" name="Freeform 871"/>
            <p:cNvSpPr>
              <a:spLocks noEditPoints="1"/>
            </p:cNvSpPr>
            <p:nvPr/>
          </p:nvSpPr>
          <p:spPr bwMode="auto">
            <a:xfrm rot="21012297">
              <a:off x="4533257" y="2349123"/>
              <a:ext cx="274910" cy="360901"/>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6" name="Freeform 872"/>
            <p:cNvSpPr>
              <a:spLocks noEditPoints="1"/>
            </p:cNvSpPr>
            <p:nvPr/>
          </p:nvSpPr>
          <p:spPr bwMode="auto">
            <a:xfrm>
              <a:off x="5682691" y="2412503"/>
              <a:ext cx="360901" cy="353084"/>
            </a:xfrm>
            <a:custGeom>
              <a:avLst/>
              <a:gdLst>
                <a:gd name="T0" fmla="*/ 111 w 286"/>
                <a:gd name="T1" fmla="*/ 10 h 280"/>
                <a:gd name="T2" fmla="*/ 233 w 286"/>
                <a:gd name="T3" fmla="*/ 42 h 280"/>
                <a:gd name="T4" fmla="*/ 266 w 286"/>
                <a:gd name="T5" fmla="*/ 188 h 280"/>
                <a:gd name="T6" fmla="*/ 172 w 286"/>
                <a:gd name="T7" fmla="*/ 268 h 280"/>
                <a:gd name="T8" fmla="*/ 39 w 286"/>
                <a:gd name="T9" fmla="*/ 222 h 280"/>
                <a:gd name="T10" fmla="*/ 30 w 286"/>
                <a:gd name="T11" fmla="*/ 68 h 280"/>
                <a:gd name="T12" fmla="*/ 111 w 286"/>
                <a:gd name="T13" fmla="*/ 10 h 280"/>
                <a:gd name="T14" fmla="*/ 69 w 286"/>
                <a:gd name="T15" fmla="*/ 45 h 280"/>
                <a:gd name="T16" fmla="*/ 101 w 286"/>
                <a:gd name="T17" fmla="*/ 136 h 280"/>
                <a:gd name="T18" fmla="*/ 128 w 286"/>
                <a:gd name="T19" fmla="*/ 119 h 280"/>
                <a:gd name="T20" fmla="*/ 152 w 286"/>
                <a:gd name="T21" fmla="*/ 20 h 280"/>
                <a:gd name="T22" fmla="*/ 69 w 286"/>
                <a:gd name="T23" fmla="*/ 45 h 280"/>
                <a:gd name="T24" fmla="*/ 164 w 286"/>
                <a:gd name="T25" fmla="*/ 22 h 280"/>
                <a:gd name="T26" fmla="*/ 138 w 286"/>
                <a:gd name="T27" fmla="*/ 114 h 280"/>
                <a:gd name="T28" fmla="*/ 241 w 286"/>
                <a:gd name="T29" fmla="*/ 72 h 280"/>
                <a:gd name="T30" fmla="*/ 164 w 286"/>
                <a:gd name="T31" fmla="*/ 22 h 280"/>
                <a:gd name="T32" fmla="*/ 24 w 286"/>
                <a:gd name="T33" fmla="*/ 124 h 280"/>
                <a:gd name="T34" fmla="*/ 71 w 286"/>
                <a:gd name="T35" fmla="*/ 157 h 280"/>
                <a:gd name="T36" fmla="*/ 91 w 286"/>
                <a:gd name="T37" fmla="*/ 142 h 280"/>
                <a:gd name="T38" fmla="*/ 58 w 286"/>
                <a:gd name="T39" fmla="*/ 54 h 280"/>
                <a:gd name="T40" fmla="*/ 24 w 286"/>
                <a:gd name="T41" fmla="*/ 124 h 280"/>
                <a:gd name="T42" fmla="*/ 145 w 286"/>
                <a:gd name="T43" fmla="*/ 124 h 280"/>
                <a:gd name="T44" fmla="*/ 180 w 286"/>
                <a:gd name="T45" fmla="*/ 148 h 280"/>
                <a:gd name="T46" fmla="*/ 257 w 286"/>
                <a:gd name="T47" fmla="*/ 173 h 280"/>
                <a:gd name="T48" fmla="*/ 248 w 286"/>
                <a:gd name="T49" fmla="*/ 83 h 280"/>
                <a:gd name="T50" fmla="*/ 145 w 286"/>
                <a:gd name="T51" fmla="*/ 124 h 280"/>
                <a:gd name="T52" fmla="*/ 106 w 286"/>
                <a:gd name="T53" fmla="*/ 146 h 280"/>
                <a:gd name="T54" fmla="*/ 186 w 286"/>
                <a:gd name="T55" fmla="*/ 250 h 280"/>
                <a:gd name="T56" fmla="*/ 253 w 286"/>
                <a:gd name="T57" fmla="*/ 184 h 280"/>
                <a:gd name="T58" fmla="*/ 133 w 286"/>
                <a:gd name="T59" fmla="*/ 130 h 280"/>
                <a:gd name="T60" fmla="*/ 106 w 286"/>
                <a:gd name="T61" fmla="*/ 146 h 280"/>
                <a:gd name="T62" fmla="*/ 23 w 286"/>
                <a:gd name="T63" fmla="*/ 136 h 280"/>
                <a:gd name="T64" fmla="*/ 34 w 286"/>
                <a:gd name="T65" fmla="*/ 190 h 280"/>
                <a:gd name="T66" fmla="*/ 62 w 286"/>
                <a:gd name="T67" fmla="*/ 164 h 280"/>
                <a:gd name="T68" fmla="*/ 23 w 286"/>
                <a:gd name="T69" fmla="*/ 136 h 280"/>
                <a:gd name="T70" fmla="*/ 78 w 286"/>
                <a:gd name="T71" fmla="*/ 167 h 280"/>
                <a:gd name="T72" fmla="*/ 93 w 286"/>
                <a:gd name="T73" fmla="*/ 248 h 280"/>
                <a:gd name="T74" fmla="*/ 174 w 286"/>
                <a:gd name="T75" fmla="*/ 254 h 280"/>
                <a:gd name="T76" fmla="*/ 97 w 286"/>
                <a:gd name="T77" fmla="*/ 153 h 280"/>
                <a:gd name="T78" fmla="*/ 78 w 286"/>
                <a:gd name="T79" fmla="*/ 167 h 280"/>
                <a:gd name="T80" fmla="*/ 68 w 286"/>
                <a:gd name="T81" fmla="*/ 174 h 280"/>
                <a:gd name="T82" fmla="*/ 41 w 286"/>
                <a:gd name="T83" fmla="*/ 201 h 280"/>
                <a:gd name="T84" fmla="*/ 81 w 286"/>
                <a:gd name="T85" fmla="*/ 241 h 280"/>
                <a:gd name="T86" fmla="*/ 68 w 286"/>
                <a:gd name="T87" fmla="*/ 17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80">
                  <a:moveTo>
                    <a:pt x="111" y="10"/>
                  </a:moveTo>
                  <a:cubicBezTo>
                    <a:pt x="154" y="0"/>
                    <a:pt x="201" y="11"/>
                    <a:pt x="233" y="42"/>
                  </a:cubicBezTo>
                  <a:cubicBezTo>
                    <a:pt x="273" y="78"/>
                    <a:pt x="286" y="139"/>
                    <a:pt x="266" y="188"/>
                  </a:cubicBezTo>
                  <a:cubicBezTo>
                    <a:pt x="250" y="228"/>
                    <a:pt x="214" y="259"/>
                    <a:pt x="172" y="268"/>
                  </a:cubicBezTo>
                  <a:cubicBezTo>
                    <a:pt x="124" y="280"/>
                    <a:pt x="70" y="261"/>
                    <a:pt x="39" y="222"/>
                  </a:cubicBezTo>
                  <a:cubicBezTo>
                    <a:pt x="4" y="180"/>
                    <a:pt x="0" y="115"/>
                    <a:pt x="30" y="68"/>
                  </a:cubicBezTo>
                  <a:cubicBezTo>
                    <a:pt x="48" y="39"/>
                    <a:pt x="78" y="18"/>
                    <a:pt x="111" y="10"/>
                  </a:cubicBezTo>
                  <a:close/>
                  <a:moveTo>
                    <a:pt x="69" y="45"/>
                  </a:moveTo>
                  <a:cubicBezTo>
                    <a:pt x="76" y="76"/>
                    <a:pt x="88" y="106"/>
                    <a:pt x="101" y="136"/>
                  </a:cubicBezTo>
                  <a:cubicBezTo>
                    <a:pt x="110" y="130"/>
                    <a:pt x="119" y="125"/>
                    <a:pt x="128" y="119"/>
                  </a:cubicBezTo>
                  <a:cubicBezTo>
                    <a:pt x="114" y="84"/>
                    <a:pt x="137" y="51"/>
                    <a:pt x="152" y="20"/>
                  </a:cubicBezTo>
                  <a:cubicBezTo>
                    <a:pt x="122" y="18"/>
                    <a:pt x="93" y="28"/>
                    <a:pt x="69" y="45"/>
                  </a:cubicBezTo>
                  <a:close/>
                  <a:moveTo>
                    <a:pt x="164" y="22"/>
                  </a:moveTo>
                  <a:cubicBezTo>
                    <a:pt x="152" y="51"/>
                    <a:pt x="129" y="80"/>
                    <a:pt x="138" y="114"/>
                  </a:cubicBezTo>
                  <a:cubicBezTo>
                    <a:pt x="171" y="97"/>
                    <a:pt x="206" y="83"/>
                    <a:pt x="241" y="72"/>
                  </a:cubicBezTo>
                  <a:cubicBezTo>
                    <a:pt x="223" y="46"/>
                    <a:pt x="195" y="29"/>
                    <a:pt x="164" y="22"/>
                  </a:cubicBezTo>
                  <a:close/>
                  <a:moveTo>
                    <a:pt x="24" y="124"/>
                  </a:moveTo>
                  <a:cubicBezTo>
                    <a:pt x="42" y="132"/>
                    <a:pt x="58" y="143"/>
                    <a:pt x="71" y="157"/>
                  </a:cubicBezTo>
                  <a:cubicBezTo>
                    <a:pt x="78" y="152"/>
                    <a:pt x="84" y="147"/>
                    <a:pt x="91" y="142"/>
                  </a:cubicBezTo>
                  <a:cubicBezTo>
                    <a:pt x="78" y="114"/>
                    <a:pt x="67" y="84"/>
                    <a:pt x="58" y="54"/>
                  </a:cubicBezTo>
                  <a:cubicBezTo>
                    <a:pt x="41" y="74"/>
                    <a:pt x="28" y="98"/>
                    <a:pt x="24" y="124"/>
                  </a:cubicBezTo>
                  <a:close/>
                  <a:moveTo>
                    <a:pt x="145" y="124"/>
                  </a:moveTo>
                  <a:cubicBezTo>
                    <a:pt x="153" y="137"/>
                    <a:pt x="167" y="143"/>
                    <a:pt x="180" y="148"/>
                  </a:cubicBezTo>
                  <a:cubicBezTo>
                    <a:pt x="206" y="157"/>
                    <a:pt x="233" y="162"/>
                    <a:pt x="257" y="173"/>
                  </a:cubicBezTo>
                  <a:cubicBezTo>
                    <a:pt x="264" y="143"/>
                    <a:pt x="261" y="111"/>
                    <a:pt x="248" y="83"/>
                  </a:cubicBezTo>
                  <a:cubicBezTo>
                    <a:pt x="213" y="94"/>
                    <a:pt x="178" y="106"/>
                    <a:pt x="145" y="124"/>
                  </a:cubicBezTo>
                  <a:close/>
                  <a:moveTo>
                    <a:pt x="106" y="146"/>
                  </a:moveTo>
                  <a:cubicBezTo>
                    <a:pt x="127" y="185"/>
                    <a:pt x="155" y="220"/>
                    <a:pt x="186" y="250"/>
                  </a:cubicBezTo>
                  <a:cubicBezTo>
                    <a:pt x="216" y="237"/>
                    <a:pt x="240" y="214"/>
                    <a:pt x="253" y="184"/>
                  </a:cubicBezTo>
                  <a:cubicBezTo>
                    <a:pt x="214" y="165"/>
                    <a:pt x="163" y="166"/>
                    <a:pt x="133" y="130"/>
                  </a:cubicBezTo>
                  <a:cubicBezTo>
                    <a:pt x="124" y="135"/>
                    <a:pt x="115" y="141"/>
                    <a:pt x="106" y="146"/>
                  </a:cubicBezTo>
                  <a:close/>
                  <a:moveTo>
                    <a:pt x="23" y="136"/>
                  </a:moveTo>
                  <a:cubicBezTo>
                    <a:pt x="24" y="155"/>
                    <a:pt x="28" y="173"/>
                    <a:pt x="34" y="190"/>
                  </a:cubicBezTo>
                  <a:cubicBezTo>
                    <a:pt x="44" y="182"/>
                    <a:pt x="53" y="173"/>
                    <a:pt x="62" y="164"/>
                  </a:cubicBezTo>
                  <a:cubicBezTo>
                    <a:pt x="50" y="153"/>
                    <a:pt x="37" y="143"/>
                    <a:pt x="23" y="136"/>
                  </a:cubicBezTo>
                  <a:close/>
                  <a:moveTo>
                    <a:pt x="78" y="167"/>
                  </a:moveTo>
                  <a:cubicBezTo>
                    <a:pt x="91" y="191"/>
                    <a:pt x="93" y="220"/>
                    <a:pt x="93" y="248"/>
                  </a:cubicBezTo>
                  <a:cubicBezTo>
                    <a:pt x="119" y="257"/>
                    <a:pt x="147" y="261"/>
                    <a:pt x="174" y="254"/>
                  </a:cubicBezTo>
                  <a:cubicBezTo>
                    <a:pt x="143" y="224"/>
                    <a:pt x="116" y="191"/>
                    <a:pt x="97" y="153"/>
                  </a:cubicBezTo>
                  <a:cubicBezTo>
                    <a:pt x="90" y="157"/>
                    <a:pt x="84" y="162"/>
                    <a:pt x="78" y="167"/>
                  </a:cubicBezTo>
                  <a:close/>
                  <a:moveTo>
                    <a:pt x="68" y="174"/>
                  </a:moveTo>
                  <a:cubicBezTo>
                    <a:pt x="59" y="183"/>
                    <a:pt x="50" y="192"/>
                    <a:pt x="41" y="201"/>
                  </a:cubicBezTo>
                  <a:cubicBezTo>
                    <a:pt x="51" y="217"/>
                    <a:pt x="65" y="231"/>
                    <a:pt x="81" y="241"/>
                  </a:cubicBezTo>
                  <a:cubicBezTo>
                    <a:pt x="81" y="218"/>
                    <a:pt x="79" y="195"/>
                    <a:pt x="68" y="174"/>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7" name="Freeform 873"/>
            <p:cNvSpPr>
              <a:spLocks noEditPoints="1"/>
            </p:cNvSpPr>
            <p:nvPr/>
          </p:nvSpPr>
          <p:spPr bwMode="auto">
            <a:xfrm>
              <a:off x="917979" y="4600827"/>
              <a:ext cx="420688" cy="393700"/>
            </a:xfrm>
            <a:custGeom>
              <a:avLst/>
              <a:gdLst>
                <a:gd name="T0" fmla="*/ 186 w 274"/>
                <a:gd name="T1" fmla="*/ 5 h 256"/>
                <a:gd name="T2" fmla="*/ 223 w 274"/>
                <a:gd name="T3" fmla="*/ 70 h 256"/>
                <a:gd name="T4" fmla="*/ 177 w 274"/>
                <a:gd name="T5" fmla="*/ 136 h 256"/>
                <a:gd name="T6" fmla="*/ 115 w 274"/>
                <a:gd name="T7" fmla="*/ 79 h 256"/>
                <a:gd name="T8" fmla="*/ 138 w 274"/>
                <a:gd name="T9" fmla="*/ 15 h 256"/>
                <a:gd name="T10" fmla="*/ 171 w 274"/>
                <a:gd name="T11" fmla="*/ 72 h 256"/>
                <a:gd name="T12" fmla="*/ 206 w 274"/>
                <a:gd name="T13" fmla="*/ 38 h 256"/>
                <a:gd name="T14" fmla="*/ 197 w 274"/>
                <a:gd name="T15" fmla="*/ 48 h 256"/>
                <a:gd name="T16" fmla="*/ 136 w 274"/>
                <a:gd name="T17" fmla="*/ 40 h 256"/>
                <a:gd name="T18" fmla="*/ 134 w 274"/>
                <a:gd name="T19" fmla="*/ 72 h 256"/>
                <a:gd name="T20" fmla="*/ 147 w 274"/>
                <a:gd name="T21" fmla="*/ 95 h 256"/>
                <a:gd name="T22" fmla="*/ 167 w 274"/>
                <a:gd name="T23" fmla="*/ 127 h 256"/>
                <a:gd name="T24" fmla="*/ 177 w 274"/>
                <a:gd name="T25" fmla="*/ 93 h 256"/>
                <a:gd name="T26" fmla="*/ 207 w 274"/>
                <a:gd name="T27" fmla="*/ 70 h 256"/>
                <a:gd name="T28" fmla="*/ 171 w 274"/>
                <a:gd name="T29" fmla="*/ 86 h 256"/>
                <a:gd name="T30" fmla="*/ 155 w 274"/>
                <a:gd name="T31" fmla="*/ 96 h 256"/>
                <a:gd name="T32" fmla="*/ 162 w 274"/>
                <a:gd name="T33" fmla="*/ 72 h 256"/>
                <a:gd name="T34" fmla="*/ 134 w 274"/>
                <a:gd name="T35" fmla="*/ 72 h 256"/>
                <a:gd name="T36" fmla="*/ 108 w 274"/>
                <a:gd name="T37" fmla="*/ 46 h 256"/>
                <a:gd name="T38" fmla="*/ 8 w 274"/>
                <a:gd name="T39" fmla="*/ 55 h 256"/>
                <a:gd name="T40" fmla="*/ 75 w 274"/>
                <a:gd name="T41" fmla="*/ 170 h 256"/>
                <a:gd name="T42" fmla="*/ 0 w 274"/>
                <a:gd name="T43" fmla="*/ 180 h 256"/>
                <a:gd name="T44" fmla="*/ 12 w 274"/>
                <a:gd name="T45" fmla="*/ 59 h 256"/>
                <a:gd name="T46" fmla="*/ 74 w 274"/>
                <a:gd name="T47" fmla="*/ 167 h 256"/>
                <a:gd name="T48" fmla="*/ 109 w 274"/>
                <a:gd name="T49" fmla="*/ 93 h 256"/>
                <a:gd name="T50" fmla="*/ 12 w 274"/>
                <a:gd name="T51" fmla="*/ 59 h 256"/>
                <a:gd name="T52" fmla="*/ 92 w 274"/>
                <a:gd name="T53" fmla="*/ 93 h 256"/>
                <a:gd name="T54" fmla="*/ 106 w 274"/>
                <a:gd name="T55" fmla="*/ 119 h 256"/>
                <a:gd name="T56" fmla="*/ 97 w 274"/>
                <a:gd name="T57" fmla="*/ 96 h 256"/>
                <a:gd name="T58" fmla="*/ 76 w 274"/>
                <a:gd name="T59" fmla="*/ 105 h 256"/>
                <a:gd name="T60" fmla="*/ 36 w 274"/>
                <a:gd name="T61" fmla="*/ 111 h 256"/>
                <a:gd name="T62" fmla="*/ 40 w 274"/>
                <a:gd name="T63" fmla="*/ 95 h 256"/>
                <a:gd name="T64" fmla="*/ 59 w 274"/>
                <a:gd name="T65" fmla="*/ 97 h 256"/>
                <a:gd name="T66" fmla="*/ 57 w 274"/>
                <a:gd name="T67" fmla="*/ 116 h 256"/>
                <a:gd name="T68" fmla="*/ 71 w 274"/>
                <a:gd name="T69" fmla="*/ 112 h 256"/>
                <a:gd name="T70" fmla="*/ 59 w 274"/>
                <a:gd name="T71" fmla="*/ 97 h 256"/>
                <a:gd name="T72" fmla="*/ 187 w 274"/>
                <a:gd name="T73" fmla="*/ 215 h 256"/>
                <a:gd name="T74" fmla="*/ 164 w 274"/>
                <a:gd name="T75" fmla="*/ 158 h 256"/>
                <a:gd name="T76" fmla="*/ 132 w 274"/>
                <a:gd name="T77" fmla="*/ 143 h 256"/>
                <a:gd name="T78" fmla="*/ 79 w 274"/>
                <a:gd name="T79" fmla="*/ 184 h 256"/>
                <a:gd name="T80" fmla="*/ 90 w 274"/>
                <a:gd name="T81" fmla="*/ 256 h 256"/>
                <a:gd name="T82" fmla="*/ 272 w 274"/>
                <a:gd name="T83" fmla="*/ 253 h 256"/>
                <a:gd name="T84" fmla="*/ 245 w 274"/>
                <a:gd name="T85" fmla="*/ 1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4" h="256">
                  <a:moveTo>
                    <a:pt x="138" y="15"/>
                  </a:moveTo>
                  <a:cubicBezTo>
                    <a:pt x="150" y="3"/>
                    <a:pt x="170" y="0"/>
                    <a:pt x="186" y="5"/>
                  </a:cubicBezTo>
                  <a:cubicBezTo>
                    <a:pt x="203" y="8"/>
                    <a:pt x="213" y="24"/>
                    <a:pt x="222" y="37"/>
                  </a:cubicBezTo>
                  <a:cubicBezTo>
                    <a:pt x="225" y="48"/>
                    <a:pt x="223" y="59"/>
                    <a:pt x="223" y="70"/>
                  </a:cubicBezTo>
                  <a:cubicBezTo>
                    <a:pt x="227" y="75"/>
                    <a:pt x="231" y="82"/>
                    <a:pt x="225" y="87"/>
                  </a:cubicBezTo>
                  <a:cubicBezTo>
                    <a:pt x="207" y="102"/>
                    <a:pt x="202" y="131"/>
                    <a:pt x="177" y="136"/>
                  </a:cubicBezTo>
                  <a:cubicBezTo>
                    <a:pt x="151" y="141"/>
                    <a:pt x="136" y="115"/>
                    <a:pt x="126" y="96"/>
                  </a:cubicBezTo>
                  <a:cubicBezTo>
                    <a:pt x="121" y="91"/>
                    <a:pt x="112" y="87"/>
                    <a:pt x="115" y="79"/>
                  </a:cubicBezTo>
                  <a:cubicBezTo>
                    <a:pt x="117" y="68"/>
                    <a:pt x="116" y="56"/>
                    <a:pt x="116" y="45"/>
                  </a:cubicBezTo>
                  <a:cubicBezTo>
                    <a:pt x="117" y="32"/>
                    <a:pt x="129" y="24"/>
                    <a:pt x="138" y="15"/>
                  </a:cubicBezTo>
                  <a:close/>
                  <a:moveTo>
                    <a:pt x="128" y="68"/>
                  </a:moveTo>
                  <a:cubicBezTo>
                    <a:pt x="142" y="66"/>
                    <a:pt x="158" y="65"/>
                    <a:pt x="171" y="72"/>
                  </a:cubicBezTo>
                  <a:cubicBezTo>
                    <a:pt x="183" y="64"/>
                    <a:pt x="198" y="67"/>
                    <a:pt x="212" y="68"/>
                  </a:cubicBezTo>
                  <a:cubicBezTo>
                    <a:pt x="210" y="58"/>
                    <a:pt x="208" y="48"/>
                    <a:pt x="206" y="38"/>
                  </a:cubicBezTo>
                  <a:cubicBezTo>
                    <a:pt x="193" y="45"/>
                    <a:pt x="178" y="47"/>
                    <a:pt x="163" y="47"/>
                  </a:cubicBezTo>
                  <a:cubicBezTo>
                    <a:pt x="174" y="49"/>
                    <a:pt x="186" y="48"/>
                    <a:pt x="197" y="48"/>
                  </a:cubicBezTo>
                  <a:cubicBezTo>
                    <a:pt x="197" y="55"/>
                    <a:pt x="197" y="55"/>
                    <a:pt x="197" y="55"/>
                  </a:cubicBezTo>
                  <a:cubicBezTo>
                    <a:pt x="175" y="58"/>
                    <a:pt x="152" y="55"/>
                    <a:pt x="136" y="40"/>
                  </a:cubicBezTo>
                  <a:cubicBezTo>
                    <a:pt x="132" y="48"/>
                    <a:pt x="129" y="58"/>
                    <a:pt x="128" y="68"/>
                  </a:cubicBezTo>
                  <a:close/>
                  <a:moveTo>
                    <a:pt x="134" y="72"/>
                  </a:moveTo>
                  <a:cubicBezTo>
                    <a:pt x="135" y="75"/>
                    <a:pt x="137" y="81"/>
                    <a:pt x="137" y="84"/>
                  </a:cubicBezTo>
                  <a:cubicBezTo>
                    <a:pt x="140" y="88"/>
                    <a:pt x="144" y="92"/>
                    <a:pt x="147" y="95"/>
                  </a:cubicBezTo>
                  <a:cubicBezTo>
                    <a:pt x="137" y="96"/>
                    <a:pt x="137" y="96"/>
                    <a:pt x="137" y="96"/>
                  </a:cubicBezTo>
                  <a:cubicBezTo>
                    <a:pt x="144" y="108"/>
                    <a:pt x="152" y="122"/>
                    <a:pt x="167" y="127"/>
                  </a:cubicBezTo>
                  <a:cubicBezTo>
                    <a:pt x="186" y="128"/>
                    <a:pt x="196" y="109"/>
                    <a:pt x="205" y="96"/>
                  </a:cubicBezTo>
                  <a:cubicBezTo>
                    <a:pt x="195" y="95"/>
                    <a:pt x="186" y="94"/>
                    <a:pt x="177" y="93"/>
                  </a:cubicBezTo>
                  <a:cubicBezTo>
                    <a:pt x="185" y="88"/>
                    <a:pt x="195" y="89"/>
                    <a:pt x="204" y="87"/>
                  </a:cubicBezTo>
                  <a:cubicBezTo>
                    <a:pt x="205" y="83"/>
                    <a:pt x="206" y="75"/>
                    <a:pt x="207" y="70"/>
                  </a:cubicBezTo>
                  <a:cubicBezTo>
                    <a:pt x="199" y="74"/>
                    <a:pt x="189" y="90"/>
                    <a:pt x="184" y="73"/>
                  </a:cubicBezTo>
                  <a:cubicBezTo>
                    <a:pt x="180" y="77"/>
                    <a:pt x="175" y="82"/>
                    <a:pt x="171" y="86"/>
                  </a:cubicBezTo>
                  <a:cubicBezTo>
                    <a:pt x="171" y="76"/>
                    <a:pt x="171" y="76"/>
                    <a:pt x="171" y="76"/>
                  </a:cubicBezTo>
                  <a:cubicBezTo>
                    <a:pt x="167" y="84"/>
                    <a:pt x="162" y="91"/>
                    <a:pt x="155" y="96"/>
                  </a:cubicBezTo>
                  <a:cubicBezTo>
                    <a:pt x="151" y="94"/>
                    <a:pt x="148" y="91"/>
                    <a:pt x="144" y="89"/>
                  </a:cubicBezTo>
                  <a:cubicBezTo>
                    <a:pt x="155" y="91"/>
                    <a:pt x="165" y="83"/>
                    <a:pt x="162" y="72"/>
                  </a:cubicBezTo>
                  <a:cubicBezTo>
                    <a:pt x="158" y="75"/>
                    <a:pt x="154" y="78"/>
                    <a:pt x="150" y="81"/>
                  </a:cubicBezTo>
                  <a:cubicBezTo>
                    <a:pt x="145" y="77"/>
                    <a:pt x="140" y="74"/>
                    <a:pt x="134" y="72"/>
                  </a:cubicBezTo>
                  <a:close/>
                  <a:moveTo>
                    <a:pt x="0" y="45"/>
                  </a:moveTo>
                  <a:cubicBezTo>
                    <a:pt x="36" y="46"/>
                    <a:pt x="72" y="44"/>
                    <a:pt x="108" y="46"/>
                  </a:cubicBezTo>
                  <a:cubicBezTo>
                    <a:pt x="109" y="52"/>
                    <a:pt x="106" y="55"/>
                    <a:pt x="100" y="54"/>
                  </a:cubicBezTo>
                  <a:cubicBezTo>
                    <a:pt x="69" y="56"/>
                    <a:pt x="39" y="54"/>
                    <a:pt x="8" y="55"/>
                  </a:cubicBezTo>
                  <a:cubicBezTo>
                    <a:pt x="7" y="94"/>
                    <a:pt x="8" y="132"/>
                    <a:pt x="8" y="170"/>
                  </a:cubicBezTo>
                  <a:cubicBezTo>
                    <a:pt x="30" y="170"/>
                    <a:pt x="52" y="170"/>
                    <a:pt x="75" y="170"/>
                  </a:cubicBezTo>
                  <a:cubicBezTo>
                    <a:pt x="73" y="172"/>
                    <a:pt x="71" y="177"/>
                    <a:pt x="69" y="180"/>
                  </a:cubicBezTo>
                  <a:cubicBezTo>
                    <a:pt x="46" y="181"/>
                    <a:pt x="23" y="180"/>
                    <a:pt x="0" y="180"/>
                  </a:cubicBezTo>
                  <a:cubicBezTo>
                    <a:pt x="0" y="135"/>
                    <a:pt x="0" y="90"/>
                    <a:pt x="0" y="45"/>
                  </a:cubicBezTo>
                  <a:close/>
                  <a:moveTo>
                    <a:pt x="12" y="59"/>
                  </a:moveTo>
                  <a:cubicBezTo>
                    <a:pt x="11" y="95"/>
                    <a:pt x="12" y="131"/>
                    <a:pt x="12" y="166"/>
                  </a:cubicBezTo>
                  <a:cubicBezTo>
                    <a:pt x="32" y="166"/>
                    <a:pt x="53" y="166"/>
                    <a:pt x="74" y="167"/>
                  </a:cubicBezTo>
                  <a:cubicBezTo>
                    <a:pt x="86" y="143"/>
                    <a:pt x="114" y="139"/>
                    <a:pt x="136" y="131"/>
                  </a:cubicBezTo>
                  <a:cubicBezTo>
                    <a:pt x="128" y="118"/>
                    <a:pt x="120" y="104"/>
                    <a:pt x="109" y="93"/>
                  </a:cubicBezTo>
                  <a:cubicBezTo>
                    <a:pt x="99" y="84"/>
                    <a:pt x="107" y="71"/>
                    <a:pt x="108" y="60"/>
                  </a:cubicBezTo>
                  <a:cubicBezTo>
                    <a:pt x="76" y="58"/>
                    <a:pt x="44" y="59"/>
                    <a:pt x="12" y="59"/>
                  </a:cubicBezTo>
                  <a:close/>
                  <a:moveTo>
                    <a:pt x="76" y="105"/>
                  </a:moveTo>
                  <a:cubicBezTo>
                    <a:pt x="80" y="102"/>
                    <a:pt x="88" y="96"/>
                    <a:pt x="92" y="93"/>
                  </a:cubicBezTo>
                  <a:cubicBezTo>
                    <a:pt x="90" y="107"/>
                    <a:pt x="82" y="120"/>
                    <a:pt x="75" y="132"/>
                  </a:cubicBezTo>
                  <a:cubicBezTo>
                    <a:pt x="85" y="128"/>
                    <a:pt x="97" y="125"/>
                    <a:pt x="106" y="119"/>
                  </a:cubicBezTo>
                  <a:cubicBezTo>
                    <a:pt x="100" y="120"/>
                    <a:pt x="93" y="121"/>
                    <a:pt x="86" y="123"/>
                  </a:cubicBezTo>
                  <a:cubicBezTo>
                    <a:pt x="90" y="114"/>
                    <a:pt x="94" y="105"/>
                    <a:pt x="97" y="96"/>
                  </a:cubicBezTo>
                  <a:cubicBezTo>
                    <a:pt x="95" y="94"/>
                    <a:pt x="91" y="91"/>
                    <a:pt x="89" y="89"/>
                  </a:cubicBezTo>
                  <a:cubicBezTo>
                    <a:pt x="83" y="93"/>
                    <a:pt x="77" y="97"/>
                    <a:pt x="76" y="105"/>
                  </a:cubicBezTo>
                  <a:close/>
                  <a:moveTo>
                    <a:pt x="24" y="119"/>
                  </a:moveTo>
                  <a:cubicBezTo>
                    <a:pt x="36" y="111"/>
                    <a:pt x="36" y="111"/>
                    <a:pt x="36" y="111"/>
                  </a:cubicBezTo>
                  <a:cubicBezTo>
                    <a:pt x="36" y="120"/>
                    <a:pt x="35" y="130"/>
                    <a:pt x="38" y="139"/>
                  </a:cubicBezTo>
                  <a:cubicBezTo>
                    <a:pt x="40" y="124"/>
                    <a:pt x="40" y="110"/>
                    <a:pt x="40" y="95"/>
                  </a:cubicBezTo>
                  <a:cubicBezTo>
                    <a:pt x="34" y="103"/>
                    <a:pt x="29" y="111"/>
                    <a:pt x="24" y="119"/>
                  </a:cubicBezTo>
                  <a:close/>
                  <a:moveTo>
                    <a:pt x="59" y="97"/>
                  </a:moveTo>
                  <a:cubicBezTo>
                    <a:pt x="57" y="105"/>
                    <a:pt x="54" y="113"/>
                    <a:pt x="46" y="116"/>
                  </a:cubicBezTo>
                  <a:cubicBezTo>
                    <a:pt x="48" y="116"/>
                    <a:pt x="54" y="116"/>
                    <a:pt x="57" y="116"/>
                  </a:cubicBezTo>
                  <a:cubicBezTo>
                    <a:pt x="57" y="119"/>
                    <a:pt x="57" y="125"/>
                    <a:pt x="57" y="128"/>
                  </a:cubicBezTo>
                  <a:cubicBezTo>
                    <a:pt x="59" y="121"/>
                    <a:pt x="64" y="115"/>
                    <a:pt x="71" y="112"/>
                  </a:cubicBezTo>
                  <a:cubicBezTo>
                    <a:pt x="68" y="111"/>
                    <a:pt x="64" y="111"/>
                    <a:pt x="61" y="110"/>
                  </a:cubicBezTo>
                  <a:cubicBezTo>
                    <a:pt x="60" y="107"/>
                    <a:pt x="59" y="100"/>
                    <a:pt x="59" y="97"/>
                  </a:cubicBezTo>
                  <a:close/>
                  <a:moveTo>
                    <a:pt x="210" y="143"/>
                  </a:moveTo>
                  <a:cubicBezTo>
                    <a:pt x="204" y="167"/>
                    <a:pt x="197" y="191"/>
                    <a:pt x="187" y="215"/>
                  </a:cubicBezTo>
                  <a:cubicBezTo>
                    <a:pt x="182" y="196"/>
                    <a:pt x="179" y="177"/>
                    <a:pt x="178" y="158"/>
                  </a:cubicBezTo>
                  <a:cubicBezTo>
                    <a:pt x="174" y="154"/>
                    <a:pt x="169" y="154"/>
                    <a:pt x="164" y="158"/>
                  </a:cubicBezTo>
                  <a:cubicBezTo>
                    <a:pt x="162" y="177"/>
                    <a:pt x="159" y="196"/>
                    <a:pt x="155" y="216"/>
                  </a:cubicBezTo>
                  <a:cubicBezTo>
                    <a:pt x="144" y="192"/>
                    <a:pt x="137" y="168"/>
                    <a:pt x="132" y="143"/>
                  </a:cubicBezTo>
                  <a:cubicBezTo>
                    <a:pt x="119" y="147"/>
                    <a:pt x="105" y="149"/>
                    <a:pt x="94" y="156"/>
                  </a:cubicBezTo>
                  <a:cubicBezTo>
                    <a:pt x="85" y="163"/>
                    <a:pt x="82" y="174"/>
                    <a:pt x="79" y="184"/>
                  </a:cubicBezTo>
                  <a:cubicBezTo>
                    <a:pt x="73" y="206"/>
                    <a:pt x="68" y="230"/>
                    <a:pt x="69" y="253"/>
                  </a:cubicBezTo>
                  <a:cubicBezTo>
                    <a:pt x="76" y="256"/>
                    <a:pt x="83" y="255"/>
                    <a:pt x="90" y="256"/>
                  </a:cubicBezTo>
                  <a:cubicBezTo>
                    <a:pt x="144" y="255"/>
                    <a:pt x="199" y="255"/>
                    <a:pt x="254" y="256"/>
                  </a:cubicBezTo>
                  <a:cubicBezTo>
                    <a:pt x="260" y="255"/>
                    <a:pt x="267" y="256"/>
                    <a:pt x="272" y="253"/>
                  </a:cubicBezTo>
                  <a:cubicBezTo>
                    <a:pt x="274" y="232"/>
                    <a:pt x="269" y="210"/>
                    <a:pt x="264" y="190"/>
                  </a:cubicBezTo>
                  <a:cubicBezTo>
                    <a:pt x="260" y="177"/>
                    <a:pt x="257" y="162"/>
                    <a:pt x="245" y="155"/>
                  </a:cubicBezTo>
                  <a:cubicBezTo>
                    <a:pt x="234" y="149"/>
                    <a:pt x="222" y="146"/>
                    <a:pt x="210" y="14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8" name="Freeform 874"/>
            <p:cNvSpPr>
              <a:spLocks noEditPoints="1"/>
            </p:cNvSpPr>
            <p:nvPr/>
          </p:nvSpPr>
          <p:spPr bwMode="auto">
            <a:xfrm>
              <a:off x="1525723" y="4838214"/>
              <a:ext cx="401638" cy="401638"/>
            </a:xfrm>
            <a:custGeom>
              <a:avLst/>
              <a:gdLst>
                <a:gd name="T0" fmla="*/ 204 w 261"/>
                <a:gd name="T1" fmla="*/ 30 h 261"/>
                <a:gd name="T2" fmla="*/ 124 w 261"/>
                <a:gd name="T3" fmla="*/ 257 h 261"/>
                <a:gd name="T4" fmla="*/ 96 w 261"/>
                <a:gd name="T5" fmla="*/ 10 h 261"/>
                <a:gd name="T6" fmla="*/ 19 w 261"/>
                <a:gd name="T7" fmla="*/ 102 h 261"/>
                <a:gd name="T8" fmla="*/ 28 w 261"/>
                <a:gd name="T9" fmla="*/ 104 h 261"/>
                <a:gd name="T10" fmla="*/ 17 w 261"/>
                <a:gd name="T11" fmla="*/ 155 h 261"/>
                <a:gd name="T12" fmla="*/ 30 w 261"/>
                <a:gd name="T13" fmla="*/ 162 h 261"/>
                <a:gd name="T14" fmla="*/ 21 w 261"/>
                <a:gd name="T15" fmla="*/ 165 h 261"/>
                <a:gd name="T16" fmla="*/ 100 w 261"/>
                <a:gd name="T17" fmla="*/ 221 h 261"/>
                <a:gd name="T18" fmla="*/ 125 w 261"/>
                <a:gd name="T19" fmla="*/ 243 h 261"/>
                <a:gd name="T20" fmla="*/ 133 w 261"/>
                <a:gd name="T21" fmla="*/ 237 h 261"/>
                <a:gd name="T22" fmla="*/ 238 w 261"/>
                <a:gd name="T23" fmla="*/ 161 h 261"/>
                <a:gd name="T24" fmla="*/ 238 w 261"/>
                <a:gd name="T25" fmla="*/ 158 h 261"/>
                <a:gd name="T26" fmla="*/ 211 w 261"/>
                <a:gd name="T27" fmla="*/ 125 h 261"/>
                <a:gd name="T28" fmla="*/ 240 w 261"/>
                <a:gd name="T29" fmla="*/ 103 h 261"/>
                <a:gd name="T30" fmla="*/ 221 w 261"/>
                <a:gd name="T31" fmla="*/ 101 h 261"/>
                <a:gd name="T32" fmla="*/ 187 w 261"/>
                <a:gd name="T33" fmla="*/ 34 h 261"/>
                <a:gd name="T34" fmla="*/ 175 w 261"/>
                <a:gd name="T35" fmla="*/ 40 h 261"/>
                <a:gd name="T36" fmla="*/ 159 w 261"/>
                <a:gd name="T37" fmla="*/ 23 h 261"/>
                <a:gd name="T38" fmla="*/ 157 w 261"/>
                <a:gd name="T39" fmla="*/ 22 h 261"/>
                <a:gd name="T40" fmla="*/ 125 w 261"/>
                <a:gd name="T41" fmla="*/ 21 h 261"/>
                <a:gd name="T42" fmla="*/ 133 w 261"/>
                <a:gd name="T43" fmla="*/ 49 h 261"/>
                <a:gd name="T44" fmla="*/ 94 w 261"/>
                <a:gd name="T45" fmla="*/ 40 h 261"/>
                <a:gd name="T46" fmla="*/ 119 w 261"/>
                <a:gd name="T47" fmla="*/ 137 h 261"/>
                <a:gd name="T48" fmla="*/ 59 w 261"/>
                <a:gd name="T49" fmla="*/ 205 h 261"/>
                <a:gd name="T50" fmla="*/ 209 w 261"/>
                <a:gd name="T51" fmla="*/ 109 h 261"/>
                <a:gd name="T52" fmla="*/ 132 w 261"/>
                <a:gd name="T53" fmla="*/ 123 h 261"/>
                <a:gd name="T54" fmla="*/ 94 w 261"/>
                <a:gd name="T55" fmla="*/ 40 h 261"/>
                <a:gd name="T56" fmla="*/ 83 w 261"/>
                <a:gd name="T57" fmla="*/ 50 h 261"/>
                <a:gd name="T58" fmla="*/ 54 w 261"/>
                <a:gd name="T59" fmla="*/ 64 h 261"/>
                <a:gd name="T60" fmla="*/ 54 w 261"/>
                <a:gd name="T61" fmla="*/ 64 h 261"/>
                <a:gd name="T62" fmla="*/ 204 w 261"/>
                <a:gd name="T63" fmla="*/ 55 h 261"/>
                <a:gd name="T64" fmla="*/ 38 w 261"/>
                <a:gd name="T65" fmla="*/ 76 h 261"/>
                <a:gd name="T66" fmla="*/ 38 w 261"/>
                <a:gd name="T67" fmla="*/ 76 h 261"/>
                <a:gd name="T68" fmla="*/ 219 w 261"/>
                <a:gd name="T69" fmla="*/ 84 h 261"/>
                <a:gd name="T70" fmla="*/ 22 w 261"/>
                <a:gd name="T71" fmla="*/ 125 h 261"/>
                <a:gd name="T72" fmla="*/ 22 w 261"/>
                <a:gd name="T73" fmla="*/ 125 h 261"/>
                <a:gd name="T74" fmla="*/ 41 w 261"/>
                <a:gd name="T75" fmla="*/ 185 h 261"/>
                <a:gd name="T76" fmla="*/ 211 w 261"/>
                <a:gd name="T77" fmla="*/ 176 h 261"/>
                <a:gd name="T78" fmla="*/ 211 w 261"/>
                <a:gd name="T79" fmla="*/ 176 h 261"/>
                <a:gd name="T80" fmla="*/ 205 w 261"/>
                <a:gd name="T81" fmla="*/ 206 h 261"/>
                <a:gd name="T82" fmla="*/ 75 w 261"/>
                <a:gd name="T83" fmla="*/ 213 h 261"/>
                <a:gd name="T84" fmla="*/ 75 w 261"/>
                <a:gd name="T85" fmla="*/ 213 h 261"/>
                <a:gd name="T86" fmla="*/ 182 w 261"/>
                <a:gd name="T87" fmla="*/ 220 h 261"/>
                <a:gd name="T88" fmla="*/ 151 w 261"/>
                <a:gd name="T89" fmla="*/ 221 h 261"/>
                <a:gd name="T90" fmla="*/ 151 w 261"/>
                <a:gd name="T91"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1" h="261">
                  <a:moveTo>
                    <a:pt x="96" y="10"/>
                  </a:moveTo>
                  <a:cubicBezTo>
                    <a:pt x="132" y="0"/>
                    <a:pt x="173" y="7"/>
                    <a:pt x="204" y="30"/>
                  </a:cubicBezTo>
                  <a:cubicBezTo>
                    <a:pt x="241" y="57"/>
                    <a:pt x="261" y="104"/>
                    <a:pt x="253" y="149"/>
                  </a:cubicBezTo>
                  <a:cubicBezTo>
                    <a:pt x="245" y="211"/>
                    <a:pt x="186" y="261"/>
                    <a:pt x="124" y="257"/>
                  </a:cubicBezTo>
                  <a:cubicBezTo>
                    <a:pt x="60" y="256"/>
                    <a:pt x="4" y="198"/>
                    <a:pt x="3" y="134"/>
                  </a:cubicBezTo>
                  <a:cubicBezTo>
                    <a:pt x="0" y="78"/>
                    <a:pt x="41" y="24"/>
                    <a:pt x="96" y="10"/>
                  </a:cubicBezTo>
                  <a:close/>
                  <a:moveTo>
                    <a:pt x="78" y="31"/>
                  </a:moveTo>
                  <a:cubicBezTo>
                    <a:pt x="49" y="45"/>
                    <a:pt x="30" y="72"/>
                    <a:pt x="19" y="102"/>
                  </a:cubicBezTo>
                  <a:cubicBezTo>
                    <a:pt x="28" y="100"/>
                    <a:pt x="38" y="98"/>
                    <a:pt x="38" y="111"/>
                  </a:cubicBezTo>
                  <a:cubicBezTo>
                    <a:pt x="35" y="109"/>
                    <a:pt x="30" y="106"/>
                    <a:pt x="28" y="104"/>
                  </a:cubicBezTo>
                  <a:cubicBezTo>
                    <a:pt x="24" y="106"/>
                    <a:pt x="21" y="108"/>
                    <a:pt x="18" y="110"/>
                  </a:cubicBezTo>
                  <a:cubicBezTo>
                    <a:pt x="16" y="125"/>
                    <a:pt x="17" y="140"/>
                    <a:pt x="17" y="155"/>
                  </a:cubicBezTo>
                  <a:cubicBezTo>
                    <a:pt x="25" y="154"/>
                    <a:pt x="33" y="153"/>
                    <a:pt x="40" y="153"/>
                  </a:cubicBezTo>
                  <a:cubicBezTo>
                    <a:pt x="38" y="155"/>
                    <a:pt x="33" y="160"/>
                    <a:pt x="30" y="162"/>
                  </a:cubicBezTo>
                  <a:cubicBezTo>
                    <a:pt x="27" y="154"/>
                    <a:pt x="27" y="154"/>
                    <a:pt x="27" y="154"/>
                  </a:cubicBezTo>
                  <a:cubicBezTo>
                    <a:pt x="25" y="158"/>
                    <a:pt x="23" y="161"/>
                    <a:pt x="21" y="165"/>
                  </a:cubicBezTo>
                  <a:cubicBezTo>
                    <a:pt x="34" y="200"/>
                    <a:pt x="63" y="227"/>
                    <a:pt x="99" y="239"/>
                  </a:cubicBezTo>
                  <a:cubicBezTo>
                    <a:pt x="99" y="233"/>
                    <a:pt x="100" y="227"/>
                    <a:pt x="100" y="221"/>
                  </a:cubicBezTo>
                  <a:cubicBezTo>
                    <a:pt x="102" y="221"/>
                    <a:pt x="105" y="222"/>
                    <a:pt x="106" y="222"/>
                  </a:cubicBezTo>
                  <a:cubicBezTo>
                    <a:pt x="100" y="235"/>
                    <a:pt x="112" y="245"/>
                    <a:pt x="125" y="243"/>
                  </a:cubicBezTo>
                  <a:cubicBezTo>
                    <a:pt x="124" y="233"/>
                    <a:pt x="123" y="222"/>
                    <a:pt x="124" y="212"/>
                  </a:cubicBezTo>
                  <a:cubicBezTo>
                    <a:pt x="141" y="206"/>
                    <a:pt x="130" y="228"/>
                    <a:pt x="133" y="237"/>
                  </a:cubicBezTo>
                  <a:cubicBezTo>
                    <a:pt x="139" y="246"/>
                    <a:pt x="152" y="239"/>
                    <a:pt x="160" y="237"/>
                  </a:cubicBezTo>
                  <a:cubicBezTo>
                    <a:pt x="197" y="227"/>
                    <a:pt x="225" y="196"/>
                    <a:pt x="238" y="161"/>
                  </a:cubicBezTo>
                  <a:cubicBezTo>
                    <a:pt x="230" y="160"/>
                    <a:pt x="221" y="160"/>
                    <a:pt x="216" y="152"/>
                  </a:cubicBezTo>
                  <a:cubicBezTo>
                    <a:pt x="222" y="154"/>
                    <a:pt x="233" y="156"/>
                    <a:pt x="238" y="158"/>
                  </a:cubicBezTo>
                  <a:cubicBezTo>
                    <a:pt x="240" y="149"/>
                    <a:pt x="242" y="140"/>
                    <a:pt x="237" y="132"/>
                  </a:cubicBezTo>
                  <a:cubicBezTo>
                    <a:pt x="229" y="136"/>
                    <a:pt x="204" y="142"/>
                    <a:pt x="211" y="125"/>
                  </a:cubicBezTo>
                  <a:cubicBezTo>
                    <a:pt x="221" y="124"/>
                    <a:pt x="231" y="125"/>
                    <a:pt x="242" y="126"/>
                  </a:cubicBezTo>
                  <a:cubicBezTo>
                    <a:pt x="241" y="120"/>
                    <a:pt x="241" y="109"/>
                    <a:pt x="240" y="103"/>
                  </a:cubicBezTo>
                  <a:cubicBezTo>
                    <a:pt x="234" y="105"/>
                    <a:pt x="227" y="107"/>
                    <a:pt x="221" y="109"/>
                  </a:cubicBezTo>
                  <a:cubicBezTo>
                    <a:pt x="221" y="107"/>
                    <a:pt x="221" y="103"/>
                    <a:pt x="221" y="101"/>
                  </a:cubicBezTo>
                  <a:cubicBezTo>
                    <a:pt x="227" y="101"/>
                    <a:pt x="232" y="101"/>
                    <a:pt x="238" y="100"/>
                  </a:cubicBezTo>
                  <a:cubicBezTo>
                    <a:pt x="229" y="73"/>
                    <a:pt x="211" y="50"/>
                    <a:pt x="187" y="34"/>
                  </a:cubicBezTo>
                  <a:cubicBezTo>
                    <a:pt x="185" y="42"/>
                    <a:pt x="181" y="48"/>
                    <a:pt x="175" y="53"/>
                  </a:cubicBezTo>
                  <a:cubicBezTo>
                    <a:pt x="175" y="49"/>
                    <a:pt x="175" y="43"/>
                    <a:pt x="175" y="40"/>
                  </a:cubicBezTo>
                  <a:cubicBezTo>
                    <a:pt x="179" y="38"/>
                    <a:pt x="182" y="35"/>
                    <a:pt x="186" y="33"/>
                  </a:cubicBezTo>
                  <a:cubicBezTo>
                    <a:pt x="177" y="30"/>
                    <a:pt x="168" y="26"/>
                    <a:pt x="159" y="23"/>
                  </a:cubicBezTo>
                  <a:cubicBezTo>
                    <a:pt x="158" y="30"/>
                    <a:pt x="157" y="37"/>
                    <a:pt x="155" y="44"/>
                  </a:cubicBezTo>
                  <a:cubicBezTo>
                    <a:pt x="150" y="36"/>
                    <a:pt x="153" y="29"/>
                    <a:pt x="157" y="22"/>
                  </a:cubicBezTo>
                  <a:cubicBezTo>
                    <a:pt x="131" y="16"/>
                    <a:pt x="103" y="19"/>
                    <a:pt x="78" y="31"/>
                  </a:cubicBezTo>
                  <a:close/>
                  <a:moveTo>
                    <a:pt x="125" y="21"/>
                  </a:moveTo>
                  <a:cubicBezTo>
                    <a:pt x="124" y="31"/>
                    <a:pt x="123" y="40"/>
                    <a:pt x="123" y="50"/>
                  </a:cubicBezTo>
                  <a:cubicBezTo>
                    <a:pt x="125" y="50"/>
                    <a:pt x="130" y="49"/>
                    <a:pt x="133" y="49"/>
                  </a:cubicBezTo>
                  <a:cubicBezTo>
                    <a:pt x="135" y="40"/>
                    <a:pt x="138" y="24"/>
                    <a:pt x="125" y="21"/>
                  </a:cubicBezTo>
                  <a:close/>
                  <a:moveTo>
                    <a:pt x="94" y="40"/>
                  </a:moveTo>
                  <a:cubicBezTo>
                    <a:pt x="103" y="63"/>
                    <a:pt x="110" y="87"/>
                    <a:pt x="118" y="110"/>
                  </a:cubicBezTo>
                  <a:cubicBezTo>
                    <a:pt x="121" y="119"/>
                    <a:pt x="120" y="128"/>
                    <a:pt x="119" y="137"/>
                  </a:cubicBezTo>
                  <a:cubicBezTo>
                    <a:pt x="95" y="160"/>
                    <a:pt x="73" y="185"/>
                    <a:pt x="49" y="208"/>
                  </a:cubicBezTo>
                  <a:cubicBezTo>
                    <a:pt x="51" y="207"/>
                    <a:pt x="57" y="206"/>
                    <a:pt x="59" y="205"/>
                  </a:cubicBezTo>
                  <a:cubicBezTo>
                    <a:pt x="81" y="187"/>
                    <a:pt x="99" y="164"/>
                    <a:pt x="120" y="144"/>
                  </a:cubicBezTo>
                  <a:cubicBezTo>
                    <a:pt x="146" y="127"/>
                    <a:pt x="180" y="122"/>
                    <a:pt x="209" y="109"/>
                  </a:cubicBezTo>
                  <a:cubicBezTo>
                    <a:pt x="210" y="107"/>
                    <a:pt x="212" y="101"/>
                    <a:pt x="213" y="99"/>
                  </a:cubicBezTo>
                  <a:cubicBezTo>
                    <a:pt x="185" y="103"/>
                    <a:pt x="159" y="115"/>
                    <a:pt x="132" y="123"/>
                  </a:cubicBezTo>
                  <a:cubicBezTo>
                    <a:pt x="121" y="91"/>
                    <a:pt x="108" y="58"/>
                    <a:pt x="104" y="24"/>
                  </a:cubicBezTo>
                  <a:cubicBezTo>
                    <a:pt x="100" y="29"/>
                    <a:pt x="97" y="35"/>
                    <a:pt x="94" y="40"/>
                  </a:cubicBezTo>
                  <a:close/>
                  <a:moveTo>
                    <a:pt x="75" y="39"/>
                  </a:moveTo>
                  <a:cubicBezTo>
                    <a:pt x="69" y="44"/>
                    <a:pt x="76" y="55"/>
                    <a:pt x="83" y="50"/>
                  </a:cubicBezTo>
                  <a:cubicBezTo>
                    <a:pt x="88" y="46"/>
                    <a:pt x="81" y="35"/>
                    <a:pt x="75" y="39"/>
                  </a:cubicBezTo>
                  <a:close/>
                  <a:moveTo>
                    <a:pt x="54" y="64"/>
                  </a:moveTo>
                  <a:cubicBezTo>
                    <a:pt x="60" y="71"/>
                    <a:pt x="70" y="61"/>
                    <a:pt x="62" y="55"/>
                  </a:cubicBezTo>
                  <a:cubicBezTo>
                    <a:pt x="56" y="48"/>
                    <a:pt x="45" y="58"/>
                    <a:pt x="54" y="64"/>
                  </a:cubicBezTo>
                  <a:close/>
                  <a:moveTo>
                    <a:pt x="196" y="63"/>
                  </a:moveTo>
                  <a:cubicBezTo>
                    <a:pt x="203" y="65"/>
                    <a:pt x="205" y="62"/>
                    <a:pt x="204" y="55"/>
                  </a:cubicBezTo>
                  <a:cubicBezTo>
                    <a:pt x="198" y="54"/>
                    <a:pt x="195" y="57"/>
                    <a:pt x="196" y="63"/>
                  </a:cubicBezTo>
                  <a:close/>
                  <a:moveTo>
                    <a:pt x="38" y="76"/>
                  </a:moveTo>
                  <a:cubicBezTo>
                    <a:pt x="35" y="84"/>
                    <a:pt x="38" y="87"/>
                    <a:pt x="46" y="85"/>
                  </a:cubicBezTo>
                  <a:cubicBezTo>
                    <a:pt x="49" y="78"/>
                    <a:pt x="46" y="75"/>
                    <a:pt x="38" y="76"/>
                  </a:cubicBezTo>
                  <a:close/>
                  <a:moveTo>
                    <a:pt x="212" y="77"/>
                  </a:moveTo>
                  <a:cubicBezTo>
                    <a:pt x="209" y="85"/>
                    <a:pt x="211" y="88"/>
                    <a:pt x="219" y="84"/>
                  </a:cubicBezTo>
                  <a:cubicBezTo>
                    <a:pt x="222" y="76"/>
                    <a:pt x="220" y="74"/>
                    <a:pt x="212" y="77"/>
                  </a:cubicBezTo>
                  <a:close/>
                  <a:moveTo>
                    <a:pt x="22" y="125"/>
                  </a:moveTo>
                  <a:cubicBezTo>
                    <a:pt x="13" y="141"/>
                    <a:pt x="54" y="141"/>
                    <a:pt x="47" y="126"/>
                  </a:cubicBezTo>
                  <a:cubicBezTo>
                    <a:pt x="39" y="124"/>
                    <a:pt x="30" y="124"/>
                    <a:pt x="22" y="125"/>
                  </a:cubicBezTo>
                  <a:close/>
                  <a:moveTo>
                    <a:pt x="43" y="175"/>
                  </a:moveTo>
                  <a:cubicBezTo>
                    <a:pt x="36" y="174"/>
                    <a:pt x="32" y="186"/>
                    <a:pt x="41" y="185"/>
                  </a:cubicBezTo>
                  <a:cubicBezTo>
                    <a:pt x="47" y="186"/>
                    <a:pt x="51" y="175"/>
                    <a:pt x="43" y="175"/>
                  </a:cubicBezTo>
                  <a:close/>
                  <a:moveTo>
                    <a:pt x="211" y="176"/>
                  </a:moveTo>
                  <a:cubicBezTo>
                    <a:pt x="206" y="181"/>
                    <a:pt x="215" y="188"/>
                    <a:pt x="220" y="184"/>
                  </a:cubicBezTo>
                  <a:cubicBezTo>
                    <a:pt x="225" y="179"/>
                    <a:pt x="216" y="172"/>
                    <a:pt x="211" y="176"/>
                  </a:cubicBezTo>
                  <a:close/>
                  <a:moveTo>
                    <a:pt x="194" y="197"/>
                  </a:moveTo>
                  <a:cubicBezTo>
                    <a:pt x="192" y="202"/>
                    <a:pt x="200" y="210"/>
                    <a:pt x="205" y="206"/>
                  </a:cubicBezTo>
                  <a:cubicBezTo>
                    <a:pt x="208" y="200"/>
                    <a:pt x="199" y="193"/>
                    <a:pt x="194" y="197"/>
                  </a:cubicBezTo>
                  <a:close/>
                  <a:moveTo>
                    <a:pt x="75" y="213"/>
                  </a:moveTo>
                  <a:cubicBezTo>
                    <a:pt x="73" y="220"/>
                    <a:pt x="76" y="222"/>
                    <a:pt x="82" y="219"/>
                  </a:cubicBezTo>
                  <a:cubicBezTo>
                    <a:pt x="84" y="212"/>
                    <a:pt x="82" y="210"/>
                    <a:pt x="75" y="213"/>
                  </a:cubicBezTo>
                  <a:close/>
                  <a:moveTo>
                    <a:pt x="175" y="212"/>
                  </a:moveTo>
                  <a:cubicBezTo>
                    <a:pt x="173" y="219"/>
                    <a:pt x="175" y="222"/>
                    <a:pt x="182" y="220"/>
                  </a:cubicBezTo>
                  <a:cubicBezTo>
                    <a:pt x="184" y="214"/>
                    <a:pt x="182" y="211"/>
                    <a:pt x="175" y="212"/>
                  </a:cubicBezTo>
                  <a:close/>
                  <a:moveTo>
                    <a:pt x="151" y="221"/>
                  </a:moveTo>
                  <a:cubicBezTo>
                    <a:pt x="147" y="226"/>
                    <a:pt x="151" y="238"/>
                    <a:pt x="158" y="234"/>
                  </a:cubicBezTo>
                  <a:cubicBezTo>
                    <a:pt x="163" y="230"/>
                    <a:pt x="158" y="217"/>
                    <a:pt x="151" y="22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9" name="Freeform 875"/>
            <p:cNvSpPr>
              <a:spLocks noEditPoints="1"/>
            </p:cNvSpPr>
            <p:nvPr/>
          </p:nvSpPr>
          <p:spPr bwMode="auto">
            <a:xfrm rot="21136666">
              <a:off x="1357254" y="4281602"/>
              <a:ext cx="400050" cy="352425"/>
            </a:xfrm>
            <a:custGeom>
              <a:avLst/>
              <a:gdLst>
                <a:gd name="T0" fmla="*/ 259 w 260"/>
                <a:gd name="T1" fmla="*/ 36 h 229"/>
                <a:gd name="T2" fmla="*/ 245 w 260"/>
                <a:gd name="T3" fmla="*/ 183 h 229"/>
                <a:gd name="T4" fmla="*/ 166 w 260"/>
                <a:gd name="T5" fmla="*/ 163 h 229"/>
                <a:gd name="T6" fmla="*/ 195 w 260"/>
                <a:gd name="T7" fmla="*/ 7 h 229"/>
                <a:gd name="T8" fmla="*/ 194 w 260"/>
                <a:gd name="T9" fmla="*/ 35 h 229"/>
                <a:gd name="T10" fmla="*/ 245 w 260"/>
                <a:gd name="T11" fmla="*/ 28 h 229"/>
                <a:gd name="T12" fmla="*/ 178 w 260"/>
                <a:gd name="T13" fmla="*/ 32 h 229"/>
                <a:gd name="T14" fmla="*/ 194 w 260"/>
                <a:gd name="T15" fmla="*/ 72 h 229"/>
                <a:gd name="T16" fmla="*/ 178 w 260"/>
                <a:gd name="T17" fmla="*/ 32 h 229"/>
                <a:gd name="T18" fmla="*/ 197 w 260"/>
                <a:gd name="T19" fmla="*/ 73 h 229"/>
                <a:gd name="T20" fmla="*/ 226 w 260"/>
                <a:gd name="T21" fmla="*/ 40 h 229"/>
                <a:gd name="T22" fmla="*/ 231 w 260"/>
                <a:gd name="T23" fmla="*/ 39 h 229"/>
                <a:gd name="T24" fmla="*/ 248 w 260"/>
                <a:gd name="T25" fmla="*/ 73 h 229"/>
                <a:gd name="T26" fmla="*/ 231 w 260"/>
                <a:gd name="T27" fmla="*/ 39 h 229"/>
                <a:gd name="T28" fmla="*/ 202 w 260"/>
                <a:gd name="T29" fmla="*/ 197 h 229"/>
                <a:gd name="T30" fmla="*/ 250 w 260"/>
                <a:gd name="T31" fmla="*/ 153 h 229"/>
                <a:gd name="T32" fmla="*/ 195 w 260"/>
                <a:gd name="T33" fmla="*/ 162 h 229"/>
                <a:gd name="T34" fmla="*/ 193 w 260"/>
                <a:gd name="T35" fmla="*/ 155 h 229"/>
                <a:gd name="T36" fmla="*/ 176 w 260"/>
                <a:gd name="T37" fmla="*/ 90 h 229"/>
                <a:gd name="T38" fmla="*/ 197 w 260"/>
                <a:gd name="T39" fmla="*/ 90 h 229"/>
                <a:gd name="T40" fmla="*/ 228 w 260"/>
                <a:gd name="T41" fmla="*/ 155 h 229"/>
                <a:gd name="T42" fmla="*/ 197 w 260"/>
                <a:gd name="T43" fmla="*/ 90 h 229"/>
                <a:gd name="T44" fmla="*/ 231 w 260"/>
                <a:gd name="T45" fmla="*/ 157 h 229"/>
                <a:gd name="T46" fmla="*/ 248 w 260"/>
                <a:gd name="T47" fmla="*/ 90 h 229"/>
                <a:gd name="T48" fmla="*/ 55 w 260"/>
                <a:gd name="T49" fmla="*/ 122 h 229"/>
                <a:gd name="T50" fmla="*/ 150 w 260"/>
                <a:gd name="T51" fmla="*/ 56 h 229"/>
                <a:gd name="T52" fmla="*/ 72 w 260"/>
                <a:gd name="T53" fmla="*/ 150 h 229"/>
                <a:gd name="T54" fmla="*/ 0 w 260"/>
                <a:gd name="T55" fmla="*/ 100 h 229"/>
                <a:gd name="T56" fmla="*/ 55 w 260"/>
                <a:gd name="T57" fmla="*/ 122 h 229"/>
                <a:gd name="T58" fmla="*/ 11 w 260"/>
                <a:gd name="T59" fmla="*/ 85 h 229"/>
                <a:gd name="T60" fmla="*/ 83 w 260"/>
                <a:gd name="T61" fmla="*/ 69 h 229"/>
                <a:gd name="T62" fmla="*/ 29 w 260"/>
                <a:gd name="T63" fmla="*/ 59 h 229"/>
                <a:gd name="T64" fmla="*/ 123 w 260"/>
                <a:gd name="T65" fmla="*/ 87 h 229"/>
                <a:gd name="T66" fmla="*/ 20 w 260"/>
                <a:gd name="T67" fmla="*/ 173 h 229"/>
                <a:gd name="T68" fmla="*/ 10 w 260"/>
                <a:gd name="T69" fmla="*/ 181 h 229"/>
                <a:gd name="T70" fmla="*/ 134 w 260"/>
                <a:gd name="T71"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9">
                  <a:moveTo>
                    <a:pt x="195" y="7"/>
                  </a:moveTo>
                  <a:cubicBezTo>
                    <a:pt x="218" y="0"/>
                    <a:pt x="253" y="9"/>
                    <a:pt x="259" y="36"/>
                  </a:cubicBezTo>
                  <a:cubicBezTo>
                    <a:pt x="260" y="76"/>
                    <a:pt x="259" y="115"/>
                    <a:pt x="259" y="155"/>
                  </a:cubicBezTo>
                  <a:cubicBezTo>
                    <a:pt x="260" y="166"/>
                    <a:pt x="251" y="174"/>
                    <a:pt x="245" y="183"/>
                  </a:cubicBezTo>
                  <a:cubicBezTo>
                    <a:pt x="234" y="198"/>
                    <a:pt x="226" y="215"/>
                    <a:pt x="213" y="229"/>
                  </a:cubicBezTo>
                  <a:cubicBezTo>
                    <a:pt x="195" y="208"/>
                    <a:pt x="180" y="185"/>
                    <a:pt x="166" y="163"/>
                  </a:cubicBezTo>
                  <a:cubicBezTo>
                    <a:pt x="164" y="123"/>
                    <a:pt x="166" y="83"/>
                    <a:pt x="165" y="44"/>
                  </a:cubicBezTo>
                  <a:cubicBezTo>
                    <a:pt x="164" y="26"/>
                    <a:pt x="179" y="12"/>
                    <a:pt x="195" y="7"/>
                  </a:cubicBezTo>
                  <a:close/>
                  <a:moveTo>
                    <a:pt x="180" y="26"/>
                  </a:moveTo>
                  <a:cubicBezTo>
                    <a:pt x="184" y="29"/>
                    <a:pt x="189" y="32"/>
                    <a:pt x="194" y="35"/>
                  </a:cubicBezTo>
                  <a:cubicBezTo>
                    <a:pt x="206" y="30"/>
                    <a:pt x="218" y="30"/>
                    <a:pt x="230" y="34"/>
                  </a:cubicBezTo>
                  <a:cubicBezTo>
                    <a:pt x="233" y="32"/>
                    <a:pt x="241" y="29"/>
                    <a:pt x="245" y="28"/>
                  </a:cubicBezTo>
                  <a:cubicBezTo>
                    <a:pt x="226" y="11"/>
                    <a:pt x="200" y="14"/>
                    <a:pt x="180" y="26"/>
                  </a:cubicBezTo>
                  <a:close/>
                  <a:moveTo>
                    <a:pt x="178" y="32"/>
                  </a:moveTo>
                  <a:cubicBezTo>
                    <a:pt x="176" y="46"/>
                    <a:pt x="176" y="60"/>
                    <a:pt x="176" y="74"/>
                  </a:cubicBezTo>
                  <a:cubicBezTo>
                    <a:pt x="181" y="74"/>
                    <a:pt x="190" y="73"/>
                    <a:pt x="194" y="72"/>
                  </a:cubicBezTo>
                  <a:cubicBezTo>
                    <a:pt x="194" y="60"/>
                    <a:pt x="193" y="48"/>
                    <a:pt x="192" y="36"/>
                  </a:cubicBezTo>
                  <a:cubicBezTo>
                    <a:pt x="189" y="35"/>
                    <a:pt x="182" y="33"/>
                    <a:pt x="178" y="32"/>
                  </a:cubicBezTo>
                  <a:close/>
                  <a:moveTo>
                    <a:pt x="196" y="37"/>
                  </a:moveTo>
                  <a:cubicBezTo>
                    <a:pt x="197" y="49"/>
                    <a:pt x="197" y="61"/>
                    <a:pt x="197" y="73"/>
                  </a:cubicBezTo>
                  <a:cubicBezTo>
                    <a:pt x="207" y="73"/>
                    <a:pt x="218" y="73"/>
                    <a:pt x="228" y="73"/>
                  </a:cubicBezTo>
                  <a:cubicBezTo>
                    <a:pt x="228" y="62"/>
                    <a:pt x="228" y="51"/>
                    <a:pt x="226" y="40"/>
                  </a:cubicBezTo>
                  <a:cubicBezTo>
                    <a:pt x="221" y="29"/>
                    <a:pt x="206" y="36"/>
                    <a:pt x="196" y="37"/>
                  </a:cubicBezTo>
                  <a:close/>
                  <a:moveTo>
                    <a:pt x="231" y="39"/>
                  </a:moveTo>
                  <a:cubicBezTo>
                    <a:pt x="230" y="50"/>
                    <a:pt x="231" y="61"/>
                    <a:pt x="231" y="73"/>
                  </a:cubicBezTo>
                  <a:cubicBezTo>
                    <a:pt x="236" y="73"/>
                    <a:pt x="244" y="73"/>
                    <a:pt x="248" y="73"/>
                  </a:cubicBezTo>
                  <a:cubicBezTo>
                    <a:pt x="248" y="59"/>
                    <a:pt x="248" y="45"/>
                    <a:pt x="246" y="31"/>
                  </a:cubicBezTo>
                  <a:cubicBezTo>
                    <a:pt x="241" y="33"/>
                    <a:pt x="236" y="36"/>
                    <a:pt x="231" y="39"/>
                  </a:cubicBezTo>
                  <a:close/>
                  <a:moveTo>
                    <a:pt x="176" y="146"/>
                  </a:moveTo>
                  <a:cubicBezTo>
                    <a:pt x="175" y="166"/>
                    <a:pt x="193" y="181"/>
                    <a:pt x="202" y="197"/>
                  </a:cubicBezTo>
                  <a:cubicBezTo>
                    <a:pt x="209" y="197"/>
                    <a:pt x="216" y="197"/>
                    <a:pt x="223" y="197"/>
                  </a:cubicBezTo>
                  <a:cubicBezTo>
                    <a:pt x="232" y="183"/>
                    <a:pt x="243" y="169"/>
                    <a:pt x="250" y="153"/>
                  </a:cubicBezTo>
                  <a:cubicBezTo>
                    <a:pt x="243" y="156"/>
                    <a:pt x="237" y="159"/>
                    <a:pt x="230" y="162"/>
                  </a:cubicBezTo>
                  <a:cubicBezTo>
                    <a:pt x="219" y="154"/>
                    <a:pt x="206" y="153"/>
                    <a:pt x="195" y="162"/>
                  </a:cubicBezTo>
                  <a:cubicBezTo>
                    <a:pt x="190" y="161"/>
                    <a:pt x="185" y="160"/>
                    <a:pt x="180" y="158"/>
                  </a:cubicBezTo>
                  <a:cubicBezTo>
                    <a:pt x="183" y="158"/>
                    <a:pt x="189" y="156"/>
                    <a:pt x="193" y="155"/>
                  </a:cubicBezTo>
                  <a:cubicBezTo>
                    <a:pt x="195" y="134"/>
                    <a:pt x="194" y="112"/>
                    <a:pt x="194" y="90"/>
                  </a:cubicBezTo>
                  <a:cubicBezTo>
                    <a:pt x="190" y="90"/>
                    <a:pt x="181" y="90"/>
                    <a:pt x="176" y="90"/>
                  </a:cubicBezTo>
                  <a:cubicBezTo>
                    <a:pt x="176" y="109"/>
                    <a:pt x="176" y="127"/>
                    <a:pt x="176" y="146"/>
                  </a:cubicBezTo>
                  <a:close/>
                  <a:moveTo>
                    <a:pt x="197" y="90"/>
                  </a:moveTo>
                  <a:cubicBezTo>
                    <a:pt x="197" y="112"/>
                    <a:pt x="198" y="134"/>
                    <a:pt x="196" y="155"/>
                  </a:cubicBezTo>
                  <a:cubicBezTo>
                    <a:pt x="207" y="151"/>
                    <a:pt x="217" y="151"/>
                    <a:pt x="228" y="155"/>
                  </a:cubicBezTo>
                  <a:cubicBezTo>
                    <a:pt x="228" y="133"/>
                    <a:pt x="228" y="112"/>
                    <a:pt x="228" y="90"/>
                  </a:cubicBezTo>
                  <a:cubicBezTo>
                    <a:pt x="217" y="90"/>
                    <a:pt x="207" y="90"/>
                    <a:pt x="197" y="90"/>
                  </a:cubicBezTo>
                  <a:close/>
                  <a:moveTo>
                    <a:pt x="231" y="90"/>
                  </a:moveTo>
                  <a:cubicBezTo>
                    <a:pt x="231" y="112"/>
                    <a:pt x="231" y="135"/>
                    <a:pt x="231" y="157"/>
                  </a:cubicBezTo>
                  <a:cubicBezTo>
                    <a:pt x="237" y="154"/>
                    <a:pt x="242" y="152"/>
                    <a:pt x="248" y="150"/>
                  </a:cubicBezTo>
                  <a:cubicBezTo>
                    <a:pt x="248" y="130"/>
                    <a:pt x="248" y="110"/>
                    <a:pt x="248" y="90"/>
                  </a:cubicBezTo>
                  <a:cubicBezTo>
                    <a:pt x="244" y="90"/>
                    <a:pt x="235" y="90"/>
                    <a:pt x="231" y="90"/>
                  </a:cubicBezTo>
                  <a:close/>
                  <a:moveTo>
                    <a:pt x="55" y="122"/>
                  </a:moveTo>
                  <a:cubicBezTo>
                    <a:pt x="73" y="89"/>
                    <a:pt x="103" y="61"/>
                    <a:pt x="140" y="52"/>
                  </a:cubicBezTo>
                  <a:cubicBezTo>
                    <a:pt x="142" y="53"/>
                    <a:pt x="147" y="55"/>
                    <a:pt x="150" y="56"/>
                  </a:cubicBezTo>
                  <a:cubicBezTo>
                    <a:pt x="132" y="73"/>
                    <a:pt x="111" y="87"/>
                    <a:pt x="97" y="107"/>
                  </a:cubicBezTo>
                  <a:cubicBezTo>
                    <a:pt x="87" y="120"/>
                    <a:pt x="81" y="136"/>
                    <a:pt x="72" y="150"/>
                  </a:cubicBezTo>
                  <a:cubicBezTo>
                    <a:pt x="67" y="158"/>
                    <a:pt x="56" y="160"/>
                    <a:pt x="49" y="154"/>
                  </a:cubicBezTo>
                  <a:cubicBezTo>
                    <a:pt x="28" y="140"/>
                    <a:pt x="14" y="120"/>
                    <a:pt x="0" y="100"/>
                  </a:cubicBezTo>
                  <a:cubicBezTo>
                    <a:pt x="5" y="94"/>
                    <a:pt x="11" y="89"/>
                    <a:pt x="19" y="85"/>
                  </a:cubicBezTo>
                  <a:cubicBezTo>
                    <a:pt x="29" y="99"/>
                    <a:pt x="41" y="112"/>
                    <a:pt x="55" y="122"/>
                  </a:cubicBezTo>
                  <a:close/>
                  <a:moveTo>
                    <a:pt x="10" y="63"/>
                  </a:moveTo>
                  <a:cubicBezTo>
                    <a:pt x="10" y="70"/>
                    <a:pt x="10" y="78"/>
                    <a:pt x="11" y="85"/>
                  </a:cubicBezTo>
                  <a:cubicBezTo>
                    <a:pt x="16" y="80"/>
                    <a:pt x="19" y="74"/>
                    <a:pt x="23" y="69"/>
                  </a:cubicBezTo>
                  <a:cubicBezTo>
                    <a:pt x="43" y="69"/>
                    <a:pt x="63" y="69"/>
                    <a:pt x="83" y="69"/>
                  </a:cubicBezTo>
                  <a:cubicBezTo>
                    <a:pt x="91" y="70"/>
                    <a:pt x="97" y="63"/>
                    <a:pt x="104" y="59"/>
                  </a:cubicBezTo>
                  <a:cubicBezTo>
                    <a:pt x="79" y="59"/>
                    <a:pt x="54" y="59"/>
                    <a:pt x="29" y="59"/>
                  </a:cubicBezTo>
                  <a:cubicBezTo>
                    <a:pt x="23" y="60"/>
                    <a:pt x="15" y="58"/>
                    <a:pt x="10" y="63"/>
                  </a:cubicBezTo>
                  <a:close/>
                  <a:moveTo>
                    <a:pt x="123" y="87"/>
                  </a:moveTo>
                  <a:cubicBezTo>
                    <a:pt x="123" y="115"/>
                    <a:pt x="123" y="144"/>
                    <a:pt x="123" y="172"/>
                  </a:cubicBezTo>
                  <a:cubicBezTo>
                    <a:pt x="89" y="173"/>
                    <a:pt x="54" y="172"/>
                    <a:pt x="20" y="173"/>
                  </a:cubicBezTo>
                  <a:cubicBezTo>
                    <a:pt x="19" y="157"/>
                    <a:pt x="24" y="138"/>
                    <a:pt x="11" y="126"/>
                  </a:cubicBezTo>
                  <a:cubicBezTo>
                    <a:pt x="10" y="144"/>
                    <a:pt x="10" y="162"/>
                    <a:pt x="10" y="181"/>
                  </a:cubicBezTo>
                  <a:cubicBezTo>
                    <a:pt x="51" y="184"/>
                    <a:pt x="92" y="182"/>
                    <a:pt x="133" y="182"/>
                  </a:cubicBezTo>
                  <a:cubicBezTo>
                    <a:pt x="134" y="148"/>
                    <a:pt x="133" y="115"/>
                    <a:pt x="134" y="82"/>
                  </a:cubicBezTo>
                  <a:cubicBezTo>
                    <a:pt x="131" y="83"/>
                    <a:pt x="126" y="86"/>
                    <a:pt x="123"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0" name="Freeform 876"/>
            <p:cNvSpPr>
              <a:spLocks noEditPoints="1"/>
            </p:cNvSpPr>
            <p:nvPr/>
          </p:nvSpPr>
          <p:spPr bwMode="auto">
            <a:xfrm rot="20194755">
              <a:off x="4811513" y="1767475"/>
              <a:ext cx="409435" cy="487152"/>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1" name="Freeform 877"/>
            <p:cNvSpPr>
              <a:spLocks noEditPoints="1"/>
            </p:cNvSpPr>
            <p:nvPr/>
          </p:nvSpPr>
          <p:spPr bwMode="auto">
            <a:xfrm>
              <a:off x="4702135" y="3539967"/>
              <a:ext cx="338138" cy="393700"/>
            </a:xfrm>
            <a:custGeom>
              <a:avLst/>
              <a:gdLst>
                <a:gd name="T0" fmla="*/ 50 w 220"/>
                <a:gd name="T1" fmla="*/ 16 h 256"/>
                <a:gd name="T2" fmla="*/ 166 w 220"/>
                <a:gd name="T3" fmla="*/ 15 h 256"/>
                <a:gd name="T4" fmla="*/ 190 w 220"/>
                <a:gd name="T5" fmla="*/ 54 h 256"/>
                <a:gd name="T6" fmla="*/ 210 w 220"/>
                <a:gd name="T7" fmla="*/ 167 h 256"/>
                <a:gd name="T8" fmla="*/ 152 w 220"/>
                <a:gd name="T9" fmla="*/ 215 h 256"/>
                <a:gd name="T10" fmla="*/ 209 w 220"/>
                <a:gd name="T11" fmla="*/ 236 h 256"/>
                <a:gd name="T12" fmla="*/ 132 w 220"/>
                <a:gd name="T13" fmla="*/ 256 h 256"/>
                <a:gd name="T14" fmla="*/ 11 w 220"/>
                <a:gd name="T15" fmla="*/ 249 h 256"/>
                <a:gd name="T16" fmla="*/ 64 w 220"/>
                <a:gd name="T17" fmla="*/ 236 h 256"/>
                <a:gd name="T18" fmla="*/ 60 w 220"/>
                <a:gd name="T19" fmla="*/ 233 h 256"/>
                <a:gd name="T20" fmla="*/ 14 w 220"/>
                <a:gd name="T21" fmla="*/ 109 h 256"/>
                <a:gd name="T22" fmla="*/ 24 w 220"/>
                <a:gd name="T23" fmla="*/ 0 h 256"/>
                <a:gd name="T24" fmla="*/ 35 w 220"/>
                <a:gd name="T25" fmla="*/ 43 h 256"/>
                <a:gd name="T26" fmla="*/ 106 w 220"/>
                <a:gd name="T27" fmla="*/ 86 h 256"/>
                <a:gd name="T28" fmla="*/ 134 w 220"/>
                <a:gd name="T29" fmla="*/ 39 h 256"/>
                <a:gd name="T30" fmla="*/ 192 w 220"/>
                <a:gd name="T31" fmla="*/ 24 h 256"/>
                <a:gd name="T32" fmla="*/ 28 w 220"/>
                <a:gd name="T33" fmla="*/ 23 h 256"/>
                <a:gd name="T34" fmla="*/ 41 w 220"/>
                <a:gd name="T35" fmla="*/ 89 h 256"/>
                <a:gd name="T36" fmla="*/ 56 w 220"/>
                <a:gd name="T37" fmla="*/ 48 h 256"/>
                <a:gd name="T38" fmla="*/ 133 w 220"/>
                <a:gd name="T39" fmla="*/ 94 h 256"/>
                <a:gd name="T40" fmla="*/ 142 w 220"/>
                <a:gd name="T41" fmla="*/ 49 h 256"/>
                <a:gd name="T42" fmla="*/ 110 w 220"/>
                <a:gd name="T43" fmla="*/ 117 h 256"/>
                <a:gd name="T44" fmla="*/ 109 w 220"/>
                <a:gd name="T45" fmla="*/ 97 h 256"/>
                <a:gd name="T46" fmla="*/ 156 w 220"/>
                <a:gd name="T47" fmla="*/ 114 h 256"/>
                <a:gd name="T48" fmla="*/ 75 w 220"/>
                <a:gd name="T49" fmla="*/ 115 h 256"/>
                <a:gd name="T50" fmla="*/ 39 w 220"/>
                <a:gd name="T51" fmla="*/ 116 h 256"/>
                <a:gd name="T52" fmla="*/ 77 w 220"/>
                <a:gd name="T53" fmla="*/ 213 h 256"/>
                <a:gd name="T54" fmla="*/ 152 w 220"/>
                <a:gd name="T55" fmla="*/ 197 h 256"/>
                <a:gd name="T56" fmla="*/ 190 w 220"/>
                <a:gd name="T57" fmla="*/ 96 h 256"/>
                <a:gd name="T58" fmla="*/ 19 w 220"/>
                <a:gd name="T59" fmla="*/ 159 h 256"/>
                <a:gd name="T60" fmla="*/ 30 w 220"/>
                <a:gd name="T61" fmla="*/ 168 h 256"/>
                <a:gd name="T62" fmla="*/ 19 w 220"/>
                <a:gd name="T63" fmla="*/ 159 h 256"/>
                <a:gd name="T64" fmla="*/ 168 w 220"/>
                <a:gd name="T65" fmla="*/ 217 h 256"/>
                <a:gd name="T66" fmla="*/ 197 w 220"/>
                <a:gd name="T67" fmla="*/ 121 h 256"/>
                <a:gd name="T68" fmla="*/ 81 w 220"/>
                <a:gd name="T69" fmla="*/ 226 h 256"/>
                <a:gd name="T70" fmla="*/ 89 w 220"/>
                <a:gd name="T71" fmla="*/ 244 h 256"/>
                <a:gd name="T72" fmla="*/ 81 w 220"/>
                <a:gd name="T73" fmla="*/ 226 h 256"/>
                <a:gd name="T74" fmla="*/ 132 w 220"/>
                <a:gd name="T75" fmla="*/ 244 h 256"/>
                <a:gd name="T76" fmla="*/ 118 w 220"/>
                <a:gd name="T77" fmla="*/ 231 h 256"/>
                <a:gd name="T78" fmla="*/ 65 w 220"/>
                <a:gd name="T79" fmla="*/ 73 h 256"/>
                <a:gd name="T80" fmla="*/ 57 w 220"/>
                <a:gd name="T81" fmla="*/ 87 h 256"/>
                <a:gd name="T82" fmla="*/ 62 w 220"/>
                <a:gd name="T83" fmla="*/ 57 h 256"/>
                <a:gd name="T84" fmla="*/ 152 w 220"/>
                <a:gd name="T85" fmla="*/ 73 h 256"/>
                <a:gd name="T86" fmla="*/ 152 w 220"/>
                <a:gd name="T87" fmla="*/ 90 h 256"/>
                <a:gd name="T88" fmla="*/ 153 w 220"/>
                <a:gd name="T89" fmla="*/ 57 h 256"/>
                <a:gd name="T90" fmla="*/ 104 w 220"/>
                <a:gd name="T91" fmla="*/ 171 h 256"/>
                <a:gd name="T92" fmla="*/ 116 w 220"/>
                <a:gd name="T93" fmla="*/ 161 h 256"/>
                <a:gd name="T94" fmla="*/ 116 w 220"/>
                <a:gd name="T95" fmla="*/ 161 h 256"/>
                <a:gd name="T96" fmla="*/ 80 w 220"/>
                <a:gd name="T97" fmla="*/ 177 h 256"/>
                <a:gd name="T98" fmla="*/ 135 w 220"/>
                <a:gd name="T99" fmla="*/ 166 h 256"/>
                <a:gd name="T100" fmla="*/ 135 w 220"/>
                <a:gd name="T101" fmla="*/ 166 h 256"/>
                <a:gd name="T102" fmla="*/ 85 w 220"/>
                <a:gd name="T103" fmla="*/ 193 h 256"/>
                <a:gd name="T104" fmla="*/ 104 w 220"/>
                <a:gd name="T105" fmla="*/ 178 h 256"/>
                <a:gd name="T106" fmla="*/ 104 w 220"/>
                <a:gd name="T107" fmla="*/ 178 h 256"/>
                <a:gd name="T108" fmla="*/ 133 w 220"/>
                <a:gd name="T109" fmla="*/ 192 h 256"/>
                <a:gd name="T110" fmla="*/ 99 w 220"/>
                <a:gd name="T111" fmla="*/ 194 h 256"/>
                <a:gd name="T112" fmla="*/ 99 w 220"/>
                <a:gd name="T113" fmla="*/ 194 h 256"/>
                <a:gd name="T114" fmla="*/ 123 w 220"/>
                <a:gd name="T115" fmla="*/ 2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256">
                  <a:moveTo>
                    <a:pt x="24" y="0"/>
                  </a:moveTo>
                  <a:cubicBezTo>
                    <a:pt x="33" y="5"/>
                    <a:pt x="39" y="14"/>
                    <a:pt x="50" y="16"/>
                  </a:cubicBezTo>
                  <a:cubicBezTo>
                    <a:pt x="70" y="15"/>
                    <a:pt x="88" y="3"/>
                    <a:pt x="108" y="3"/>
                  </a:cubicBezTo>
                  <a:cubicBezTo>
                    <a:pt x="128" y="2"/>
                    <a:pt x="146" y="13"/>
                    <a:pt x="166" y="15"/>
                  </a:cubicBezTo>
                  <a:cubicBezTo>
                    <a:pt x="177" y="17"/>
                    <a:pt x="185" y="6"/>
                    <a:pt x="193" y="0"/>
                  </a:cubicBezTo>
                  <a:cubicBezTo>
                    <a:pt x="207" y="16"/>
                    <a:pt x="204" y="40"/>
                    <a:pt x="190" y="54"/>
                  </a:cubicBezTo>
                  <a:cubicBezTo>
                    <a:pt x="196" y="72"/>
                    <a:pt x="202" y="90"/>
                    <a:pt x="203" y="108"/>
                  </a:cubicBezTo>
                  <a:cubicBezTo>
                    <a:pt x="220" y="123"/>
                    <a:pt x="216" y="148"/>
                    <a:pt x="210" y="167"/>
                  </a:cubicBezTo>
                  <a:cubicBezTo>
                    <a:pt x="202" y="192"/>
                    <a:pt x="188" y="217"/>
                    <a:pt x="165" y="231"/>
                  </a:cubicBezTo>
                  <a:cubicBezTo>
                    <a:pt x="155" y="233"/>
                    <a:pt x="156" y="221"/>
                    <a:pt x="152" y="215"/>
                  </a:cubicBezTo>
                  <a:cubicBezTo>
                    <a:pt x="152" y="222"/>
                    <a:pt x="151" y="230"/>
                    <a:pt x="156" y="236"/>
                  </a:cubicBezTo>
                  <a:cubicBezTo>
                    <a:pt x="174" y="237"/>
                    <a:pt x="191" y="235"/>
                    <a:pt x="209" y="236"/>
                  </a:cubicBezTo>
                  <a:cubicBezTo>
                    <a:pt x="209" y="239"/>
                    <a:pt x="209" y="246"/>
                    <a:pt x="209" y="249"/>
                  </a:cubicBezTo>
                  <a:cubicBezTo>
                    <a:pt x="183" y="250"/>
                    <a:pt x="156" y="246"/>
                    <a:pt x="132" y="256"/>
                  </a:cubicBezTo>
                  <a:cubicBezTo>
                    <a:pt x="117" y="251"/>
                    <a:pt x="103" y="249"/>
                    <a:pt x="89" y="255"/>
                  </a:cubicBezTo>
                  <a:cubicBezTo>
                    <a:pt x="64" y="247"/>
                    <a:pt x="37" y="249"/>
                    <a:pt x="11" y="249"/>
                  </a:cubicBezTo>
                  <a:cubicBezTo>
                    <a:pt x="10" y="245"/>
                    <a:pt x="9" y="241"/>
                    <a:pt x="8" y="237"/>
                  </a:cubicBezTo>
                  <a:cubicBezTo>
                    <a:pt x="27" y="235"/>
                    <a:pt x="46" y="236"/>
                    <a:pt x="64" y="236"/>
                  </a:cubicBezTo>
                  <a:cubicBezTo>
                    <a:pt x="66" y="229"/>
                    <a:pt x="67" y="222"/>
                    <a:pt x="69" y="215"/>
                  </a:cubicBezTo>
                  <a:cubicBezTo>
                    <a:pt x="65" y="221"/>
                    <a:pt x="62" y="227"/>
                    <a:pt x="60" y="233"/>
                  </a:cubicBezTo>
                  <a:cubicBezTo>
                    <a:pt x="25" y="218"/>
                    <a:pt x="9" y="179"/>
                    <a:pt x="3" y="144"/>
                  </a:cubicBezTo>
                  <a:cubicBezTo>
                    <a:pt x="0" y="131"/>
                    <a:pt x="7" y="119"/>
                    <a:pt x="14" y="109"/>
                  </a:cubicBezTo>
                  <a:cubicBezTo>
                    <a:pt x="18" y="90"/>
                    <a:pt x="23" y="72"/>
                    <a:pt x="29" y="54"/>
                  </a:cubicBezTo>
                  <a:cubicBezTo>
                    <a:pt x="14" y="40"/>
                    <a:pt x="13" y="17"/>
                    <a:pt x="24" y="0"/>
                  </a:cubicBezTo>
                  <a:close/>
                  <a:moveTo>
                    <a:pt x="28" y="23"/>
                  </a:moveTo>
                  <a:cubicBezTo>
                    <a:pt x="30" y="30"/>
                    <a:pt x="33" y="37"/>
                    <a:pt x="35" y="43"/>
                  </a:cubicBezTo>
                  <a:cubicBezTo>
                    <a:pt x="49" y="37"/>
                    <a:pt x="65" y="29"/>
                    <a:pt x="80" y="37"/>
                  </a:cubicBezTo>
                  <a:cubicBezTo>
                    <a:pt x="100" y="44"/>
                    <a:pt x="108" y="66"/>
                    <a:pt x="106" y="86"/>
                  </a:cubicBezTo>
                  <a:cubicBezTo>
                    <a:pt x="112" y="86"/>
                    <a:pt x="112" y="86"/>
                    <a:pt x="112" y="86"/>
                  </a:cubicBezTo>
                  <a:cubicBezTo>
                    <a:pt x="111" y="68"/>
                    <a:pt x="116" y="47"/>
                    <a:pt x="134" y="39"/>
                  </a:cubicBezTo>
                  <a:cubicBezTo>
                    <a:pt x="149" y="29"/>
                    <a:pt x="168" y="35"/>
                    <a:pt x="183" y="44"/>
                  </a:cubicBezTo>
                  <a:cubicBezTo>
                    <a:pt x="186" y="37"/>
                    <a:pt x="189" y="30"/>
                    <a:pt x="192" y="24"/>
                  </a:cubicBezTo>
                  <a:cubicBezTo>
                    <a:pt x="165" y="36"/>
                    <a:pt x="139" y="19"/>
                    <a:pt x="112" y="15"/>
                  </a:cubicBezTo>
                  <a:cubicBezTo>
                    <a:pt x="84" y="15"/>
                    <a:pt x="56" y="38"/>
                    <a:pt x="28" y="23"/>
                  </a:cubicBezTo>
                  <a:close/>
                  <a:moveTo>
                    <a:pt x="56" y="48"/>
                  </a:moveTo>
                  <a:cubicBezTo>
                    <a:pt x="39" y="54"/>
                    <a:pt x="32" y="75"/>
                    <a:pt x="41" y="89"/>
                  </a:cubicBezTo>
                  <a:cubicBezTo>
                    <a:pt x="52" y="109"/>
                    <a:pt x="85" y="106"/>
                    <a:pt x="91" y="84"/>
                  </a:cubicBezTo>
                  <a:cubicBezTo>
                    <a:pt x="101" y="63"/>
                    <a:pt x="77" y="39"/>
                    <a:pt x="56" y="48"/>
                  </a:cubicBezTo>
                  <a:close/>
                  <a:moveTo>
                    <a:pt x="142" y="49"/>
                  </a:moveTo>
                  <a:cubicBezTo>
                    <a:pt x="125" y="56"/>
                    <a:pt x="120" y="81"/>
                    <a:pt x="133" y="94"/>
                  </a:cubicBezTo>
                  <a:cubicBezTo>
                    <a:pt x="147" y="110"/>
                    <a:pt x="177" y="102"/>
                    <a:pt x="180" y="81"/>
                  </a:cubicBezTo>
                  <a:cubicBezTo>
                    <a:pt x="187" y="59"/>
                    <a:pt x="162" y="39"/>
                    <a:pt x="142" y="49"/>
                  </a:cubicBezTo>
                  <a:close/>
                  <a:moveTo>
                    <a:pt x="92" y="107"/>
                  </a:moveTo>
                  <a:cubicBezTo>
                    <a:pt x="98" y="110"/>
                    <a:pt x="104" y="114"/>
                    <a:pt x="110" y="117"/>
                  </a:cubicBezTo>
                  <a:cubicBezTo>
                    <a:pt x="116" y="113"/>
                    <a:pt x="121" y="110"/>
                    <a:pt x="126" y="106"/>
                  </a:cubicBezTo>
                  <a:cubicBezTo>
                    <a:pt x="121" y="103"/>
                    <a:pt x="115" y="99"/>
                    <a:pt x="109" y="97"/>
                  </a:cubicBezTo>
                  <a:cubicBezTo>
                    <a:pt x="103" y="100"/>
                    <a:pt x="98" y="103"/>
                    <a:pt x="92" y="107"/>
                  </a:cubicBezTo>
                  <a:close/>
                  <a:moveTo>
                    <a:pt x="156" y="114"/>
                  </a:moveTo>
                  <a:cubicBezTo>
                    <a:pt x="138" y="114"/>
                    <a:pt x="119" y="122"/>
                    <a:pt x="110" y="139"/>
                  </a:cubicBezTo>
                  <a:cubicBezTo>
                    <a:pt x="101" y="127"/>
                    <a:pt x="89" y="119"/>
                    <a:pt x="75" y="115"/>
                  </a:cubicBezTo>
                  <a:cubicBezTo>
                    <a:pt x="57" y="118"/>
                    <a:pt x="41" y="109"/>
                    <a:pt x="28" y="97"/>
                  </a:cubicBezTo>
                  <a:cubicBezTo>
                    <a:pt x="29" y="105"/>
                    <a:pt x="31" y="112"/>
                    <a:pt x="39" y="116"/>
                  </a:cubicBezTo>
                  <a:cubicBezTo>
                    <a:pt x="63" y="133"/>
                    <a:pt x="64" y="166"/>
                    <a:pt x="65" y="192"/>
                  </a:cubicBezTo>
                  <a:cubicBezTo>
                    <a:pt x="64" y="201"/>
                    <a:pt x="73" y="207"/>
                    <a:pt x="77" y="213"/>
                  </a:cubicBezTo>
                  <a:cubicBezTo>
                    <a:pt x="90" y="211"/>
                    <a:pt x="101" y="215"/>
                    <a:pt x="110" y="224"/>
                  </a:cubicBezTo>
                  <a:cubicBezTo>
                    <a:pt x="120" y="208"/>
                    <a:pt x="148" y="219"/>
                    <a:pt x="152" y="197"/>
                  </a:cubicBezTo>
                  <a:cubicBezTo>
                    <a:pt x="155" y="166"/>
                    <a:pt x="156" y="125"/>
                    <a:pt x="189" y="110"/>
                  </a:cubicBezTo>
                  <a:cubicBezTo>
                    <a:pt x="189" y="106"/>
                    <a:pt x="190" y="99"/>
                    <a:pt x="190" y="96"/>
                  </a:cubicBezTo>
                  <a:cubicBezTo>
                    <a:pt x="180" y="105"/>
                    <a:pt x="170" y="115"/>
                    <a:pt x="156" y="114"/>
                  </a:cubicBezTo>
                  <a:close/>
                  <a:moveTo>
                    <a:pt x="19" y="159"/>
                  </a:moveTo>
                  <a:cubicBezTo>
                    <a:pt x="26" y="180"/>
                    <a:pt x="34" y="203"/>
                    <a:pt x="55" y="214"/>
                  </a:cubicBezTo>
                  <a:cubicBezTo>
                    <a:pt x="46" y="199"/>
                    <a:pt x="35" y="185"/>
                    <a:pt x="30" y="168"/>
                  </a:cubicBezTo>
                  <a:cubicBezTo>
                    <a:pt x="24" y="153"/>
                    <a:pt x="25" y="136"/>
                    <a:pt x="25" y="120"/>
                  </a:cubicBezTo>
                  <a:cubicBezTo>
                    <a:pt x="10" y="129"/>
                    <a:pt x="16" y="147"/>
                    <a:pt x="19" y="159"/>
                  </a:cubicBezTo>
                  <a:close/>
                  <a:moveTo>
                    <a:pt x="174" y="142"/>
                  </a:moveTo>
                  <a:cubicBezTo>
                    <a:pt x="165" y="166"/>
                    <a:pt x="164" y="192"/>
                    <a:pt x="168" y="217"/>
                  </a:cubicBezTo>
                  <a:cubicBezTo>
                    <a:pt x="179" y="201"/>
                    <a:pt x="172" y="180"/>
                    <a:pt x="176" y="163"/>
                  </a:cubicBezTo>
                  <a:cubicBezTo>
                    <a:pt x="178" y="146"/>
                    <a:pt x="187" y="133"/>
                    <a:pt x="197" y="121"/>
                  </a:cubicBezTo>
                  <a:cubicBezTo>
                    <a:pt x="187" y="125"/>
                    <a:pt x="178" y="131"/>
                    <a:pt x="174" y="142"/>
                  </a:cubicBezTo>
                  <a:close/>
                  <a:moveTo>
                    <a:pt x="81" y="226"/>
                  </a:moveTo>
                  <a:cubicBezTo>
                    <a:pt x="79" y="229"/>
                    <a:pt x="77" y="234"/>
                    <a:pt x="76" y="237"/>
                  </a:cubicBezTo>
                  <a:cubicBezTo>
                    <a:pt x="80" y="239"/>
                    <a:pt x="84" y="242"/>
                    <a:pt x="89" y="244"/>
                  </a:cubicBezTo>
                  <a:cubicBezTo>
                    <a:pt x="93" y="241"/>
                    <a:pt x="102" y="237"/>
                    <a:pt x="97" y="231"/>
                  </a:cubicBezTo>
                  <a:cubicBezTo>
                    <a:pt x="95" y="224"/>
                    <a:pt x="86" y="228"/>
                    <a:pt x="81" y="226"/>
                  </a:cubicBezTo>
                  <a:close/>
                  <a:moveTo>
                    <a:pt x="118" y="231"/>
                  </a:moveTo>
                  <a:cubicBezTo>
                    <a:pt x="122" y="236"/>
                    <a:pt x="125" y="244"/>
                    <a:pt x="132" y="244"/>
                  </a:cubicBezTo>
                  <a:cubicBezTo>
                    <a:pt x="136" y="242"/>
                    <a:pt x="146" y="237"/>
                    <a:pt x="141" y="231"/>
                  </a:cubicBezTo>
                  <a:cubicBezTo>
                    <a:pt x="136" y="221"/>
                    <a:pt x="125" y="228"/>
                    <a:pt x="118" y="231"/>
                  </a:cubicBezTo>
                  <a:close/>
                  <a:moveTo>
                    <a:pt x="62" y="57"/>
                  </a:moveTo>
                  <a:cubicBezTo>
                    <a:pt x="63" y="63"/>
                    <a:pt x="64" y="68"/>
                    <a:pt x="65" y="73"/>
                  </a:cubicBezTo>
                  <a:cubicBezTo>
                    <a:pt x="60" y="73"/>
                    <a:pt x="52" y="73"/>
                    <a:pt x="48" y="72"/>
                  </a:cubicBezTo>
                  <a:cubicBezTo>
                    <a:pt x="51" y="77"/>
                    <a:pt x="53" y="83"/>
                    <a:pt x="57" y="87"/>
                  </a:cubicBezTo>
                  <a:cubicBezTo>
                    <a:pt x="68" y="94"/>
                    <a:pt x="84" y="84"/>
                    <a:pt x="79" y="71"/>
                  </a:cubicBezTo>
                  <a:cubicBezTo>
                    <a:pt x="80" y="62"/>
                    <a:pt x="68" y="61"/>
                    <a:pt x="62" y="57"/>
                  </a:cubicBezTo>
                  <a:close/>
                  <a:moveTo>
                    <a:pt x="153" y="57"/>
                  </a:moveTo>
                  <a:cubicBezTo>
                    <a:pt x="152" y="61"/>
                    <a:pt x="152" y="69"/>
                    <a:pt x="152" y="73"/>
                  </a:cubicBezTo>
                  <a:cubicBezTo>
                    <a:pt x="148" y="73"/>
                    <a:pt x="139" y="73"/>
                    <a:pt x="135" y="73"/>
                  </a:cubicBezTo>
                  <a:cubicBezTo>
                    <a:pt x="140" y="79"/>
                    <a:pt x="143" y="88"/>
                    <a:pt x="152" y="90"/>
                  </a:cubicBezTo>
                  <a:cubicBezTo>
                    <a:pt x="162" y="91"/>
                    <a:pt x="170" y="80"/>
                    <a:pt x="167" y="70"/>
                  </a:cubicBezTo>
                  <a:cubicBezTo>
                    <a:pt x="166" y="63"/>
                    <a:pt x="158" y="61"/>
                    <a:pt x="153" y="57"/>
                  </a:cubicBezTo>
                  <a:close/>
                  <a:moveTo>
                    <a:pt x="94" y="160"/>
                  </a:moveTo>
                  <a:cubicBezTo>
                    <a:pt x="87" y="166"/>
                    <a:pt x="98" y="179"/>
                    <a:pt x="104" y="171"/>
                  </a:cubicBezTo>
                  <a:cubicBezTo>
                    <a:pt x="111" y="164"/>
                    <a:pt x="101" y="154"/>
                    <a:pt x="94" y="160"/>
                  </a:cubicBezTo>
                  <a:close/>
                  <a:moveTo>
                    <a:pt x="116" y="161"/>
                  </a:moveTo>
                  <a:cubicBezTo>
                    <a:pt x="107" y="166"/>
                    <a:pt x="119" y="179"/>
                    <a:pt x="124" y="170"/>
                  </a:cubicBezTo>
                  <a:cubicBezTo>
                    <a:pt x="131" y="165"/>
                    <a:pt x="120" y="153"/>
                    <a:pt x="116" y="161"/>
                  </a:cubicBezTo>
                  <a:close/>
                  <a:moveTo>
                    <a:pt x="76" y="162"/>
                  </a:moveTo>
                  <a:cubicBezTo>
                    <a:pt x="68" y="165"/>
                    <a:pt x="71" y="179"/>
                    <a:pt x="80" y="177"/>
                  </a:cubicBezTo>
                  <a:cubicBezTo>
                    <a:pt x="90" y="175"/>
                    <a:pt x="86" y="159"/>
                    <a:pt x="76" y="162"/>
                  </a:cubicBezTo>
                  <a:close/>
                  <a:moveTo>
                    <a:pt x="135" y="166"/>
                  </a:moveTo>
                  <a:cubicBezTo>
                    <a:pt x="129" y="171"/>
                    <a:pt x="139" y="181"/>
                    <a:pt x="144" y="174"/>
                  </a:cubicBezTo>
                  <a:cubicBezTo>
                    <a:pt x="153" y="169"/>
                    <a:pt x="140" y="157"/>
                    <a:pt x="135" y="166"/>
                  </a:cubicBezTo>
                  <a:close/>
                  <a:moveTo>
                    <a:pt x="89" y="179"/>
                  </a:moveTo>
                  <a:cubicBezTo>
                    <a:pt x="80" y="176"/>
                    <a:pt x="76" y="191"/>
                    <a:pt x="85" y="193"/>
                  </a:cubicBezTo>
                  <a:cubicBezTo>
                    <a:pt x="95" y="196"/>
                    <a:pt x="99" y="181"/>
                    <a:pt x="89" y="179"/>
                  </a:cubicBezTo>
                  <a:close/>
                  <a:moveTo>
                    <a:pt x="104" y="178"/>
                  </a:moveTo>
                  <a:cubicBezTo>
                    <a:pt x="97" y="185"/>
                    <a:pt x="109" y="195"/>
                    <a:pt x="115" y="189"/>
                  </a:cubicBezTo>
                  <a:cubicBezTo>
                    <a:pt x="122" y="182"/>
                    <a:pt x="110" y="171"/>
                    <a:pt x="104" y="178"/>
                  </a:cubicBezTo>
                  <a:close/>
                  <a:moveTo>
                    <a:pt x="129" y="179"/>
                  </a:moveTo>
                  <a:cubicBezTo>
                    <a:pt x="121" y="181"/>
                    <a:pt x="124" y="195"/>
                    <a:pt x="133" y="192"/>
                  </a:cubicBezTo>
                  <a:cubicBezTo>
                    <a:pt x="142" y="191"/>
                    <a:pt x="137" y="176"/>
                    <a:pt x="129" y="179"/>
                  </a:cubicBezTo>
                  <a:close/>
                  <a:moveTo>
                    <a:pt x="99" y="194"/>
                  </a:moveTo>
                  <a:cubicBezTo>
                    <a:pt x="90" y="191"/>
                    <a:pt x="87" y="206"/>
                    <a:pt x="95" y="208"/>
                  </a:cubicBezTo>
                  <a:cubicBezTo>
                    <a:pt x="105" y="212"/>
                    <a:pt x="109" y="195"/>
                    <a:pt x="99" y="194"/>
                  </a:cubicBezTo>
                  <a:close/>
                  <a:moveTo>
                    <a:pt x="118" y="194"/>
                  </a:moveTo>
                  <a:cubicBezTo>
                    <a:pt x="109" y="196"/>
                    <a:pt x="114" y="210"/>
                    <a:pt x="123" y="208"/>
                  </a:cubicBezTo>
                  <a:cubicBezTo>
                    <a:pt x="133" y="206"/>
                    <a:pt x="127" y="191"/>
                    <a:pt x="118" y="194"/>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2" name="Freeform 883"/>
            <p:cNvSpPr>
              <a:spLocks noEditPoints="1"/>
            </p:cNvSpPr>
            <p:nvPr/>
          </p:nvSpPr>
          <p:spPr bwMode="auto">
            <a:xfrm>
              <a:off x="3559484" y="1125169"/>
              <a:ext cx="263952" cy="408644"/>
            </a:xfrm>
            <a:custGeom>
              <a:avLst/>
              <a:gdLst>
                <a:gd name="T0" fmla="*/ 7 w 127"/>
                <a:gd name="T1" fmla="*/ 10 h 197"/>
                <a:gd name="T2" fmla="*/ 11 w 127"/>
                <a:gd name="T3" fmla="*/ 1 h 197"/>
                <a:gd name="T4" fmla="*/ 20 w 127"/>
                <a:gd name="T5" fmla="*/ 5 h 197"/>
                <a:gd name="T6" fmla="*/ 24 w 127"/>
                <a:gd name="T7" fmla="*/ 18 h 197"/>
                <a:gd name="T8" fmla="*/ 20 w 127"/>
                <a:gd name="T9" fmla="*/ 26 h 197"/>
                <a:gd name="T10" fmla="*/ 18 w 127"/>
                <a:gd name="T11" fmla="*/ 27 h 197"/>
                <a:gd name="T12" fmla="*/ 11 w 127"/>
                <a:gd name="T13" fmla="*/ 22 h 197"/>
                <a:gd name="T14" fmla="*/ 7 w 127"/>
                <a:gd name="T15" fmla="*/ 10 h 197"/>
                <a:gd name="T16" fmla="*/ 60 w 127"/>
                <a:gd name="T17" fmla="*/ 113 h 197"/>
                <a:gd name="T18" fmla="*/ 51 w 127"/>
                <a:gd name="T19" fmla="*/ 109 h 197"/>
                <a:gd name="T20" fmla="*/ 47 w 127"/>
                <a:gd name="T21" fmla="*/ 118 h 197"/>
                <a:gd name="T22" fmla="*/ 52 w 127"/>
                <a:gd name="T23" fmla="*/ 132 h 197"/>
                <a:gd name="T24" fmla="*/ 61 w 127"/>
                <a:gd name="T25" fmla="*/ 136 h 197"/>
                <a:gd name="T26" fmla="*/ 65 w 127"/>
                <a:gd name="T27" fmla="*/ 127 h 197"/>
                <a:gd name="T28" fmla="*/ 60 w 127"/>
                <a:gd name="T29" fmla="*/ 113 h 197"/>
                <a:gd name="T30" fmla="*/ 126 w 127"/>
                <a:gd name="T31" fmla="*/ 157 h 197"/>
                <a:gd name="T32" fmla="*/ 122 w 127"/>
                <a:gd name="T33" fmla="*/ 152 h 197"/>
                <a:gd name="T34" fmla="*/ 121 w 127"/>
                <a:gd name="T35" fmla="*/ 143 h 197"/>
                <a:gd name="T36" fmla="*/ 65 w 127"/>
                <a:gd name="T37" fmla="*/ 77 h 197"/>
                <a:gd name="T38" fmla="*/ 68 w 127"/>
                <a:gd name="T39" fmla="*/ 63 h 197"/>
                <a:gd name="T40" fmla="*/ 66 w 127"/>
                <a:gd name="T41" fmla="*/ 51 h 197"/>
                <a:gd name="T42" fmla="*/ 34 w 127"/>
                <a:gd name="T43" fmla="*/ 29 h 197"/>
                <a:gd name="T44" fmla="*/ 22 w 127"/>
                <a:gd name="T45" fmla="*/ 31 h 197"/>
                <a:gd name="T46" fmla="*/ 0 w 127"/>
                <a:gd name="T47" fmla="*/ 63 h 197"/>
                <a:gd name="T48" fmla="*/ 2 w 127"/>
                <a:gd name="T49" fmla="*/ 75 h 197"/>
                <a:gd name="T50" fmla="*/ 19 w 127"/>
                <a:gd name="T51" fmla="*/ 94 h 197"/>
                <a:gd name="T52" fmla="*/ 20 w 127"/>
                <a:gd name="T53" fmla="*/ 181 h 197"/>
                <a:gd name="T54" fmla="*/ 25 w 127"/>
                <a:gd name="T55" fmla="*/ 188 h 197"/>
                <a:gd name="T56" fmla="*/ 25 w 127"/>
                <a:gd name="T57" fmla="*/ 195 h 197"/>
                <a:gd name="T58" fmla="*/ 27 w 127"/>
                <a:gd name="T59" fmla="*/ 197 h 197"/>
                <a:gd name="T60" fmla="*/ 30 w 127"/>
                <a:gd name="T61" fmla="*/ 194 h 197"/>
                <a:gd name="T62" fmla="*/ 29 w 127"/>
                <a:gd name="T63" fmla="*/ 188 h 197"/>
                <a:gd name="T64" fmla="*/ 35 w 127"/>
                <a:gd name="T65" fmla="*/ 181 h 197"/>
                <a:gd name="T66" fmla="*/ 35 w 127"/>
                <a:gd name="T67" fmla="*/ 74 h 197"/>
                <a:gd name="T68" fmla="*/ 27 w 127"/>
                <a:gd name="T69" fmla="*/ 66 h 197"/>
                <a:gd name="T70" fmla="*/ 19 w 127"/>
                <a:gd name="T71" fmla="*/ 74 h 197"/>
                <a:gd name="T72" fmla="*/ 19 w 127"/>
                <a:gd name="T73" fmla="*/ 86 h 197"/>
                <a:gd name="T74" fmla="*/ 9 w 127"/>
                <a:gd name="T75" fmla="*/ 73 h 197"/>
                <a:gd name="T76" fmla="*/ 7 w 127"/>
                <a:gd name="T77" fmla="*/ 63 h 197"/>
                <a:gd name="T78" fmla="*/ 24 w 127"/>
                <a:gd name="T79" fmla="*/ 38 h 197"/>
                <a:gd name="T80" fmla="*/ 34 w 127"/>
                <a:gd name="T81" fmla="*/ 36 h 197"/>
                <a:gd name="T82" fmla="*/ 59 w 127"/>
                <a:gd name="T83" fmla="*/ 54 h 197"/>
                <a:gd name="T84" fmla="*/ 61 w 127"/>
                <a:gd name="T85" fmla="*/ 63 h 197"/>
                <a:gd name="T86" fmla="*/ 60 w 127"/>
                <a:gd name="T87" fmla="*/ 71 h 197"/>
                <a:gd name="T88" fmla="*/ 52 w 127"/>
                <a:gd name="T89" fmla="*/ 62 h 197"/>
                <a:gd name="T90" fmla="*/ 41 w 127"/>
                <a:gd name="T91" fmla="*/ 61 h 197"/>
                <a:gd name="T92" fmla="*/ 40 w 127"/>
                <a:gd name="T93" fmla="*/ 72 h 197"/>
                <a:gd name="T94" fmla="*/ 110 w 127"/>
                <a:gd name="T95" fmla="*/ 153 h 197"/>
                <a:gd name="T96" fmla="*/ 115 w 127"/>
                <a:gd name="T97" fmla="*/ 156 h 197"/>
                <a:gd name="T98" fmla="*/ 119 w 127"/>
                <a:gd name="T99" fmla="*/ 155 h 197"/>
                <a:gd name="T100" fmla="*/ 123 w 127"/>
                <a:gd name="T101" fmla="*/ 160 h 197"/>
                <a:gd name="T102" fmla="*/ 124 w 127"/>
                <a:gd name="T103" fmla="*/ 161 h 197"/>
                <a:gd name="T104" fmla="*/ 126 w 127"/>
                <a:gd name="T105" fmla="*/ 160 h 197"/>
                <a:gd name="T106" fmla="*/ 126 w 127"/>
                <a:gd name="T107" fmla="*/ 1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197">
                  <a:moveTo>
                    <a:pt x="7" y="10"/>
                  </a:moveTo>
                  <a:cubicBezTo>
                    <a:pt x="5" y="6"/>
                    <a:pt x="7" y="2"/>
                    <a:pt x="11" y="1"/>
                  </a:cubicBezTo>
                  <a:cubicBezTo>
                    <a:pt x="14" y="0"/>
                    <a:pt x="18" y="2"/>
                    <a:pt x="20" y="5"/>
                  </a:cubicBezTo>
                  <a:cubicBezTo>
                    <a:pt x="24" y="18"/>
                    <a:pt x="24" y="18"/>
                    <a:pt x="24" y="18"/>
                  </a:cubicBezTo>
                  <a:cubicBezTo>
                    <a:pt x="26" y="21"/>
                    <a:pt x="24" y="25"/>
                    <a:pt x="20" y="26"/>
                  </a:cubicBezTo>
                  <a:cubicBezTo>
                    <a:pt x="19" y="27"/>
                    <a:pt x="19" y="27"/>
                    <a:pt x="18" y="27"/>
                  </a:cubicBezTo>
                  <a:cubicBezTo>
                    <a:pt x="15" y="27"/>
                    <a:pt x="12" y="25"/>
                    <a:pt x="11" y="22"/>
                  </a:cubicBezTo>
                  <a:lnTo>
                    <a:pt x="7" y="10"/>
                  </a:lnTo>
                  <a:close/>
                  <a:moveTo>
                    <a:pt x="60" y="113"/>
                  </a:moveTo>
                  <a:cubicBezTo>
                    <a:pt x="58" y="109"/>
                    <a:pt x="54" y="108"/>
                    <a:pt x="51" y="109"/>
                  </a:cubicBezTo>
                  <a:cubicBezTo>
                    <a:pt x="47" y="110"/>
                    <a:pt x="45" y="114"/>
                    <a:pt x="47" y="118"/>
                  </a:cubicBezTo>
                  <a:cubicBezTo>
                    <a:pt x="52" y="132"/>
                    <a:pt x="52" y="132"/>
                    <a:pt x="52" y="132"/>
                  </a:cubicBezTo>
                  <a:cubicBezTo>
                    <a:pt x="53" y="135"/>
                    <a:pt x="57" y="137"/>
                    <a:pt x="61" y="136"/>
                  </a:cubicBezTo>
                  <a:cubicBezTo>
                    <a:pt x="64" y="134"/>
                    <a:pt x="66" y="131"/>
                    <a:pt x="65" y="127"/>
                  </a:cubicBezTo>
                  <a:lnTo>
                    <a:pt x="60" y="113"/>
                  </a:lnTo>
                  <a:close/>
                  <a:moveTo>
                    <a:pt x="126" y="157"/>
                  </a:moveTo>
                  <a:cubicBezTo>
                    <a:pt x="122" y="152"/>
                    <a:pt x="122" y="152"/>
                    <a:pt x="122" y="152"/>
                  </a:cubicBezTo>
                  <a:cubicBezTo>
                    <a:pt x="124" y="149"/>
                    <a:pt x="124" y="146"/>
                    <a:pt x="121" y="143"/>
                  </a:cubicBezTo>
                  <a:cubicBezTo>
                    <a:pt x="65" y="77"/>
                    <a:pt x="65" y="77"/>
                    <a:pt x="65" y="77"/>
                  </a:cubicBezTo>
                  <a:cubicBezTo>
                    <a:pt x="67" y="73"/>
                    <a:pt x="68" y="68"/>
                    <a:pt x="68" y="63"/>
                  </a:cubicBezTo>
                  <a:cubicBezTo>
                    <a:pt x="68" y="59"/>
                    <a:pt x="67" y="55"/>
                    <a:pt x="66" y="51"/>
                  </a:cubicBezTo>
                  <a:cubicBezTo>
                    <a:pt x="61" y="38"/>
                    <a:pt x="48" y="29"/>
                    <a:pt x="34" y="29"/>
                  </a:cubicBezTo>
                  <a:cubicBezTo>
                    <a:pt x="30" y="29"/>
                    <a:pt x="26" y="30"/>
                    <a:pt x="22" y="31"/>
                  </a:cubicBezTo>
                  <a:cubicBezTo>
                    <a:pt x="8" y="36"/>
                    <a:pt x="0" y="49"/>
                    <a:pt x="0" y="63"/>
                  </a:cubicBezTo>
                  <a:cubicBezTo>
                    <a:pt x="0" y="67"/>
                    <a:pt x="0" y="71"/>
                    <a:pt x="2" y="75"/>
                  </a:cubicBezTo>
                  <a:cubicBezTo>
                    <a:pt x="5" y="84"/>
                    <a:pt x="11" y="90"/>
                    <a:pt x="19" y="94"/>
                  </a:cubicBezTo>
                  <a:cubicBezTo>
                    <a:pt x="20" y="181"/>
                    <a:pt x="20" y="181"/>
                    <a:pt x="20" y="181"/>
                  </a:cubicBezTo>
                  <a:cubicBezTo>
                    <a:pt x="20" y="184"/>
                    <a:pt x="22" y="187"/>
                    <a:pt x="25" y="188"/>
                  </a:cubicBezTo>
                  <a:cubicBezTo>
                    <a:pt x="25" y="195"/>
                    <a:pt x="25" y="195"/>
                    <a:pt x="25" y="195"/>
                  </a:cubicBezTo>
                  <a:cubicBezTo>
                    <a:pt x="25" y="196"/>
                    <a:pt x="26" y="197"/>
                    <a:pt x="27" y="197"/>
                  </a:cubicBezTo>
                  <a:cubicBezTo>
                    <a:pt x="29" y="197"/>
                    <a:pt x="30" y="196"/>
                    <a:pt x="30" y="194"/>
                  </a:cubicBezTo>
                  <a:cubicBezTo>
                    <a:pt x="29" y="188"/>
                    <a:pt x="29" y="188"/>
                    <a:pt x="29" y="188"/>
                  </a:cubicBezTo>
                  <a:cubicBezTo>
                    <a:pt x="33" y="187"/>
                    <a:pt x="35" y="184"/>
                    <a:pt x="35" y="181"/>
                  </a:cubicBezTo>
                  <a:cubicBezTo>
                    <a:pt x="35" y="74"/>
                    <a:pt x="35" y="74"/>
                    <a:pt x="35" y="74"/>
                  </a:cubicBezTo>
                  <a:cubicBezTo>
                    <a:pt x="34" y="70"/>
                    <a:pt x="31" y="66"/>
                    <a:pt x="27" y="66"/>
                  </a:cubicBezTo>
                  <a:cubicBezTo>
                    <a:pt x="22" y="66"/>
                    <a:pt x="19" y="70"/>
                    <a:pt x="19" y="74"/>
                  </a:cubicBezTo>
                  <a:cubicBezTo>
                    <a:pt x="19" y="86"/>
                    <a:pt x="19" y="86"/>
                    <a:pt x="19" y="86"/>
                  </a:cubicBezTo>
                  <a:cubicBezTo>
                    <a:pt x="14" y="83"/>
                    <a:pt x="11" y="78"/>
                    <a:pt x="9" y="73"/>
                  </a:cubicBezTo>
                  <a:cubicBezTo>
                    <a:pt x="7" y="70"/>
                    <a:pt x="7" y="66"/>
                    <a:pt x="7" y="63"/>
                  </a:cubicBezTo>
                  <a:cubicBezTo>
                    <a:pt x="7" y="52"/>
                    <a:pt x="14" y="42"/>
                    <a:pt x="24" y="38"/>
                  </a:cubicBezTo>
                  <a:cubicBezTo>
                    <a:pt x="28" y="37"/>
                    <a:pt x="31" y="36"/>
                    <a:pt x="34" y="36"/>
                  </a:cubicBezTo>
                  <a:cubicBezTo>
                    <a:pt x="45" y="36"/>
                    <a:pt x="55" y="43"/>
                    <a:pt x="59" y="54"/>
                  </a:cubicBezTo>
                  <a:cubicBezTo>
                    <a:pt x="60" y="57"/>
                    <a:pt x="61" y="60"/>
                    <a:pt x="61" y="63"/>
                  </a:cubicBezTo>
                  <a:cubicBezTo>
                    <a:pt x="61" y="66"/>
                    <a:pt x="60" y="68"/>
                    <a:pt x="60" y="71"/>
                  </a:cubicBezTo>
                  <a:cubicBezTo>
                    <a:pt x="52" y="62"/>
                    <a:pt x="52" y="62"/>
                    <a:pt x="52" y="62"/>
                  </a:cubicBezTo>
                  <a:cubicBezTo>
                    <a:pt x="50" y="59"/>
                    <a:pt x="45" y="58"/>
                    <a:pt x="41" y="61"/>
                  </a:cubicBezTo>
                  <a:cubicBezTo>
                    <a:pt x="38" y="64"/>
                    <a:pt x="38" y="69"/>
                    <a:pt x="40" y="72"/>
                  </a:cubicBezTo>
                  <a:cubicBezTo>
                    <a:pt x="110" y="153"/>
                    <a:pt x="110" y="153"/>
                    <a:pt x="110" y="153"/>
                  </a:cubicBezTo>
                  <a:cubicBezTo>
                    <a:pt x="111" y="155"/>
                    <a:pt x="113" y="156"/>
                    <a:pt x="115" y="156"/>
                  </a:cubicBezTo>
                  <a:cubicBezTo>
                    <a:pt x="117" y="156"/>
                    <a:pt x="118" y="155"/>
                    <a:pt x="119" y="155"/>
                  </a:cubicBezTo>
                  <a:cubicBezTo>
                    <a:pt x="123" y="160"/>
                    <a:pt x="123" y="160"/>
                    <a:pt x="123" y="160"/>
                  </a:cubicBezTo>
                  <a:cubicBezTo>
                    <a:pt x="123" y="160"/>
                    <a:pt x="124" y="161"/>
                    <a:pt x="124" y="161"/>
                  </a:cubicBezTo>
                  <a:cubicBezTo>
                    <a:pt x="125" y="161"/>
                    <a:pt x="125" y="161"/>
                    <a:pt x="126" y="160"/>
                  </a:cubicBezTo>
                  <a:cubicBezTo>
                    <a:pt x="127" y="159"/>
                    <a:pt x="127" y="158"/>
                    <a:pt x="126" y="15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3" name="Freeform 892"/>
            <p:cNvSpPr>
              <a:spLocks noEditPoints="1"/>
            </p:cNvSpPr>
            <p:nvPr/>
          </p:nvSpPr>
          <p:spPr bwMode="auto">
            <a:xfrm>
              <a:off x="3966532" y="888372"/>
              <a:ext cx="421798" cy="410398"/>
            </a:xfrm>
            <a:custGeom>
              <a:avLst/>
              <a:gdLst>
                <a:gd name="T0" fmla="*/ 180 w 203"/>
                <a:gd name="T1" fmla="*/ 39 h 198"/>
                <a:gd name="T2" fmla="*/ 23 w 203"/>
                <a:gd name="T3" fmla="*/ 109 h 198"/>
                <a:gd name="T4" fmla="*/ 10 w 203"/>
                <a:gd name="T5" fmla="*/ 158 h 198"/>
                <a:gd name="T6" fmla="*/ 185 w 203"/>
                <a:gd name="T7" fmla="*/ 166 h 198"/>
                <a:gd name="T8" fmla="*/ 192 w 203"/>
                <a:gd name="T9" fmla="*/ 126 h 198"/>
                <a:gd name="T10" fmla="*/ 41 w 203"/>
                <a:gd name="T11" fmla="*/ 146 h 198"/>
                <a:gd name="T12" fmla="*/ 41 w 203"/>
                <a:gd name="T13" fmla="*/ 122 h 198"/>
                <a:gd name="T14" fmla="*/ 41 w 203"/>
                <a:gd name="T15" fmla="*/ 146 h 198"/>
                <a:gd name="T16" fmla="*/ 48 w 203"/>
                <a:gd name="T17" fmla="*/ 58 h 198"/>
                <a:gd name="T18" fmla="*/ 96 w 203"/>
                <a:gd name="T19" fmla="*/ 53 h 198"/>
                <a:gd name="T20" fmla="*/ 53 w 203"/>
                <a:gd name="T21" fmla="*/ 91 h 198"/>
                <a:gd name="T22" fmla="*/ 131 w 203"/>
                <a:gd name="T23" fmla="*/ 149 h 198"/>
                <a:gd name="T24" fmla="*/ 68 w 203"/>
                <a:gd name="T25" fmla="*/ 145 h 198"/>
                <a:gd name="T26" fmla="*/ 131 w 203"/>
                <a:gd name="T27" fmla="*/ 142 h 198"/>
                <a:gd name="T28" fmla="*/ 131 w 203"/>
                <a:gd name="T29" fmla="*/ 149 h 198"/>
                <a:gd name="T30" fmla="*/ 72 w 203"/>
                <a:gd name="T31" fmla="*/ 133 h 198"/>
                <a:gd name="T32" fmla="*/ 72 w 203"/>
                <a:gd name="T33" fmla="*/ 126 h 198"/>
                <a:gd name="T34" fmla="*/ 135 w 203"/>
                <a:gd name="T35" fmla="*/ 130 h 198"/>
                <a:gd name="T36" fmla="*/ 131 w 203"/>
                <a:gd name="T37" fmla="*/ 118 h 198"/>
                <a:gd name="T38" fmla="*/ 68 w 203"/>
                <a:gd name="T39" fmla="*/ 114 h 198"/>
                <a:gd name="T40" fmla="*/ 131 w 203"/>
                <a:gd name="T41" fmla="*/ 111 h 198"/>
                <a:gd name="T42" fmla="*/ 131 w 203"/>
                <a:gd name="T43" fmla="*/ 118 h 198"/>
                <a:gd name="T44" fmla="*/ 107 w 203"/>
                <a:gd name="T45" fmla="*/ 53 h 198"/>
                <a:gd name="T46" fmla="*/ 155 w 203"/>
                <a:gd name="T47" fmla="*/ 58 h 198"/>
                <a:gd name="T48" fmla="*/ 150 w 203"/>
                <a:gd name="T49" fmla="*/ 91 h 198"/>
                <a:gd name="T50" fmla="*/ 161 w 203"/>
                <a:gd name="T51" fmla="*/ 146 h 198"/>
                <a:gd name="T52" fmla="*/ 161 w 203"/>
                <a:gd name="T53" fmla="*/ 122 h 198"/>
                <a:gd name="T54" fmla="*/ 161 w 203"/>
                <a:gd name="T55" fmla="*/ 146 h 198"/>
                <a:gd name="T56" fmla="*/ 203 w 203"/>
                <a:gd name="T57" fmla="*/ 82 h 198"/>
                <a:gd name="T58" fmla="*/ 191 w 203"/>
                <a:gd name="T59" fmla="*/ 86 h 198"/>
                <a:gd name="T60" fmla="*/ 187 w 203"/>
                <a:gd name="T61" fmla="*/ 63 h 198"/>
                <a:gd name="T62" fmla="*/ 198 w 203"/>
                <a:gd name="T63" fmla="*/ 58 h 198"/>
                <a:gd name="T64" fmla="*/ 12 w 203"/>
                <a:gd name="T65" fmla="*/ 86 h 198"/>
                <a:gd name="T66" fmla="*/ 0 w 203"/>
                <a:gd name="T67" fmla="*/ 82 h 198"/>
                <a:gd name="T68" fmla="*/ 4 w 203"/>
                <a:gd name="T69" fmla="*/ 54 h 198"/>
                <a:gd name="T70" fmla="*/ 16 w 203"/>
                <a:gd name="T71" fmla="*/ 59 h 198"/>
                <a:gd name="T72" fmla="*/ 12 w 203"/>
                <a:gd name="T73" fmla="*/ 86 h 198"/>
                <a:gd name="T74" fmla="*/ 102 w 203"/>
                <a:gd name="T75" fmla="*/ 0 h 198"/>
                <a:gd name="T76" fmla="*/ 180 w 203"/>
                <a:gd name="T77" fmla="*/ 32 h 198"/>
                <a:gd name="T78" fmla="*/ 47 w 203"/>
                <a:gd name="T79" fmla="*/ 19 h 198"/>
                <a:gd name="T80" fmla="*/ 58 w 203"/>
                <a:gd name="T81" fmla="*/ 19 h 198"/>
                <a:gd name="T82" fmla="*/ 71 w 203"/>
                <a:gd name="T83" fmla="*/ 25 h 198"/>
                <a:gd name="T84" fmla="*/ 71 w 203"/>
                <a:gd name="T85" fmla="*/ 14 h 198"/>
                <a:gd name="T86" fmla="*/ 71 w 203"/>
                <a:gd name="T87" fmla="*/ 25 h 198"/>
                <a:gd name="T88" fmla="*/ 125 w 203"/>
                <a:gd name="T89" fmla="*/ 19 h 198"/>
                <a:gd name="T90" fmla="*/ 136 w 203"/>
                <a:gd name="T91" fmla="*/ 19 h 198"/>
                <a:gd name="T92" fmla="*/ 150 w 203"/>
                <a:gd name="T93" fmla="*/ 25 h 198"/>
                <a:gd name="T94" fmla="*/ 150 w 203"/>
                <a:gd name="T95" fmla="*/ 14 h 198"/>
                <a:gd name="T96" fmla="*/ 150 w 203"/>
                <a:gd name="T97" fmla="*/ 25 h 198"/>
                <a:gd name="T98" fmla="*/ 173 w 203"/>
                <a:gd name="T99" fmla="*/ 172 h 198"/>
                <a:gd name="T100" fmla="*/ 165 w 203"/>
                <a:gd name="T101" fmla="*/ 198 h 198"/>
                <a:gd name="T102" fmla="*/ 146 w 203"/>
                <a:gd name="T103" fmla="*/ 190 h 198"/>
                <a:gd name="T104" fmla="*/ 30 w 203"/>
                <a:gd name="T105" fmla="*/ 172 h 198"/>
                <a:gd name="T106" fmla="*/ 57 w 203"/>
                <a:gd name="T107" fmla="*/ 190 h 198"/>
                <a:gd name="T108" fmla="*/ 38 w 203"/>
                <a:gd name="T109" fmla="*/ 198 h 198"/>
                <a:gd name="T110" fmla="*/ 30 w 203"/>
                <a:gd name="T111" fmla="*/ 17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 h="198">
                  <a:moveTo>
                    <a:pt x="180" y="109"/>
                  </a:moveTo>
                  <a:cubicBezTo>
                    <a:pt x="180" y="84"/>
                    <a:pt x="180" y="56"/>
                    <a:pt x="180" y="39"/>
                  </a:cubicBezTo>
                  <a:cubicBezTo>
                    <a:pt x="23" y="39"/>
                    <a:pt x="23" y="39"/>
                    <a:pt x="23" y="39"/>
                  </a:cubicBezTo>
                  <a:cubicBezTo>
                    <a:pt x="23" y="56"/>
                    <a:pt x="23" y="83"/>
                    <a:pt x="23" y="109"/>
                  </a:cubicBezTo>
                  <a:cubicBezTo>
                    <a:pt x="17" y="111"/>
                    <a:pt x="10" y="118"/>
                    <a:pt x="10" y="126"/>
                  </a:cubicBezTo>
                  <a:cubicBezTo>
                    <a:pt x="10" y="158"/>
                    <a:pt x="10" y="158"/>
                    <a:pt x="10" y="158"/>
                  </a:cubicBezTo>
                  <a:cubicBezTo>
                    <a:pt x="10" y="162"/>
                    <a:pt x="14" y="166"/>
                    <a:pt x="18" y="166"/>
                  </a:cubicBezTo>
                  <a:cubicBezTo>
                    <a:pt x="185" y="166"/>
                    <a:pt x="185" y="166"/>
                    <a:pt x="185" y="166"/>
                  </a:cubicBezTo>
                  <a:cubicBezTo>
                    <a:pt x="190" y="166"/>
                    <a:pt x="192" y="163"/>
                    <a:pt x="192" y="158"/>
                  </a:cubicBezTo>
                  <a:cubicBezTo>
                    <a:pt x="192" y="126"/>
                    <a:pt x="192" y="126"/>
                    <a:pt x="192" y="126"/>
                  </a:cubicBezTo>
                  <a:cubicBezTo>
                    <a:pt x="192" y="118"/>
                    <a:pt x="186" y="112"/>
                    <a:pt x="180" y="109"/>
                  </a:cubicBezTo>
                  <a:close/>
                  <a:moveTo>
                    <a:pt x="41" y="146"/>
                  </a:moveTo>
                  <a:cubicBezTo>
                    <a:pt x="35" y="146"/>
                    <a:pt x="29" y="141"/>
                    <a:pt x="29" y="134"/>
                  </a:cubicBezTo>
                  <a:cubicBezTo>
                    <a:pt x="29" y="128"/>
                    <a:pt x="35" y="122"/>
                    <a:pt x="41" y="122"/>
                  </a:cubicBezTo>
                  <a:cubicBezTo>
                    <a:pt x="48" y="122"/>
                    <a:pt x="54" y="128"/>
                    <a:pt x="54" y="134"/>
                  </a:cubicBezTo>
                  <a:cubicBezTo>
                    <a:pt x="54" y="141"/>
                    <a:pt x="48" y="146"/>
                    <a:pt x="41" y="146"/>
                  </a:cubicBezTo>
                  <a:close/>
                  <a:moveTo>
                    <a:pt x="48" y="87"/>
                  </a:moveTo>
                  <a:cubicBezTo>
                    <a:pt x="48" y="58"/>
                    <a:pt x="48" y="58"/>
                    <a:pt x="48" y="58"/>
                  </a:cubicBezTo>
                  <a:cubicBezTo>
                    <a:pt x="48" y="56"/>
                    <a:pt x="50" y="53"/>
                    <a:pt x="53" y="53"/>
                  </a:cubicBezTo>
                  <a:cubicBezTo>
                    <a:pt x="96" y="53"/>
                    <a:pt x="96" y="53"/>
                    <a:pt x="96" y="53"/>
                  </a:cubicBezTo>
                  <a:cubicBezTo>
                    <a:pt x="96" y="91"/>
                    <a:pt x="96" y="91"/>
                    <a:pt x="96" y="91"/>
                  </a:cubicBezTo>
                  <a:cubicBezTo>
                    <a:pt x="53" y="91"/>
                    <a:pt x="53" y="91"/>
                    <a:pt x="53" y="91"/>
                  </a:cubicBezTo>
                  <a:cubicBezTo>
                    <a:pt x="50" y="91"/>
                    <a:pt x="48" y="89"/>
                    <a:pt x="48" y="87"/>
                  </a:cubicBezTo>
                  <a:close/>
                  <a:moveTo>
                    <a:pt x="131" y="149"/>
                  </a:moveTo>
                  <a:cubicBezTo>
                    <a:pt x="72" y="149"/>
                    <a:pt x="72" y="149"/>
                    <a:pt x="72" y="149"/>
                  </a:cubicBezTo>
                  <a:cubicBezTo>
                    <a:pt x="70" y="149"/>
                    <a:pt x="68" y="147"/>
                    <a:pt x="68" y="145"/>
                  </a:cubicBezTo>
                  <a:cubicBezTo>
                    <a:pt x="68" y="143"/>
                    <a:pt x="70" y="142"/>
                    <a:pt x="72" y="142"/>
                  </a:cubicBezTo>
                  <a:cubicBezTo>
                    <a:pt x="131" y="142"/>
                    <a:pt x="131" y="142"/>
                    <a:pt x="131" y="142"/>
                  </a:cubicBezTo>
                  <a:cubicBezTo>
                    <a:pt x="133" y="142"/>
                    <a:pt x="135" y="143"/>
                    <a:pt x="135" y="145"/>
                  </a:cubicBezTo>
                  <a:cubicBezTo>
                    <a:pt x="135" y="147"/>
                    <a:pt x="133" y="149"/>
                    <a:pt x="131" y="149"/>
                  </a:cubicBezTo>
                  <a:close/>
                  <a:moveTo>
                    <a:pt x="131" y="133"/>
                  </a:moveTo>
                  <a:cubicBezTo>
                    <a:pt x="72" y="133"/>
                    <a:pt x="72" y="133"/>
                    <a:pt x="72" y="133"/>
                  </a:cubicBezTo>
                  <a:cubicBezTo>
                    <a:pt x="70" y="133"/>
                    <a:pt x="68" y="131"/>
                    <a:pt x="68" y="130"/>
                  </a:cubicBezTo>
                  <a:cubicBezTo>
                    <a:pt x="68" y="128"/>
                    <a:pt x="70" y="126"/>
                    <a:pt x="72" y="126"/>
                  </a:cubicBezTo>
                  <a:cubicBezTo>
                    <a:pt x="131" y="126"/>
                    <a:pt x="131" y="126"/>
                    <a:pt x="131" y="126"/>
                  </a:cubicBezTo>
                  <a:cubicBezTo>
                    <a:pt x="133" y="126"/>
                    <a:pt x="135" y="128"/>
                    <a:pt x="135" y="130"/>
                  </a:cubicBezTo>
                  <a:cubicBezTo>
                    <a:pt x="135" y="131"/>
                    <a:pt x="133" y="133"/>
                    <a:pt x="131" y="133"/>
                  </a:cubicBezTo>
                  <a:close/>
                  <a:moveTo>
                    <a:pt x="131" y="118"/>
                  </a:moveTo>
                  <a:cubicBezTo>
                    <a:pt x="72" y="118"/>
                    <a:pt x="72" y="118"/>
                    <a:pt x="72" y="118"/>
                  </a:cubicBezTo>
                  <a:cubicBezTo>
                    <a:pt x="70" y="118"/>
                    <a:pt x="68" y="116"/>
                    <a:pt x="68" y="114"/>
                  </a:cubicBezTo>
                  <a:cubicBezTo>
                    <a:pt x="68" y="112"/>
                    <a:pt x="70" y="111"/>
                    <a:pt x="72" y="111"/>
                  </a:cubicBezTo>
                  <a:cubicBezTo>
                    <a:pt x="131" y="111"/>
                    <a:pt x="131" y="111"/>
                    <a:pt x="131" y="111"/>
                  </a:cubicBezTo>
                  <a:cubicBezTo>
                    <a:pt x="133" y="111"/>
                    <a:pt x="135" y="112"/>
                    <a:pt x="135" y="114"/>
                  </a:cubicBezTo>
                  <a:cubicBezTo>
                    <a:pt x="135" y="116"/>
                    <a:pt x="133" y="118"/>
                    <a:pt x="131" y="118"/>
                  </a:cubicBezTo>
                  <a:close/>
                  <a:moveTo>
                    <a:pt x="107" y="91"/>
                  </a:moveTo>
                  <a:cubicBezTo>
                    <a:pt x="107" y="53"/>
                    <a:pt x="107" y="53"/>
                    <a:pt x="107" y="53"/>
                  </a:cubicBezTo>
                  <a:cubicBezTo>
                    <a:pt x="150" y="53"/>
                    <a:pt x="150" y="53"/>
                    <a:pt x="150" y="53"/>
                  </a:cubicBezTo>
                  <a:cubicBezTo>
                    <a:pt x="153" y="53"/>
                    <a:pt x="155" y="56"/>
                    <a:pt x="155" y="58"/>
                  </a:cubicBezTo>
                  <a:cubicBezTo>
                    <a:pt x="155" y="87"/>
                    <a:pt x="155" y="87"/>
                    <a:pt x="155" y="87"/>
                  </a:cubicBezTo>
                  <a:cubicBezTo>
                    <a:pt x="155" y="89"/>
                    <a:pt x="153" y="91"/>
                    <a:pt x="150" y="91"/>
                  </a:cubicBezTo>
                  <a:lnTo>
                    <a:pt x="107" y="91"/>
                  </a:lnTo>
                  <a:close/>
                  <a:moveTo>
                    <a:pt x="161" y="146"/>
                  </a:moveTo>
                  <a:cubicBezTo>
                    <a:pt x="155" y="146"/>
                    <a:pt x="149" y="141"/>
                    <a:pt x="149" y="134"/>
                  </a:cubicBezTo>
                  <a:cubicBezTo>
                    <a:pt x="149" y="128"/>
                    <a:pt x="155" y="122"/>
                    <a:pt x="161" y="122"/>
                  </a:cubicBezTo>
                  <a:cubicBezTo>
                    <a:pt x="168" y="122"/>
                    <a:pt x="173" y="128"/>
                    <a:pt x="173" y="134"/>
                  </a:cubicBezTo>
                  <a:cubicBezTo>
                    <a:pt x="173" y="141"/>
                    <a:pt x="168" y="146"/>
                    <a:pt x="161" y="146"/>
                  </a:cubicBezTo>
                  <a:close/>
                  <a:moveTo>
                    <a:pt x="203" y="63"/>
                  </a:moveTo>
                  <a:cubicBezTo>
                    <a:pt x="203" y="82"/>
                    <a:pt x="203" y="82"/>
                    <a:pt x="203" y="82"/>
                  </a:cubicBezTo>
                  <a:cubicBezTo>
                    <a:pt x="203" y="84"/>
                    <a:pt x="201" y="86"/>
                    <a:pt x="198" y="86"/>
                  </a:cubicBezTo>
                  <a:cubicBezTo>
                    <a:pt x="191" y="86"/>
                    <a:pt x="191" y="86"/>
                    <a:pt x="191" y="86"/>
                  </a:cubicBezTo>
                  <a:cubicBezTo>
                    <a:pt x="189" y="86"/>
                    <a:pt x="187" y="84"/>
                    <a:pt x="187" y="82"/>
                  </a:cubicBezTo>
                  <a:cubicBezTo>
                    <a:pt x="187" y="63"/>
                    <a:pt x="187" y="63"/>
                    <a:pt x="187" y="63"/>
                  </a:cubicBezTo>
                  <a:cubicBezTo>
                    <a:pt x="187" y="60"/>
                    <a:pt x="189" y="58"/>
                    <a:pt x="191" y="58"/>
                  </a:cubicBezTo>
                  <a:cubicBezTo>
                    <a:pt x="198" y="58"/>
                    <a:pt x="198" y="58"/>
                    <a:pt x="198" y="58"/>
                  </a:cubicBezTo>
                  <a:cubicBezTo>
                    <a:pt x="201" y="58"/>
                    <a:pt x="203" y="60"/>
                    <a:pt x="203" y="63"/>
                  </a:cubicBezTo>
                  <a:close/>
                  <a:moveTo>
                    <a:pt x="12" y="86"/>
                  </a:moveTo>
                  <a:cubicBezTo>
                    <a:pt x="4" y="86"/>
                    <a:pt x="4" y="86"/>
                    <a:pt x="4" y="86"/>
                  </a:cubicBezTo>
                  <a:cubicBezTo>
                    <a:pt x="2" y="86"/>
                    <a:pt x="0" y="84"/>
                    <a:pt x="0" y="82"/>
                  </a:cubicBezTo>
                  <a:cubicBezTo>
                    <a:pt x="0" y="59"/>
                    <a:pt x="0" y="59"/>
                    <a:pt x="0" y="59"/>
                  </a:cubicBezTo>
                  <a:cubicBezTo>
                    <a:pt x="0" y="56"/>
                    <a:pt x="2" y="54"/>
                    <a:pt x="4" y="54"/>
                  </a:cubicBezTo>
                  <a:cubicBezTo>
                    <a:pt x="12" y="54"/>
                    <a:pt x="12" y="54"/>
                    <a:pt x="12" y="54"/>
                  </a:cubicBezTo>
                  <a:cubicBezTo>
                    <a:pt x="14" y="54"/>
                    <a:pt x="16" y="56"/>
                    <a:pt x="16" y="59"/>
                  </a:cubicBezTo>
                  <a:cubicBezTo>
                    <a:pt x="16" y="82"/>
                    <a:pt x="16" y="82"/>
                    <a:pt x="16" y="82"/>
                  </a:cubicBezTo>
                  <a:cubicBezTo>
                    <a:pt x="16" y="84"/>
                    <a:pt x="14" y="86"/>
                    <a:pt x="12" y="86"/>
                  </a:cubicBezTo>
                  <a:close/>
                  <a:moveTo>
                    <a:pt x="180" y="32"/>
                  </a:moveTo>
                  <a:cubicBezTo>
                    <a:pt x="180" y="13"/>
                    <a:pt x="149" y="0"/>
                    <a:pt x="102" y="0"/>
                  </a:cubicBezTo>
                  <a:cubicBezTo>
                    <a:pt x="54" y="0"/>
                    <a:pt x="23" y="14"/>
                    <a:pt x="23" y="32"/>
                  </a:cubicBezTo>
                  <a:cubicBezTo>
                    <a:pt x="23" y="32"/>
                    <a:pt x="180" y="32"/>
                    <a:pt x="180" y="32"/>
                  </a:cubicBezTo>
                  <a:close/>
                  <a:moveTo>
                    <a:pt x="52" y="25"/>
                  </a:moveTo>
                  <a:cubicBezTo>
                    <a:pt x="49" y="25"/>
                    <a:pt x="47" y="22"/>
                    <a:pt x="47" y="19"/>
                  </a:cubicBezTo>
                  <a:cubicBezTo>
                    <a:pt x="47" y="16"/>
                    <a:pt x="49" y="14"/>
                    <a:pt x="52" y="14"/>
                  </a:cubicBezTo>
                  <a:cubicBezTo>
                    <a:pt x="55" y="14"/>
                    <a:pt x="58" y="16"/>
                    <a:pt x="58" y="19"/>
                  </a:cubicBezTo>
                  <a:cubicBezTo>
                    <a:pt x="58" y="22"/>
                    <a:pt x="55" y="25"/>
                    <a:pt x="52" y="25"/>
                  </a:cubicBezTo>
                  <a:close/>
                  <a:moveTo>
                    <a:pt x="71" y="25"/>
                  </a:moveTo>
                  <a:cubicBezTo>
                    <a:pt x="68" y="25"/>
                    <a:pt x="66" y="22"/>
                    <a:pt x="66" y="19"/>
                  </a:cubicBezTo>
                  <a:cubicBezTo>
                    <a:pt x="66" y="16"/>
                    <a:pt x="68" y="14"/>
                    <a:pt x="71" y="14"/>
                  </a:cubicBezTo>
                  <a:cubicBezTo>
                    <a:pt x="75" y="14"/>
                    <a:pt x="77" y="16"/>
                    <a:pt x="77" y="19"/>
                  </a:cubicBezTo>
                  <a:cubicBezTo>
                    <a:pt x="77" y="22"/>
                    <a:pt x="75" y="25"/>
                    <a:pt x="71" y="25"/>
                  </a:cubicBezTo>
                  <a:close/>
                  <a:moveTo>
                    <a:pt x="131" y="25"/>
                  </a:moveTo>
                  <a:cubicBezTo>
                    <a:pt x="127" y="25"/>
                    <a:pt x="125" y="22"/>
                    <a:pt x="125" y="19"/>
                  </a:cubicBezTo>
                  <a:cubicBezTo>
                    <a:pt x="125" y="16"/>
                    <a:pt x="127" y="14"/>
                    <a:pt x="131" y="14"/>
                  </a:cubicBezTo>
                  <a:cubicBezTo>
                    <a:pt x="134" y="14"/>
                    <a:pt x="136" y="16"/>
                    <a:pt x="136" y="19"/>
                  </a:cubicBezTo>
                  <a:cubicBezTo>
                    <a:pt x="136" y="22"/>
                    <a:pt x="134" y="25"/>
                    <a:pt x="131" y="25"/>
                  </a:cubicBezTo>
                  <a:close/>
                  <a:moveTo>
                    <a:pt x="150" y="25"/>
                  </a:moveTo>
                  <a:cubicBezTo>
                    <a:pt x="147" y="25"/>
                    <a:pt x="144" y="22"/>
                    <a:pt x="144" y="19"/>
                  </a:cubicBezTo>
                  <a:cubicBezTo>
                    <a:pt x="144" y="16"/>
                    <a:pt x="147" y="14"/>
                    <a:pt x="150" y="14"/>
                  </a:cubicBezTo>
                  <a:cubicBezTo>
                    <a:pt x="153" y="14"/>
                    <a:pt x="155" y="16"/>
                    <a:pt x="155" y="19"/>
                  </a:cubicBezTo>
                  <a:cubicBezTo>
                    <a:pt x="155" y="22"/>
                    <a:pt x="153" y="25"/>
                    <a:pt x="150" y="25"/>
                  </a:cubicBezTo>
                  <a:close/>
                  <a:moveTo>
                    <a:pt x="146" y="172"/>
                  </a:moveTo>
                  <a:cubicBezTo>
                    <a:pt x="173" y="172"/>
                    <a:pt x="173" y="172"/>
                    <a:pt x="173" y="172"/>
                  </a:cubicBezTo>
                  <a:cubicBezTo>
                    <a:pt x="173" y="190"/>
                    <a:pt x="173" y="190"/>
                    <a:pt x="173" y="190"/>
                  </a:cubicBezTo>
                  <a:cubicBezTo>
                    <a:pt x="173" y="194"/>
                    <a:pt x="169" y="198"/>
                    <a:pt x="165" y="198"/>
                  </a:cubicBezTo>
                  <a:cubicBezTo>
                    <a:pt x="154" y="198"/>
                    <a:pt x="154" y="198"/>
                    <a:pt x="154" y="198"/>
                  </a:cubicBezTo>
                  <a:cubicBezTo>
                    <a:pt x="150" y="198"/>
                    <a:pt x="146" y="194"/>
                    <a:pt x="146" y="190"/>
                  </a:cubicBezTo>
                  <a:lnTo>
                    <a:pt x="146" y="172"/>
                  </a:lnTo>
                  <a:close/>
                  <a:moveTo>
                    <a:pt x="30" y="172"/>
                  </a:moveTo>
                  <a:cubicBezTo>
                    <a:pt x="57" y="172"/>
                    <a:pt x="57" y="172"/>
                    <a:pt x="57" y="172"/>
                  </a:cubicBezTo>
                  <a:cubicBezTo>
                    <a:pt x="57" y="190"/>
                    <a:pt x="57" y="190"/>
                    <a:pt x="57" y="190"/>
                  </a:cubicBezTo>
                  <a:cubicBezTo>
                    <a:pt x="57" y="194"/>
                    <a:pt x="53" y="198"/>
                    <a:pt x="49" y="198"/>
                  </a:cubicBezTo>
                  <a:cubicBezTo>
                    <a:pt x="38" y="198"/>
                    <a:pt x="38" y="198"/>
                    <a:pt x="38" y="198"/>
                  </a:cubicBezTo>
                  <a:cubicBezTo>
                    <a:pt x="33" y="198"/>
                    <a:pt x="30" y="194"/>
                    <a:pt x="30" y="190"/>
                  </a:cubicBezTo>
                  <a:lnTo>
                    <a:pt x="30" y="172"/>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4" name="Freeform 893"/>
            <p:cNvSpPr>
              <a:spLocks noEditPoints="1"/>
            </p:cNvSpPr>
            <p:nvPr/>
          </p:nvSpPr>
          <p:spPr bwMode="auto">
            <a:xfrm rot="1180240">
              <a:off x="2913282" y="578529"/>
              <a:ext cx="347440" cy="597801"/>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5" name="Freeform 895"/>
            <p:cNvSpPr>
              <a:spLocks noEditPoints="1"/>
            </p:cNvSpPr>
            <p:nvPr/>
          </p:nvSpPr>
          <p:spPr bwMode="auto">
            <a:xfrm rot="20221968">
              <a:off x="1113355" y="1413245"/>
              <a:ext cx="346384" cy="417414"/>
            </a:xfrm>
            <a:custGeom>
              <a:avLst/>
              <a:gdLst>
                <a:gd name="T0" fmla="*/ 167 w 167"/>
                <a:gd name="T1" fmla="*/ 194 h 201"/>
                <a:gd name="T2" fmla="*/ 160 w 167"/>
                <a:gd name="T3" fmla="*/ 201 h 201"/>
                <a:gd name="T4" fmla="*/ 31 w 167"/>
                <a:gd name="T5" fmla="*/ 201 h 201"/>
                <a:gd name="T6" fmla="*/ 0 w 167"/>
                <a:gd name="T7" fmla="*/ 170 h 201"/>
                <a:gd name="T8" fmla="*/ 31 w 167"/>
                <a:gd name="T9" fmla="*/ 139 h 201"/>
                <a:gd name="T10" fmla="*/ 160 w 167"/>
                <a:gd name="T11" fmla="*/ 139 h 201"/>
                <a:gd name="T12" fmla="*/ 167 w 167"/>
                <a:gd name="T13" fmla="*/ 146 h 201"/>
                <a:gd name="T14" fmla="*/ 160 w 167"/>
                <a:gd name="T15" fmla="*/ 154 h 201"/>
                <a:gd name="T16" fmla="*/ 33 w 167"/>
                <a:gd name="T17" fmla="*/ 154 h 201"/>
                <a:gd name="T18" fmla="*/ 17 w 167"/>
                <a:gd name="T19" fmla="*/ 170 h 201"/>
                <a:gd name="T20" fmla="*/ 33 w 167"/>
                <a:gd name="T21" fmla="*/ 187 h 201"/>
                <a:gd name="T22" fmla="*/ 160 w 167"/>
                <a:gd name="T23" fmla="*/ 187 h 201"/>
                <a:gd name="T24" fmla="*/ 167 w 167"/>
                <a:gd name="T25" fmla="*/ 194 h 201"/>
                <a:gd name="T26" fmla="*/ 86 w 167"/>
                <a:gd name="T27" fmla="*/ 28 h 201"/>
                <a:gd name="T28" fmla="*/ 114 w 167"/>
                <a:gd name="T29" fmla="*/ 2 h 201"/>
                <a:gd name="T30" fmla="*/ 113 w 167"/>
                <a:gd name="T31" fmla="*/ 0 h 201"/>
                <a:gd name="T32" fmla="*/ 111 w 167"/>
                <a:gd name="T33" fmla="*/ 0 h 201"/>
                <a:gd name="T34" fmla="*/ 84 w 167"/>
                <a:gd name="T35" fmla="*/ 26 h 201"/>
                <a:gd name="T36" fmla="*/ 84 w 167"/>
                <a:gd name="T37" fmla="*/ 28 h 201"/>
                <a:gd name="T38" fmla="*/ 86 w 167"/>
                <a:gd name="T39" fmla="*/ 28 h 201"/>
                <a:gd name="T40" fmla="*/ 137 w 167"/>
                <a:gd name="T41" fmla="*/ 50 h 201"/>
                <a:gd name="T42" fmla="*/ 108 w 167"/>
                <a:gd name="T43" fmla="*/ 31 h 201"/>
                <a:gd name="T44" fmla="*/ 85 w 167"/>
                <a:gd name="T45" fmla="*/ 36 h 201"/>
                <a:gd name="T46" fmla="*/ 63 w 167"/>
                <a:gd name="T47" fmla="*/ 31 h 201"/>
                <a:gd name="T48" fmla="*/ 34 w 167"/>
                <a:gd name="T49" fmla="*/ 50 h 201"/>
                <a:gd name="T50" fmla="*/ 64 w 167"/>
                <a:gd name="T51" fmla="*/ 125 h 201"/>
                <a:gd name="T52" fmla="*/ 85 w 167"/>
                <a:gd name="T53" fmla="*/ 120 h 201"/>
                <a:gd name="T54" fmla="*/ 106 w 167"/>
                <a:gd name="T55" fmla="*/ 125 h 201"/>
                <a:gd name="T56" fmla="*/ 137 w 167"/>
                <a:gd name="T57" fmla="*/ 50 h 201"/>
                <a:gd name="T58" fmla="*/ 63 w 167"/>
                <a:gd name="T59" fmla="*/ 46 h 201"/>
                <a:gd name="T60" fmla="*/ 62 w 167"/>
                <a:gd name="T61" fmla="*/ 46 h 201"/>
                <a:gd name="T62" fmla="*/ 47 w 167"/>
                <a:gd name="T63" fmla="*/ 59 h 201"/>
                <a:gd name="T64" fmla="*/ 44 w 167"/>
                <a:gd name="T65" fmla="*/ 62 h 201"/>
                <a:gd name="T66" fmla="*/ 43 w 167"/>
                <a:gd name="T67" fmla="*/ 62 h 201"/>
                <a:gd name="T68" fmla="*/ 43 w 167"/>
                <a:gd name="T69" fmla="*/ 62 h 201"/>
                <a:gd name="T70" fmla="*/ 40 w 167"/>
                <a:gd name="T71" fmla="*/ 57 h 201"/>
                <a:gd name="T72" fmla="*/ 62 w 167"/>
                <a:gd name="T73" fmla="*/ 39 h 201"/>
                <a:gd name="T74" fmla="*/ 63 w 167"/>
                <a:gd name="T75" fmla="*/ 39 h 201"/>
                <a:gd name="T76" fmla="*/ 67 w 167"/>
                <a:gd name="T77" fmla="*/ 43 h 201"/>
                <a:gd name="T78" fmla="*/ 63 w 167"/>
                <a:gd name="T79" fmla="*/ 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201">
                  <a:moveTo>
                    <a:pt x="167" y="194"/>
                  </a:moveTo>
                  <a:cubicBezTo>
                    <a:pt x="167" y="198"/>
                    <a:pt x="164" y="201"/>
                    <a:pt x="160" y="201"/>
                  </a:cubicBezTo>
                  <a:cubicBezTo>
                    <a:pt x="31" y="201"/>
                    <a:pt x="31" y="201"/>
                    <a:pt x="31" y="201"/>
                  </a:cubicBezTo>
                  <a:cubicBezTo>
                    <a:pt x="14" y="201"/>
                    <a:pt x="0" y="187"/>
                    <a:pt x="0" y="170"/>
                  </a:cubicBezTo>
                  <a:cubicBezTo>
                    <a:pt x="0" y="153"/>
                    <a:pt x="14" y="139"/>
                    <a:pt x="31" y="139"/>
                  </a:cubicBezTo>
                  <a:cubicBezTo>
                    <a:pt x="160" y="139"/>
                    <a:pt x="160" y="139"/>
                    <a:pt x="160" y="139"/>
                  </a:cubicBezTo>
                  <a:cubicBezTo>
                    <a:pt x="164" y="139"/>
                    <a:pt x="167" y="142"/>
                    <a:pt x="167" y="146"/>
                  </a:cubicBezTo>
                  <a:cubicBezTo>
                    <a:pt x="167" y="150"/>
                    <a:pt x="164" y="154"/>
                    <a:pt x="160" y="154"/>
                  </a:cubicBezTo>
                  <a:cubicBezTo>
                    <a:pt x="33" y="154"/>
                    <a:pt x="33" y="154"/>
                    <a:pt x="33" y="154"/>
                  </a:cubicBezTo>
                  <a:cubicBezTo>
                    <a:pt x="24" y="154"/>
                    <a:pt x="17" y="161"/>
                    <a:pt x="17" y="170"/>
                  </a:cubicBezTo>
                  <a:cubicBezTo>
                    <a:pt x="17" y="179"/>
                    <a:pt x="24" y="187"/>
                    <a:pt x="33" y="187"/>
                  </a:cubicBezTo>
                  <a:cubicBezTo>
                    <a:pt x="160" y="187"/>
                    <a:pt x="160" y="187"/>
                    <a:pt x="160" y="187"/>
                  </a:cubicBezTo>
                  <a:cubicBezTo>
                    <a:pt x="164" y="187"/>
                    <a:pt x="167" y="190"/>
                    <a:pt x="167" y="194"/>
                  </a:cubicBezTo>
                  <a:close/>
                  <a:moveTo>
                    <a:pt x="86" y="28"/>
                  </a:moveTo>
                  <a:cubicBezTo>
                    <a:pt x="101" y="28"/>
                    <a:pt x="114" y="17"/>
                    <a:pt x="114" y="2"/>
                  </a:cubicBezTo>
                  <a:cubicBezTo>
                    <a:pt x="114" y="1"/>
                    <a:pt x="114" y="1"/>
                    <a:pt x="113" y="0"/>
                  </a:cubicBezTo>
                  <a:cubicBezTo>
                    <a:pt x="113" y="0"/>
                    <a:pt x="112" y="0"/>
                    <a:pt x="111" y="0"/>
                  </a:cubicBezTo>
                  <a:cubicBezTo>
                    <a:pt x="96" y="0"/>
                    <a:pt x="84" y="12"/>
                    <a:pt x="84" y="26"/>
                  </a:cubicBezTo>
                  <a:cubicBezTo>
                    <a:pt x="84" y="27"/>
                    <a:pt x="84" y="28"/>
                    <a:pt x="84" y="28"/>
                  </a:cubicBezTo>
                  <a:cubicBezTo>
                    <a:pt x="85" y="28"/>
                    <a:pt x="85" y="28"/>
                    <a:pt x="86" y="28"/>
                  </a:cubicBezTo>
                  <a:close/>
                  <a:moveTo>
                    <a:pt x="137" y="50"/>
                  </a:moveTo>
                  <a:cubicBezTo>
                    <a:pt x="131" y="37"/>
                    <a:pt x="118" y="31"/>
                    <a:pt x="108" y="31"/>
                  </a:cubicBezTo>
                  <a:cubicBezTo>
                    <a:pt x="97" y="31"/>
                    <a:pt x="94" y="36"/>
                    <a:pt x="85" y="36"/>
                  </a:cubicBezTo>
                  <a:cubicBezTo>
                    <a:pt x="76" y="36"/>
                    <a:pt x="74" y="31"/>
                    <a:pt x="63" y="31"/>
                  </a:cubicBezTo>
                  <a:cubicBezTo>
                    <a:pt x="53" y="31"/>
                    <a:pt x="40" y="37"/>
                    <a:pt x="34" y="50"/>
                  </a:cubicBezTo>
                  <a:cubicBezTo>
                    <a:pt x="23" y="76"/>
                    <a:pt x="42" y="125"/>
                    <a:pt x="64" y="125"/>
                  </a:cubicBezTo>
                  <a:cubicBezTo>
                    <a:pt x="73" y="125"/>
                    <a:pt x="77" y="120"/>
                    <a:pt x="85" y="120"/>
                  </a:cubicBezTo>
                  <a:cubicBezTo>
                    <a:pt x="94" y="120"/>
                    <a:pt x="97" y="125"/>
                    <a:pt x="106" y="125"/>
                  </a:cubicBezTo>
                  <a:cubicBezTo>
                    <a:pt x="129" y="125"/>
                    <a:pt x="148" y="76"/>
                    <a:pt x="137" y="50"/>
                  </a:cubicBezTo>
                  <a:close/>
                  <a:moveTo>
                    <a:pt x="63" y="46"/>
                  </a:moveTo>
                  <a:cubicBezTo>
                    <a:pt x="62" y="46"/>
                    <a:pt x="62" y="46"/>
                    <a:pt x="62" y="46"/>
                  </a:cubicBezTo>
                  <a:cubicBezTo>
                    <a:pt x="57" y="46"/>
                    <a:pt x="49" y="51"/>
                    <a:pt x="47" y="59"/>
                  </a:cubicBezTo>
                  <a:cubicBezTo>
                    <a:pt x="47" y="61"/>
                    <a:pt x="45" y="62"/>
                    <a:pt x="44" y="62"/>
                  </a:cubicBezTo>
                  <a:cubicBezTo>
                    <a:pt x="43" y="62"/>
                    <a:pt x="43" y="62"/>
                    <a:pt x="43" y="62"/>
                  </a:cubicBezTo>
                  <a:cubicBezTo>
                    <a:pt x="43" y="62"/>
                    <a:pt x="43" y="62"/>
                    <a:pt x="43" y="62"/>
                  </a:cubicBezTo>
                  <a:cubicBezTo>
                    <a:pt x="41" y="61"/>
                    <a:pt x="40" y="59"/>
                    <a:pt x="40" y="57"/>
                  </a:cubicBezTo>
                  <a:cubicBezTo>
                    <a:pt x="42" y="46"/>
                    <a:pt x="53" y="39"/>
                    <a:pt x="62" y="39"/>
                  </a:cubicBezTo>
                  <a:cubicBezTo>
                    <a:pt x="62" y="39"/>
                    <a:pt x="63" y="39"/>
                    <a:pt x="63" y="39"/>
                  </a:cubicBezTo>
                  <a:cubicBezTo>
                    <a:pt x="65" y="39"/>
                    <a:pt x="67" y="41"/>
                    <a:pt x="67" y="43"/>
                  </a:cubicBezTo>
                  <a:cubicBezTo>
                    <a:pt x="66" y="45"/>
                    <a:pt x="65" y="46"/>
                    <a:pt x="63" y="4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6" name="Freeform 897"/>
            <p:cNvSpPr>
              <a:spLocks noEditPoints="1"/>
            </p:cNvSpPr>
            <p:nvPr/>
          </p:nvSpPr>
          <p:spPr bwMode="auto">
            <a:xfrm rot="1619806">
              <a:off x="5302737" y="1404866"/>
              <a:ext cx="336737" cy="405137"/>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grpSp>
        <p:nvGrpSpPr>
          <p:cNvPr id="72" name="组合 71"/>
          <p:cNvGrpSpPr/>
          <p:nvPr/>
        </p:nvGrpSpPr>
        <p:grpSpPr>
          <a:xfrm>
            <a:off x="6271090" y="1514903"/>
            <a:ext cx="5306178" cy="3112826"/>
            <a:chOff x="6271090" y="1514903"/>
            <a:chExt cx="5306178" cy="3112826"/>
          </a:xfrm>
        </p:grpSpPr>
        <p:sp>
          <p:nvSpPr>
            <p:cNvPr id="67" name="文本框 66"/>
            <p:cNvSpPr txBox="1"/>
            <p:nvPr/>
          </p:nvSpPr>
          <p:spPr>
            <a:xfrm>
              <a:off x="7195930" y="2711895"/>
              <a:ext cx="4381338" cy="830997"/>
            </a:xfrm>
            <a:prstGeom prst="rect">
              <a:avLst/>
            </a:prstGeom>
            <a:noFill/>
          </p:spPr>
          <p:txBody>
            <a:bodyPr wrap="square" rtlCol="0">
              <a:spAutoFit/>
            </a:bodyPr>
            <a:lstStyle/>
            <a:p>
              <a:pPr algn="dist"/>
              <a:r>
                <a:rPr lang="zh-CN" altLang="en-US" sz="4800" b="1" dirty="0">
                  <a:solidFill>
                    <a:srgbClr val="46525B"/>
                  </a:solidFill>
                  <a:cs typeface="+mn-ea"/>
                  <a:sym typeface="+mn-lt"/>
                </a:rPr>
                <a:t>谢谢观看</a:t>
              </a:r>
              <a:endParaRPr lang="zh-CN" altLang="en-US" sz="4800" b="1" dirty="0">
                <a:solidFill>
                  <a:srgbClr val="46525B"/>
                </a:solidFill>
                <a:cs typeface="+mn-ea"/>
                <a:sym typeface="+mn-lt"/>
              </a:endParaRPr>
            </a:p>
          </p:txBody>
        </p:sp>
        <p:cxnSp>
          <p:nvCxnSpPr>
            <p:cNvPr id="8" name="直接连接符 7"/>
            <p:cNvCxnSpPr/>
            <p:nvPr/>
          </p:nvCxnSpPr>
          <p:spPr>
            <a:xfrm flipH="1">
              <a:off x="9217891" y="3546432"/>
              <a:ext cx="2235200" cy="0"/>
            </a:xfrm>
            <a:prstGeom prst="line">
              <a:avLst/>
            </a:prstGeom>
            <a:ln w="25400">
              <a:solidFill>
                <a:srgbClr val="46525B"/>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9461030" y="4258397"/>
              <a:ext cx="2094982" cy="369332"/>
            </a:xfrm>
            <a:prstGeom prst="rect">
              <a:avLst/>
            </a:prstGeom>
            <a:noFill/>
          </p:spPr>
          <p:txBody>
            <a:bodyPr wrap="square" rtlCol="0">
              <a:spAutoFit/>
            </a:bodyPr>
            <a:lstStyle/>
            <a:p>
              <a:pPr algn="r"/>
              <a:r>
                <a:rPr lang="zh-CN" altLang="en-US" dirty="0">
                  <a:solidFill>
                    <a:srgbClr val="46525B"/>
                  </a:solidFill>
                  <a:cs typeface="+mn-ea"/>
                  <a:sym typeface="+mn-lt"/>
                </a:rPr>
                <a:t>汇报</a:t>
              </a:r>
              <a:r>
                <a:rPr lang="zh-CN" altLang="en-US">
                  <a:solidFill>
                    <a:srgbClr val="46525B"/>
                  </a:solidFill>
                  <a:cs typeface="+mn-ea"/>
                  <a:sym typeface="+mn-lt"/>
                </a:rPr>
                <a:t>人</a:t>
              </a:r>
              <a:r>
                <a:rPr lang="zh-CN" altLang="en-US" smtClean="0">
                  <a:solidFill>
                    <a:srgbClr val="46525B"/>
                  </a:solidFill>
                  <a:cs typeface="+mn-ea"/>
                  <a:sym typeface="+mn-lt"/>
                </a:rPr>
                <a:t>：青课</a:t>
              </a:r>
              <a:endParaRPr lang="zh-CN" altLang="en-US" dirty="0">
                <a:solidFill>
                  <a:srgbClr val="46525B"/>
                </a:solidFill>
                <a:cs typeface="+mn-ea"/>
                <a:sym typeface="+mn-lt"/>
              </a:endParaRPr>
            </a:p>
          </p:txBody>
        </p:sp>
        <p:sp>
          <p:nvSpPr>
            <p:cNvPr id="69" name="文本框 68"/>
            <p:cNvSpPr txBox="1"/>
            <p:nvPr/>
          </p:nvSpPr>
          <p:spPr>
            <a:xfrm>
              <a:off x="6797964" y="3587041"/>
              <a:ext cx="4757383" cy="614014"/>
            </a:xfrm>
            <a:prstGeom prst="rect">
              <a:avLst/>
            </a:prstGeom>
            <a:noFill/>
          </p:spPr>
          <p:txBody>
            <a:bodyPr wrap="square" rtlCol="0">
              <a:spAutoFit/>
            </a:bodyPr>
            <a:lstStyle/>
            <a:p>
              <a:pPr algn="r">
                <a:lnSpc>
                  <a:spcPct val="150000"/>
                </a:lnSpc>
              </a:pPr>
              <a:r>
                <a:rPr lang="en-US" altLang="zh-CN" sz="1200" dirty="0">
                  <a:solidFill>
                    <a:srgbClr val="46525B"/>
                  </a:solidFill>
                  <a:cs typeface="+mn-ea"/>
                  <a:sym typeface="+mn-lt"/>
                </a:rPr>
                <a:t>Double-click here to add your text message content Double-click here to add your text message content</a:t>
              </a:r>
              <a:endParaRPr lang="zh-CN" altLang="en-US" sz="1200" dirty="0">
                <a:solidFill>
                  <a:srgbClr val="46525B"/>
                </a:solidFill>
                <a:cs typeface="+mn-ea"/>
                <a:sym typeface="+mn-lt"/>
              </a:endParaRPr>
            </a:p>
          </p:txBody>
        </p:sp>
        <p:sp>
          <p:nvSpPr>
            <p:cNvPr id="70" name="文本框 69"/>
            <p:cNvSpPr txBox="1"/>
            <p:nvPr/>
          </p:nvSpPr>
          <p:spPr>
            <a:xfrm>
              <a:off x="6271090" y="1514903"/>
              <a:ext cx="5306178" cy="1323439"/>
            </a:xfrm>
            <a:prstGeom prst="rect">
              <a:avLst/>
            </a:prstGeom>
            <a:noFill/>
          </p:spPr>
          <p:txBody>
            <a:bodyPr wrap="square" rtlCol="0">
              <a:spAutoFit/>
            </a:bodyPr>
            <a:lstStyle/>
            <a:p>
              <a:pPr algn="r"/>
              <a:r>
                <a:rPr lang="en-US" altLang="zh-CN" sz="8000" dirty="0" smtClean="0">
                  <a:solidFill>
                    <a:srgbClr val="46525B"/>
                  </a:solidFill>
                  <a:cs typeface="+mn-ea"/>
                  <a:sym typeface="+mn-lt"/>
                </a:rPr>
                <a:t>2020</a:t>
              </a:r>
              <a:endParaRPr lang="zh-CN" altLang="en-US" sz="8000" dirty="0">
                <a:solidFill>
                  <a:srgbClr val="46525B"/>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9" presetClass="entr" presetSubtype="0"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dissolve">
                                      <p:cBhvr>
                                        <p:cTn id="13" dur="500"/>
                                        <p:tgtEl>
                                          <p:spTgt spid="71"/>
                                        </p:tgtEl>
                                      </p:cBhvr>
                                    </p:animEffect>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wipe(right)">
                                      <p:cBhvr>
                                        <p:cTn id="1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22472" y="2721332"/>
            <a:ext cx="3487521" cy="4090944"/>
          </a:xfrm>
          <a:prstGeom prst="rect">
            <a:avLst/>
          </a:prstGeom>
        </p:spPr>
      </p:pic>
      <p:grpSp>
        <p:nvGrpSpPr>
          <p:cNvPr id="11" name="组合 10"/>
          <p:cNvGrpSpPr/>
          <p:nvPr/>
        </p:nvGrpSpPr>
        <p:grpSpPr>
          <a:xfrm>
            <a:off x="5954638" y="-710538"/>
            <a:ext cx="4267946" cy="3633914"/>
            <a:chOff x="5954638" y="-710538"/>
            <a:chExt cx="4267946" cy="3633914"/>
          </a:xfrm>
        </p:grpSpPr>
        <p:sp>
          <p:nvSpPr>
            <p:cNvPr id="58" name="Freeform 863"/>
            <p:cNvSpPr>
              <a:spLocks noEditPoints="1"/>
            </p:cNvSpPr>
            <p:nvPr/>
          </p:nvSpPr>
          <p:spPr bwMode="auto">
            <a:xfrm rot="569174">
              <a:off x="7344730" y="893745"/>
              <a:ext cx="511682" cy="554322"/>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9" name="Freeform 865"/>
            <p:cNvSpPr>
              <a:spLocks noEditPoints="1"/>
            </p:cNvSpPr>
            <p:nvPr/>
          </p:nvSpPr>
          <p:spPr bwMode="auto">
            <a:xfrm rot="20416109">
              <a:off x="8059950" y="719960"/>
              <a:ext cx="398463" cy="395288"/>
            </a:xfrm>
            <a:custGeom>
              <a:avLst/>
              <a:gdLst>
                <a:gd name="T0" fmla="*/ 42 w 259"/>
                <a:gd name="T1" fmla="*/ 0 h 257"/>
                <a:gd name="T2" fmla="*/ 108 w 259"/>
                <a:gd name="T3" fmla="*/ 96 h 257"/>
                <a:gd name="T4" fmla="*/ 96 w 259"/>
                <a:gd name="T5" fmla="*/ 82 h 257"/>
                <a:gd name="T6" fmla="*/ 73 w 259"/>
                <a:gd name="T7" fmla="*/ 82 h 257"/>
                <a:gd name="T8" fmla="*/ 73 w 259"/>
                <a:gd name="T9" fmla="*/ 60 h 257"/>
                <a:gd name="T10" fmla="*/ 61 w 259"/>
                <a:gd name="T11" fmla="*/ 48 h 257"/>
                <a:gd name="T12" fmla="*/ 39 w 259"/>
                <a:gd name="T13" fmla="*/ 48 h 257"/>
                <a:gd name="T14" fmla="*/ 42 w 259"/>
                <a:gd name="T15" fmla="*/ 13 h 257"/>
                <a:gd name="T16" fmla="*/ 92 w 259"/>
                <a:gd name="T17" fmla="*/ 121 h 257"/>
                <a:gd name="T18" fmla="*/ 0 w 259"/>
                <a:gd name="T19" fmla="*/ 42 h 257"/>
                <a:gd name="T20" fmla="*/ 35 w 259"/>
                <a:gd name="T21" fmla="*/ 186 h 257"/>
                <a:gd name="T22" fmla="*/ 44 w 259"/>
                <a:gd name="T23" fmla="*/ 239 h 257"/>
                <a:gd name="T24" fmla="*/ 216 w 259"/>
                <a:gd name="T25" fmla="*/ 257 h 257"/>
                <a:gd name="T26" fmla="*/ 172 w 259"/>
                <a:gd name="T27" fmla="*/ 128 h 257"/>
                <a:gd name="T28" fmla="*/ 225 w 259"/>
                <a:gd name="T29" fmla="*/ 71 h 257"/>
                <a:gd name="T30" fmla="*/ 226 w 259"/>
                <a:gd name="T31" fmla="*/ 5 h 257"/>
                <a:gd name="T32" fmla="*/ 203 w 259"/>
                <a:gd name="T33" fmla="*/ 30 h 257"/>
                <a:gd name="T34" fmla="*/ 228 w 259"/>
                <a:gd name="T35" fmla="*/ 57 h 257"/>
                <a:gd name="T36" fmla="*/ 192 w 259"/>
                <a:gd name="T37" fmla="*/ 38 h 257"/>
                <a:gd name="T38" fmla="*/ 192 w 259"/>
                <a:gd name="T39" fmla="*/ 38 h 257"/>
                <a:gd name="T40" fmla="*/ 80 w 259"/>
                <a:gd name="T41" fmla="*/ 154 h 257"/>
                <a:gd name="T42" fmla="*/ 65 w 259"/>
                <a:gd name="T43" fmla="*/ 177 h 257"/>
                <a:gd name="T44" fmla="*/ 187 w 259"/>
                <a:gd name="T45" fmla="*/ 50 h 257"/>
                <a:gd name="T46" fmla="*/ 185 w 259"/>
                <a:gd name="T47" fmla="*/ 65 h 257"/>
                <a:gd name="T48" fmla="*/ 59 w 259"/>
                <a:gd name="T49" fmla="*/ 199 h 257"/>
                <a:gd name="T50" fmla="*/ 193 w 259"/>
                <a:gd name="T51" fmla="*/ 73 h 257"/>
                <a:gd name="T52" fmla="*/ 185 w 259"/>
                <a:gd name="T53" fmla="*/ 65 h 257"/>
                <a:gd name="T54" fmla="*/ 68 w 259"/>
                <a:gd name="T55" fmla="*/ 212 h 257"/>
                <a:gd name="T56" fmla="*/ 207 w 259"/>
                <a:gd name="T57" fmla="*/ 70 h 257"/>
                <a:gd name="T58" fmla="*/ 134 w 259"/>
                <a:gd name="T59" fmla="*/ 162 h 257"/>
                <a:gd name="T60" fmla="*/ 167 w 259"/>
                <a:gd name="T61" fmla="*/ 151 h 257"/>
                <a:gd name="T62" fmla="*/ 175 w 259"/>
                <a:gd name="T63" fmla="*/ 163 h 257"/>
                <a:gd name="T64" fmla="*/ 176 w 259"/>
                <a:gd name="T65" fmla="*/ 185 h 257"/>
                <a:gd name="T66" fmla="*/ 200 w 259"/>
                <a:gd name="T67" fmla="*/ 185 h 257"/>
                <a:gd name="T68" fmla="*/ 209 w 259"/>
                <a:gd name="T69" fmla="*/ 197 h 257"/>
                <a:gd name="T70" fmla="*/ 211 w 259"/>
                <a:gd name="T71" fmla="*/ 219 h 257"/>
                <a:gd name="T72" fmla="*/ 245 w 259"/>
                <a:gd name="T73" fmla="*/ 215 h 257"/>
                <a:gd name="T74" fmla="*/ 134 w 259"/>
                <a:gd name="T75" fmla="*/ 162 h 257"/>
                <a:gd name="T76" fmla="*/ 62 w 259"/>
                <a:gd name="T77" fmla="*/ 219 h 257"/>
                <a:gd name="T78" fmla="*/ 22 w 259"/>
                <a:gd name="T79" fmla="*/ 22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9" h="257">
                  <a:moveTo>
                    <a:pt x="0" y="42"/>
                  </a:moveTo>
                  <a:cubicBezTo>
                    <a:pt x="14" y="27"/>
                    <a:pt x="28" y="13"/>
                    <a:pt x="42" y="0"/>
                  </a:cubicBezTo>
                  <a:cubicBezTo>
                    <a:pt x="71" y="27"/>
                    <a:pt x="99" y="55"/>
                    <a:pt x="126" y="84"/>
                  </a:cubicBezTo>
                  <a:cubicBezTo>
                    <a:pt x="120" y="88"/>
                    <a:pt x="114" y="92"/>
                    <a:pt x="108" y="96"/>
                  </a:cubicBezTo>
                  <a:cubicBezTo>
                    <a:pt x="109" y="90"/>
                    <a:pt x="110" y="84"/>
                    <a:pt x="111" y="78"/>
                  </a:cubicBezTo>
                  <a:cubicBezTo>
                    <a:pt x="106" y="79"/>
                    <a:pt x="101" y="80"/>
                    <a:pt x="96" y="82"/>
                  </a:cubicBezTo>
                  <a:cubicBezTo>
                    <a:pt x="97" y="76"/>
                    <a:pt x="98" y="71"/>
                    <a:pt x="99" y="65"/>
                  </a:cubicBezTo>
                  <a:cubicBezTo>
                    <a:pt x="90" y="71"/>
                    <a:pt x="82" y="77"/>
                    <a:pt x="73" y="82"/>
                  </a:cubicBezTo>
                  <a:cubicBezTo>
                    <a:pt x="78" y="73"/>
                    <a:pt x="85" y="65"/>
                    <a:pt x="90" y="56"/>
                  </a:cubicBezTo>
                  <a:cubicBezTo>
                    <a:pt x="85" y="57"/>
                    <a:pt x="79" y="58"/>
                    <a:pt x="73" y="60"/>
                  </a:cubicBezTo>
                  <a:cubicBezTo>
                    <a:pt x="75" y="54"/>
                    <a:pt x="76" y="49"/>
                    <a:pt x="77" y="44"/>
                  </a:cubicBezTo>
                  <a:cubicBezTo>
                    <a:pt x="72" y="45"/>
                    <a:pt x="67" y="47"/>
                    <a:pt x="61" y="48"/>
                  </a:cubicBezTo>
                  <a:cubicBezTo>
                    <a:pt x="63" y="42"/>
                    <a:pt x="64" y="36"/>
                    <a:pt x="65" y="31"/>
                  </a:cubicBezTo>
                  <a:cubicBezTo>
                    <a:pt x="56" y="36"/>
                    <a:pt x="48" y="43"/>
                    <a:pt x="39" y="48"/>
                  </a:cubicBezTo>
                  <a:cubicBezTo>
                    <a:pt x="43" y="40"/>
                    <a:pt x="49" y="33"/>
                    <a:pt x="55" y="26"/>
                  </a:cubicBezTo>
                  <a:cubicBezTo>
                    <a:pt x="51" y="21"/>
                    <a:pt x="47" y="17"/>
                    <a:pt x="42" y="13"/>
                  </a:cubicBezTo>
                  <a:cubicBezTo>
                    <a:pt x="33" y="23"/>
                    <a:pt x="23" y="32"/>
                    <a:pt x="14" y="42"/>
                  </a:cubicBezTo>
                  <a:cubicBezTo>
                    <a:pt x="40" y="68"/>
                    <a:pt x="67" y="93"/>
                    <a:pt x="92" y="121"/>
                  </a:cubicBezTo>
                  <a:cubicBezTo>
                    <a:pt x="86" y="123"/>
                    <a:pt x="80" y="123"/>
                    <a:pt x="76" y="118"/>
                  </a:cubicBezTo>
                  <a:cubicBezTo>
                    <a:pt x="51" y="93"/>
                    <a:pt x="25" y="67"/>
                    <a:pt x="0" y="42"/>
                  </a:cubicBezTo>
                  <a:close/>
                  <a:moveTo>
                    <a:pt x="194" y="26"/>
                  </a:moveTo>
                  <a:cubicBezTo>
                    <a:pt x="141" y="79"/>
                    <a:pt x="87" y="132"/>
                    <a:pt x="35" y="186"/>
                  </a:cubicBezTo>
                  <a:cubicBezTo>
                    <a:pt x="21" y="208"/>
                    <a:pt x="10" y="232"/>
                    <a:pt x="1" y="256"/>
                  </a:cubicBezTo>
                  <a:cubicBezTo>
                    <a:pt x="16" y="253"/>
                    <a:pt x="30" y="245"/>
                    <a:pt x="44" y="239"/>
                  </a:cubicBezTo>
                  <a:cubicBezTo>
                    <a:pt x="79" y="225"/>
                    <a:pt x="100" y="192"/>
                    <a:pt x="127" y="169"/>
                  </a:cubicBezTo>
                  <a:cubicBezTo>
                    <a:pt x="157" y="198"/>
                    <a:pt x="186" y="228"/>
                    <a:pt x="216" y="257"/>
                  </a:cubicBezTo>
                  <a:cubicBezTo>
                    <a:pt x="231" y="244"/>
                    <a:pt x="245" y="230"/>
                    <a:pt x="259" y="216"/>
                  </a:cubicBezTo>
                  <a:cubicBezTo>
                    <a:pt x="231" y="186"/>
                    <a:pt x="200" y="158"/>
                    <a:pt x="172" y="128"/>
                  </a:cubicBezTo>
                  <a:cubicBezTo>
                    <a:pt x="172" y="125"/>
                    <a:pt x="172" y="125"/>
                    <a:pt x="172" y="125"/>
                  </a:cubicBezTo>
                  <a:cubicBezTo>
                    <a:pt x="188" y="106"/>
                    <a:pt x="207" y="89"/>
                    <a:pt x="225" y="71"/>
                  </a:cubicBezTo>
                  <a:cubicBezTo>
                    <a:pt x="235" y="60"/>
                    <a:pt x="248" y="51"/>
                    <a:pt x="253" y="36"/>
                  </a:cubicBezTo>
                  <a:cubicBezTo>
                    <a:pt x="258" y="20"/>
                    <a:pt x="242" y="2"/>
                    <a:pt x="226" y="5"/>
                  </a:cubicBezTo>
                  <a:cubicBezTo>
                    <a:pt x="212" y="6"/>
                    <a:pt x="203" y="17"/>
                    <a:pt x="194" y="26"/>
                  </a:cubicBezTo>
                  <a:close/>
                  <a:moveTo>
                    <a:pt x="203" y="30"/>
                  </a:moveTo>
                  <a:cubicBezTo>
                    <a:pt x="213" y="22"/>
                    <a:pt x="229" y="6"/>
                    <a:pt x="241" y="21"/>
                  </a:cubicBezTo>
                  <a:cubicBezTo>
                    <a:pt x="250" y="34"/>
                    <a:pt x="235" y="46"/>
                    <a:pt x="228" y="57"/>
                  </a:cubicBezTo>
                  <a:cubicBezTo>
                    <a:pt x="221" y="46"/>
                    <a:pt x="212" y="38"/>
                    <a:pt x="203" y="30"/>
                  </a:cubicBezTo>
                  <a:close/>
                  <a:moveTo>
                    <a:pt x="192" y="38"/>
                  </a:moveTo>
                  <a:cubicBezTo>
                    <a:pt x="208" y="38"/>
                    <a:pt x="220" y="51"/>
                    <a:pt x="221" y="67"/>
                  </a:cubicBezTo>
                  <a:cubicBezTo>
                    <a:pt x="211" y="57"/>
                    <a:pt x="202" y="47"/>
                    <a:pt x="192" y="38"/>
                  </a:cubicBezTo>
                  <a:close/>
                  <a:moveTo>
                    <a:pt x="167" y="67"/>
                  </a:moveTo>
                  <a:cubicBezTo>
                    <a:pt x="138" y="96"/>
                    <a:pt x="109" y="125"/>
                    <a:pt x="80" y="154"/>
                  </a:cubicBezTo>
                  <a:cubicBezTo>
                    <a:pt x="69" y="165"/>
                    <a:pt x="57" y="175"/>
                    <a:pt x="48" y="189"/>
                  </a:cubicBezTo>
                  <a:cubicBezTo>
                    <a:pt x="54" y="186"/>
                    <a:pt x="60" y="182"/>
                    <a:pt x="65" y="177"/>
                  </a:cubicBezTo>
                  <a:cubicBezTo>
                    <a:pt x="96" y="145"/>
                    <a:pt x="128" y="114"/>
                    <a:pt x="159" y="83"/>
                  </a:cubicBezTo>
                  <a:cubicBezTo>
                    <a:pt x="169" y="73"/>
                    <a:pt x="180" y="63"/>
                    <a:pt x="187" y="50"/>
                  </a:cubicBezTo>
                  <a:cubicBezTo>
                    <a:pt x="180" y="55"/>
                    <a:pt x="173" y="61"/>
                    <a:pt x="167" y="67"/>
                  </a:cubicBezTo>
                  <a:close/>
                  <a:moveTo>
                    <a:pt x="185" y="65"/>
                  </a:moveTo>
                  <a:cubicBezTo>
                    <a:pt x="150" y="100"/>
                    <a:pt x="116" y="135"/>
                    <a:pt x="81" y="169"/>
                  </a:cubicBezTo>
                  <a:cubicBezTo>
                    <a:pt x="73" y="178"/>
                    <a:pt x="62" y="186"/>
                    <a:pt x="59" y="199"/>
                  </a:cubicBezTo>
                  <a:cubicBezTo>
                    <a:pt x="73" y="195"/>
                    <a:pt x="81" y="184"/>
                    <a:pt x="91" y="174"/>
                  </a:cubicBezTo>
                  <a:cubicBezTo>
                    <a:pt x="125" y="140"/>
                    <a:pt x="159" y="107"/>
                    <a:pt x="193" y="73"/>
                  </a:cubicBezTo>
                  <a:cubicBezTo>
                    <a:pt x="198" y="68"/>
                    <a:pt x="200" y="61"/>
                    <a:pt x="202" y="55"/>
                  </a:cubicBezTo>
                  <a:cubicBezTo>
                    <a:pt x="196" y="57"/>
                    <a:pt x="190" y="60"/>
                    <a:pt x="185" y="65"/>
                  </a:cubicBezTo>
                  <a:close/>
                  <a:moveTo>
                    <a:pt x="100" y="174"/>
                  </a:moveTo>
                  <a:cubicBezTo>
                    <a:pt x="89" y="186"/>
                    <a:pt x="74" y="196"/>
                    <a:pt x="68" y="212"/>
                  </a:cubicBezTo>
                  <a:cubicBezTo>
                    <a:pt x="106" y="179"/>
                    <a:pt x="140" y="140"/>
                    <a:pt x="177" y="105"/>
                  </a:cubicBezTo>
                  <a:cubicBezTo>
                    <a:pt x="187" y="94"/>
                    <a:pt x="201" y="85"/>
                    <a:pt x="207" y="70"/>
                  </a:cubicBezTo>
                  <a:cubicBezTo>
                    <a:pt x="169" y="102"/>
                    <a:pt x="136" y="139"/>
                    <a:pt x="100" y="174"/>
                  </a:cubicBezTo>
                  <a:close/>
                  <a:moveTo>
                    <a:pt x="134" y="162"/>
                  </a:moveTo>
                  <a:cubicBezTo>
                    <a:pt x="144" y="151"/>
                    <a:pt x="155" y="141"/>
                    <a:pt x="166" y="132"/>
                  </a:cubicBezTo>
                  <a:cubicBezTo>
                    <a:pt x="167" y="138"/>
                    <a:pt x="167" y="145"/>
                    <a:pt x="167" y="151"/>
                  </a:cubicBezTo>
                  <a:cubicBezTo>
                    <a:pt x="172" y="150"/>
                    <a:pt x="176" y="149"/>
                    <a:pt x="181" y="147"/>
                  </a:cubicBezTo>
                  <a:cubicBezTo>
                    <a:pt x="179" y="153"/>
                    <a:pt x="177" y="158"/>
                    <a:pt x="175" y="163"/>
                  </a:cubicBezTo>
                  <a:cubicBezTo>
                    <a:pt x="181" y="161"/>
                    <a:pt x="187" y="160"/>
                    <a:pt x="193" y="158"/>
                  </a:cubicBezTo>
                  <a:cubicBezTo>
                    <a:pt x="188" y="167"/>
                    <a:pt x="181" y="176"/>
                    <a:pt x="176" y="185"/>
                  </a:cubicBezTo>
                  <a:cubicBezTo>
                    <a:pt x="185" y="180"/>
                    <a:pt x="192" y="172"/>
                    <a:pt x="202" y="169"/>
                  </a:cubicBezTo>
                  <a:cubicBezTo>
                    <a:pt x="202" y="174"/>
                    <a:pt x="201" y="180"/>
                    <a:pt x="200" y="185"/>
                  </a:cubicBezTo>
                  <a:cubicBezTo>
                    <a:pt x="205" y="184"/>
                    <a:pt x="210" y="183"/>
                    <a:pt x="215" y="181"/>
                  </a:cubicBezTo>
                  <a:cubicBezTo>
                    <a:pt x="213" y="186"/>
                    <a:pt x="211" y="192"/>
                    <a:pt x="209" y="197"/>
                  </a:cubicBezTo>
                  <a:cubicBezTo>
                    <a:pt x="215" y="195"/>
                    <a:pt x="221" y="194"/>
                    <a:pt x="227" y="192"/>
                  </a:cubicBezTo>
                  <a:cubicBezTo>
                    <a:pt x="222" y="201"/>
                    <a:pt x="216" y="210"/>
                    <a:pt x="211" y="219"/>
                  </a:cubicBezTo>
                  <a:cubicBezTo>
                    <a:pt x="218" y="214"/>
                    <a:pt x="225" y="208"/>
                    <a:pt x="232" y="203"/>
                  </a:cubicBezTo>
                  <a:cubicBezTo>
                    <a:pt x="237" y="207"/>
                    <a:pt x="241" y="211"/>
                    <a:pt x="245" y="215"/>
                  </a:cubicBezTo>
                  <a:cubicBezTo>
                    <a:pt x="236" y="225"/>
                    <a:pt x="226" y="235"/>
                    <a:pt x="217" y="244"/>
                  </a:cubicBezTo>
                  <a:cubicBezTo>
                    <a:pt x="189" y="217"/>
                    <a:pt x="162" y="189"/>
                    <a:pt x="134" y="162"/>
                  </a:cubicBezTo>
                  <a:close/>
                  <a:moveTo>
                    <a:pt x="39" y="195"/>
                  </a:moveTo>
                  <a:cubicBezTo>
                    <a:pt x="51" y="197"/>
                    <a:pt x="61" y="206"/>
                    <a:pt x="62" y="219"/>
                  </a:cubicBezTo>
                  <a:cubicBezTo>
                    <a:pt x="53" y="225"/>
                    <a:pt x="45" y="230"/>
                    <a:pt x="36" y="236"/>
                  </a:cubicBezTo>
                  <a:cubicBezTo>
                    <a:pt x="31" y="232"/>
                    <a:pt x="27" y="228"/>
                    <a:pt x="22" y="224"/>
                  </a:cubicBezTo>
                  <a:cubicBezTo>
                    <a:pt x="27" y="214"/>
                    <a:pt x="33" y="205"/>
                    <a:pt x="39" y="19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0" name="Freeform 866"/>
            <p:cNvSpPr>
              <a:spLocks noEditPoints="1"/>
            </p:cNvSpPr>
            <p:nvPr/>
          </p:nvSpPr>
          <p:spPr bwMode="auto">
            <a:xfrm>
              <a:off x="8472359" y="2160886"/>
              <a:ext cx="214173" cy="295154"/>
            </a:xfrm>
            <a:custGeom>
              <a:avLst/>
              <a:gdLst>
                <a:gd name="T0" fmla="*/ 45 w 207"/>
                <a:gd name="T1" fmla="*/ 73 h 286"/>
                <a:gd name="T2" fmla="*/ 118 w 207"/>
                <a:gd name="T3" fmla="*/ 11 h 286"/>
                <a:gd name="T4" fmla="*/ 165 w 207"/>
                <a:gd name="T5" fmla="*/ 74 h 286"/>
                <a:gd name="T6" fmla="*/ 202 w 207"/>
                <a:gd name="T7" fmla="*/ 127 h 286"/>
                <a:gd name="T8" fmla="*/ 175 w 207"/>
                <a:gd name="T9" fmla="*/ 145 h 286"/>
                <a:gd name="T10" fmla="*/ 164 w 207"/>
                <a:gd name="T11" fmla="*/ 87 h 286"/>
                <a:gd name="T12" fmla="*/ 124 w 207"/>
                <a:gd name="T13" fmla="*/ 142 h 286"/>
                <a:gd name="T14" fmla="*/ 78 w 207"/>
                <a:gd name="T15" fmla="*/ 137 h 286"/>
                <a:gd name="T16" fmla="*/ 44 w 207"/>
                <a:gd name="T17" fmla="*/ 88 h 286"/>
                <a:gd name="T18" fmla="*/ 34 w 207"/>
                <a:gd name="T19" fmla="*/ 145 h 286"/>
                <a:gd name="T20" fmla="*/ 8 w 207"/>
                <a:gd name="T21" fmla="*/ 130 h 286"/>
                <a:gd name="T22" fmla="*/ 45 w 207"/>
                <a:gd name="T23" fmla="*/ 73 h 286"/>
                <a:gd name="T24" fmla="*/ 85 w 207"/>
                <a:gd name="T25" fmla="*/ 86 h 286"/>
                <a:gd name="T26" fmla="*/ 81 w 207"/>
                <a:gd name="T27" fmla="*/ 66 h 286"/>
                <a:gd name="T28" fmla="*/ 63 w 207"/>
                <a:gd name="T29" fmla="*/ 90 h 286"/>
                <a:gd name="T30" fmla="*/ 91 w 207"/>
                <a:gd name="T31" fmla="*/ 134 h 286"/>
                <a:gd name="T32" fmla="*/ 120 w 207"/>
                <a:gd name="T33" fmla="*/ 133 h 286"/>
                <a:gd name="T34" fmla="*/ 148 w 207"/>
                <a:gd name="T35" fmla="*/ 81 h 286"/>
                <a:gd name="T36" fmla="*/ 103 w 207"/>
                <a:gd name="T37" fmla="*/ 80 h 286"/>
                <a:gd name="T38" fmla="*/ 104 w 207"/>
                <a:gd name="T39" fmla="*/ 61 h 286"/>
                <a:gd name="T40" fmla="*/ 85 w 207"/>
                <a:gd name="T41" fmla="*/ 86 h 286"/>
                <a:gd name="T42" fmla="*/ 31 w 207"/>
                <a:gd name="T43" fmla="*/ 183 h 286"/>
                <a:gd name="T44" fmla="*/ 70 w 207"/>
                <a:gd name="T45" fmla="*/ 155 h 286"/>
                <a:gd name="T46" fmla="*/ 67 w 207"/>
                <a:gd name="T47" fmla="*/ 206 h 286"/>
                <a:gd name="T48" fmla="*/ 105 w 207"/>
                <a:gd name="T49" fmla="*/ 183 h 286"/>
                <a:gd name="T50" fmla="*/ 144 w 207"/>
                <a:gd name="T51" fmla="*/ 206 h 286"/>
                <a:gd name="T52" fmla="*/ 140 w 207"/>
                <a:gd name="T53" fmla="*/ 156 h 286"/>
                <a:gd name="T54" fmla="*/ 179 w 207"/>
                <a:gd name="T55" fmla="*/ 181 h 286"/>
                <a:gd name="T56" fmla="*/ 197 w 207"/>
                <a:gd name="T57" fmla="*/ 286 h 286"/>
                <a:gd name="T58" fmla="*/ 14 w 207"/>
                <a:gd name="T59" fmla="*/ 286 h 286"/>
                <a:gd name="T60" fmla="*/ 31 w 207"/>
                <a:gd name="T61" fmla="*/ 18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 h="286">
                  <a:moveTo>
                    <a:pt x="45" y="73"/>
                  </a:moveTo>
                  <a:cubicBezTo>
                    <a:pt x="42" y="35"/>
                    <a:pt x="81" y="0"/>
                    <a:pt x="118" y="11"/>
                  </a:cubicBezTo>
                  <a:cubicBezTo>
                    <a:pt x="147" y="17"/>
                    <a:pt x="164" y="46"/>
                    <a:pt x="165" y="74"/>
                  </a:cubicBezTo>
                  <a:cubicBezTo>
                    <a:pt x="186" y="82"/>
                    <a:pt x="207" y="103"/>
                    <a:pt x="202" y="127"/>
                  </a:cubicBezTo>
                  <a:cubicBezTo>
                    <a:pt x="200" y="140"/>
                    <a:pt x="185" y="143"/>
                    <a:pt x="175" y="145"/>
                  </a:cubicBezTo>
                  <a:cubicBezTo>
                    <a:pt x="174" y="125"/>
                    <a:pt x="174" y="104"/>
                    <a:pt x="164" y="87"/>
                  </a:cubicBezTo>
                  <a:cubicBezTo>
                    <a:pt x="153" y="107"/>
                    <a:pt x="142" y="127"/>
                    <a:pt x="124" y="142"/>
                  </a:cubicBezTo>
                  <a:cubicBezTo>
                    <a:pt x="111" y="153"/>
                    <a:pt x="90" y="150"/>
                    <a:pt x="78" y="137"/>
                  </a:cubicBezTo>
                  <a:cubicBezTo>
                    <a:pt x="65" y="122"/>
                    <a:pt x="55" y="105"/>
                    <a:pt x="44" y="88"/>
                  </a:cubicBezTo>
                  <a:cubicBezTo>
                    <a:pt x="35" y="106"/>
                    <a:pt x="33" y="125"/>
                    <a:pt x="34" y="145"/>
                  </a:cubicBezTo>
                  <a:cubicBezTo>
                    <a:pt x="24" y="142"/>
                    <a:pt x="11" y="142"/>
                    <a:pt x="8" y="130"/>
                  </a:cubicBezTo>
                  <a:cubicBezTo>
                    <a:pt x="0" y="104"/>
                    <a:pt x="22" y="81"/>
                    <a:pt x="45" y="73"/>
                  </a:cubicBezTo>
                  <a:close/>
                  <a:moveTo>
                    <a:pt x="85" y="86"/>
                  </a:moveTo>
                  <a:cubicBezTo>
                    <a:pt x="83" y="79"/>
                    <a:pt x="82" y="73"/>
                    <a:pt x="81" y="66"/>
                  </a:cubicBezTo>
                  <a:cubicBezTo>
                    <a:pt x="76" y="75"/>
                    <a:pt x="65" y="80"/>
                    <a:pt x="63" y="90"/>
                  </a:cubicBezTo>
                  <a:cubicBezTo>
                    <a:pt x="67" y="107"/>
                    <a:pt x="76" y="124"/>
                    <a:pt x="91" y="134"/>
                  </a:cubicBezTo>
                  <a:cubicBezTo>
                    <a:pt x="99" y="142"/>
                    <a:pt x="112" y="141"/>
                    <a:pt x="120" y="133"/>
                  </a:cubicBezTo>
                  <a:cubicBezTo>
                    <a:pt x="136" y="120"/>
                    <a:pt x="143" y="100"/>
                    <a:pt x="148" y="81"/>
                  </a:cubicBezTo>
                  <a:cubicBezTo>
                    <a:pt x="133" y="81"/>
                    <a:pt x="118" y="81"/>
                    <a:pt x="103" y="80"/>
                  </a:cubicBezTo>
                  <a:cubicBezTo>
                    <a:pt x="103" y="74"/>
                    <a:pt x="104" y="67"/>
                    <a:pt x="104" y="61"/>
                  </a:cubicBezTo>
                  <a:cubicBezTo>
                    <a:pt x="98" y="69"/>
                    <a:pt x="92" y="78"/>
                    <a:pt x="85" y="86"/>
                  </a:cubicBezTo>
                  <a:close/>
                  <a:moveTo>
                    <a:pt x="31" y="183"/>
                  </a:moveTo>
                  <a:cubicBezTo>
                    <a:pt x="35" y="166"/>
                    <a:pt x="56" y="162"/>
                    <a:pt x="70" y="155"/>
                  </a:cubicBezTo>
                  <a:cubicBezTo>
                    <a:pt x="68" y="172"/>
                    <a:pt x="67" y="189"/>
                    <a:pt x="67" y="206"/>
                  </a:cubicBezTo>
                  <a:cubicBezTo>
                    <a:pt x="80" y="198"/>
                    <a:pt x="92" y="191"/>
                    <a:pt x="105" y="183"/>
                  </a:cubicBezTo>
                  <a:cubicBezTo>
                    <a:pt x="118" y="191"/>
                    <a:pt x="131" y="199"/>
                    <a:pt x="144" y="206"/>
                  </a:cubicBezTo>
                  <a:cubicBezTo>
                    <a:pt x="143" y="189"/>
                    <a:pt x="142" y="172"/>
                    <a:pt x="140" y="156"/>
                  </a:cubicBezTo>
                  <a:cubicBezTo>
                    <a:pt x="154" y="161"/>
                    <a:pt x="173" y="165"/>
                    <a:pt x="179" y="181"/>
                  </a:cubicBezTo>
                  <a:cubicBezTo>
                    <a:pt x="190" y="215"/>
                    <a:pt x="197" y="250"/>
                    <a:pt x="197" y="286"/>
                  </a:cubicBezTo>
                  <a:cubicBezTo>
                    <a:pt x="136" y="286"/>
                    <a:pt x="75" y="286"/>
                    <a:pt x="14" y="286"/>
                  </a:cubicBezTo>
                  <a:cubicBezTo>
                    <a:pt x="13" y="251"/>
                    <a:pt x="20" y="216"/>
                    <a:pt x="31" y="18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61" name="组合 60"/>
            <p:cNvGrpSpPr/>
            <p:nvPr/>
          </p:nvGrpSpPr>
          <p:grpSpPr>
            <a:xfrm>
              <a:off x="6700888" y="952844"/>
              <a:ext cx="482600" cy="363538"/>
              <a:chOff x="1748532" y="1557893"/>
              <a:chExt cx="482600" cy="363538"/>
            </a:xfrm>
            <a:solidFill>
              <a:schemeClr val="tx1">
                <a:lumMod val="75000"/>
                <a:lumOff val="25000"/>
              </a:schemeClr>
            </a:solidFill>
          </p:grpSpPr>
          <p:sp>
            <p:nvSpPr>
              <p:cNvPr id="62" name="Freeform 867"/>
              <p:cNvSpPr>
                <a:spLocks noEditPoints="1"/>
              </p:cNvSpPr>
              <p:nvPr/>
            </p:nvSpPr>
            <p:spPr bwMode="auto">
              <a:xfrm>
                <a:off x="1748532" y="1557893"/>
                <a:ext cx="482600" cy="363538"/>
              </a:xfrm>
              <a:custGeom>
                <a:avLst/>
                <a:gdLst>
                  <a:gd name="T0" fmla="*/ 51 w 314"/>
                  <a:gd name="T1" fmla="*/ 3 h 236"/>
                  <a:gd name="T2" fmla="*/ 157 w 314"/>
                  <a:gd name="T3" fmla="*/ 25 h 236"/>
                  <a:gd name="T4" fmla="*/ 265 w 314"/>
                  <a:gd name="T5" fmla="*/ 4 h 236"/>
                  <a:gd name="T6" fmla="*/ 287 w 314"/>
                  <a:gd name="T7" fmla="*/ 42 h 236"/>
                  <a:gd name="T8" fmla="*/ 314 w 314"/>
                  <a:gd name="T9" fmla="*/ 200 h 236"/>
                  <a:gd name="T10" fmla="*/ 193 w 314"/>
                  <a:gd name="T11" fmla="*/ 214 h 236"/>
                  <a:gd name="T12" fmla="*/ 157 w 314"/>
                  <a:gd name="T13" fmla="*/ 234 h 236"/>
                  <a:gd name="T14" fmla="*/ 120 w 314"/>
                  <a:gd name="T15" fmla="*/ 213 h 236"/>
                  <a:gd name="T16" fmla="*/ 0 w 314"/>
                  <a:gd name="T17" fmla="*/ 201 h 236"/>
                  <a:gd name="T18" fmla="*/ 21 w 314"/>
                  <a:gd name="T19" fmla="*/ 71 h 236"/>
                  <a:gd name="T20" fmla="*/ 40 w 314"/>
                  <a:gd name="T21" fmla="*/ 35 h 236"/>
                  <a:gd name="T22" fmla="*/ 51 w 314"/>
                  <a:gd name="T23" fmla="*/ 3 h 236"/>
                  <a:gd name="T24" fmla="*/ 57 w 314"/>
                  <a:gd name="T25" fmla="*/ 13 h 236"/>
                  <a:gd name="T26" fmla="*/ 29 w 314"/>
                  <a:gd name="T27" fmla="*/ 172 h 236"/>
                  <a:gd name="T28" fmla="*/ 156 w 314"/>
                  <a:gd name="T29" fmla="*/ 202 h 236"/>
                  <a:gd name="T30" fmla="*/ 284 w 314"/>
                  <a:gd name="T31" fmla="*/ 172 h 236"/>
                  <a:gd name="T32" fmla="*/ 256 w 314"/>
                  <a:gd name="T33" fmla="*/ 13 h 236"/>
                  <a:gd name="T34" fmla="*/ 162 w 314"/>
                  <a:gd name="T35" fmla="*/ 34 h 236"/>
                  <a:gd name="T36" fmla="*/ 158 w 314"/>
                  <a:gd name="T37" fmla="*/ 83 h 236"/>
                  <a:gd name="T38" fmla="*/ 140 w 314"/>
                  <a:gd name="T39" fmla="*/ 29 h 236"/>
                  <a:gd name="T40" fmla="*/ 57 w 314"/>
                  <a:gd name="T41" fmla="*/ 13 h 236"/>
                  <a:gd name="T42" fmla="*/ 13 w 314"/>
                  <a:gd name="T43" fmla="*/ 183 h 236"/>
                  <a:gd name="T44" fmla="*/ 60 w 314"/>
                  <a:gd name="T45" fmla="*/ 191 h 236"/>
                  <a:gd name="T46" fmla="*/ 120 w 314"/>
                  <a:gd name="T47" fmla="*/ 196 h 236"/>
                  <a:gd name="T48" fmla="*/ 13 w 314"/>
                  <a:gd name="T49" fmla="*/ 183 h 236"/>
                  <a:gd name="T50" fmla="*/ 192 w 314"/>
                  <a:gd name="T51" fmla="*/ 196 h 236"/>
                  <a:gd name="T52" fmla="*/ 253 w 314"/>
                  <a:gd name="T53" fmla="*/ 191 h 236"/>
                  <a:gd name="T54" fmla="*/ 299 w 314"/>
                  <a:gd name="T55" fmla="*/ 183 h 236"/>
                  <a:gd name="T56" fmla="*/ 192 w 314"/>
                  <a:gd name="T57" fmla="*/ 196 h 236"/>
                  <a:gd name="T58" fmla="*/ 136 w 314"/>
                  <a:gd name="T59" fmla="*/ 204 h 236"/>
                  <a:gd name="T60" fmla="*/ 178 w 314"/>
                  <a:gd name="T61" fmla="*/ 204 h 236"/>
                  <a:gd name="T62" fmla="*/ 156 w 314"/>
                  <a:gd name="T63" fmla="*/ 216 h 236"/>
                  <a:gd name="T64" fmla="*/ 136 w 314"/>
                  <a:gd name="T65"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 h="236">
                    <a:moveTo>
                      <a:pt x="51" y="3"/>
                    </a:moveTo>
                    <a:cubicBezTo>
                      <a:pt x="87" y="0"/>
                      <a:pt x="124" y="9"/>
                      <a:pt x="157" y="25"/>
                    </a:cubicBezTo>
                    <a:cubicBezTo>
                      <a:pt x="190" y="8"/>
                      <a:pt x="228" y="0"/>
                      <a:pt x="265" y="4"/>
                    </a:cubicBezTo>
                    <a:cubicBezTo>
                      <a:pt x="269" y="18"/>
                      <a:pt x="268" y="39"/>
                      <a:pt x="287" y="42"/>
                    </a:cubicBezTo>
                    <a:cubicBezTo>
                      <a:pt x="296" y="94"/>
                      <a:pt x="307" y="147"/>
                      <a:pt x="314" y="200"/>
                    </a:cubicBezTo>
                    <a:cubicBezTo>
                      <a:pt x="274" y="207"/>
                      <a:pt x="233" y="207"/>
                      <a:pt x="193" y="214"/>
                    </a:cubicBezTo>
                    <a:cubicBezTo>
                      <a:pt x="182" y="222"/>
                      <a:pt x="172" y="236"/>
                      <a:pt x="157" y="234"/>
                    </a:cubicBezTo>
                    <a:cubicBezTo>
                      <a:pt x="141" y="235"/>
                      <a:pt x="131" y="223"/>
                      <a:pt x="120" y="213"/>
                    </a:cubicBezTo>
                    <a:cubicBezTo>
                      <a:pt x="80" y="208"/>
                      <a:pt x="40" y="206"/>
                      <a:pt x="0" y="201"/>
                    </a:cubicBezTo>
                    <a:cubicBezTo>
                      <a:pt x="3" y="157"/>
                      <a:pt x="14" y="114"/>
                      <a:pt x="21" y="71"/>
                    </a:cubicBezTo>
                    <a:cubicBezTo>
                      <a:pt x="24" y="57"/>
                      <a:pt x="22" y="37"/>
                      <a:pt x="40" y="35"/>
                    </a:cubicBezTo>
                    <a:cubicBezTo>
                      <a:pt x="44" y="25"/>
                      <a:pt x="44" y="12"/>
                      <a:pt x="51" y="3"/>
                    </a:cubicBezTo>
                    <a:close/>
                    <a:moveTo>
                      <a:pt x="57" y="13"/>
                    </a:moveTo>
                    <a:cubicBezTo>
                      <a:pt x="48" y="66"/>
                      <a:pt x="38" y="119"/>
                      <a:pt x="29" y="172"/>
                    </a:cubicBezTo>
                    <a:cubicBezTo>
                      <a:pt x="73" y="172"/>
                      <a:pt x="120" y="175"/>
                      <a:pt x="156" y="202"/>
                    </a:cubicBezTo>
                    <a:cubicBezTo>
                      <a:pt x="193" y="176"/>
                      <a:pt x="240" y="172"/>
                      <a:pt x="284" y="172"/>
                    </a:cubicBezTo>
                    <a:cubicBezTo>
                      <a:pt x="275" y="119"/>
                      <a:pt x="265" y="66"/>
                      <a:pt x="256" y="13"/>
                    </a:cubicBezTo>
                    <a:cubicBezTo>
                      <a:pt x="224" y="13"/>
                      <a:pt x="191" y="20"/>
                      <a:pt x="162" y="34"/>
                    </a:cubicBezTo>
                    <a:cubicBezTo>
                      <a:pt x="160" y="51"/>
                      <a:pt x="161" y="67"/>
                      <a:pt x="158" y="83"/>
                    </a:cubicBezTo>
                    <a:cubicBezTo>
                      <a:pt x="145" y="67"/>
                      <a:pt x="164" y="36"/>
                      <a:pt x="140" y="29"/>
                    </a:cubicBezTo>
                    <a:cubicBezTo>
                      <a:pt x="114" y="18"/>
                      <a:pt x="85" y="13"/>
                      <a:pt x="57" y="13"/>
                    </a:cubicBezTo>
                    <a:close/>
                    <a:moveTo>
                      <a:pt x="13" y="183"/>
                    </a:moveTo>
                    <a:cubicBezTo>
                      <a:pt x="28" y="190"/>
                      <a:pt x="44" y="190"/>
                      <a:pt x="60" y="191"/>
                    </a:cubicBezTo>
                    <a:cubicBezTo>
                      <a:pt x="80" y="193"/>
                      <a:pt x="100" y="197"/>
                      <a:pt x="120" y="196"/>
                    </a:cubicBezTo>
                    <a:cubicBezTo>
                      <a:pt x="87" y="182"/>
                      <a:pt x="49" y="182"/>
                      <a:pt x="13" y="183"/>
                    </a:cubicBezTo>
                    <a:close/>
                    <a:moveTo>
                      <a:pt x="192" y="196"/>
                    </a:moveTo>
                    <a:cubicBezTo>
                      <a:pt x="212" y="197"/>
                      <a:pt x="233" y="193"/>
                      <a:pt x="253" y="191"/>
                    </a:cubicBezTo>
                    <a:cubicBezTo>
                      <a:pt x="269" y="190"/>
                      <a:pt x="285" y="190"/>
                      <a:pt x="299" y="183"/>
                    </a:cubicBezTo>
                    <a:cubicBezTo>
                      <a:pt x="263" y="181"/>
                      <a:pt x="226" y="182"/>
                      <a:pt x="192" y="196"/>
                    </a:cubicBezTo>
                    <a:close/>
                    <a:moveTo>
                      <a:pt x="136" y="204"/>
                    </a:moveTo>
                    <a:cubicBezTo>
                      <a:pt x="143" y="223"/>
                      <a:pt x="170" y="223"/>
                      <a:pt x="178" y="204"/>
                    </a:cubicBezTo>
                    <a:cubicBezTo>
                      <a:pt x="170" y="207"/>
                      <a:pt x="163" y="211"/>
                      <a:pt x="156" y="216"/>
                    </a:cubicBezTo>
                    <a:cubicBezTo>
                      <a:pt x="150" y="212"/>
                      <a:pt x="143" y="207"/>
                      <a:pt x="136" y="204"/>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3" name="Freeform 868"/>
              <p:cNvSpPr>
                <a:spLocks noEditPoints="1"/>
              </p:cNvSpPr>
              <p:nvPr/>
            </p:nvSpPr>
            <p:spPr bwMode="auto">
              <a:xfrm>
                <a:off x="1867594" y="1713468"/>
                <a:ext cx="255588" cy="96838"/>
              </a:xfrm>
              <a:custGeom>
                <a:avLst/>
                <a:gdLst>
                  <a:gd name="T0" fmla="*/ 37 w 166"/>
                  <a:gd name="T1" fmla="*/ 25 h 63"/>
                  <a:gd name="T2" fmla="*/ 12 w 166"/>
                  <a:gd name="T3" fmla="*/ 25 h 63"/>
                  <a:gd name="T4" fmla="*/ 12 w 166"/>
                  <a:gd name="T5" fmla="*/ 52 h 63"/>
                  <a:gd name="T6" fmla="*/ 37 w 166"/>
                  <a:gd name="T7" fmla="*/ 52 h 63"/>
                  <a:gd name="T8" fmla="*/ 42 w 166"/>
                  <a:gd name="T9" fmla="*/ 54 h 63"/>
                  <a:gd name="T10" fmla="*/ 24 w 166"/>
                  <a:gd name="T11" fmla="*/ 63 h 63"/>
                  <a:gd name="T12" fmla="*/ 0 w 166"/>
                  <a:gd name="T13" fmla="*/ 38 h 63"/>
                  <a:gd name="T14" fmla="*/ 25 w 166"/>
                  <a:gd name="T15" fmla="*/ 14 h 63"/>
                  <a:gd name="T16" fmla="*/ 42 w 166"/>
                  <a:gd name="T17" fmla="*/ 22 h 63"/>
                  <a:gd name="T18" fmla="*/ 48 w 166"/>
                  <a:gd name="T19" fmla="*/ 15 h 63"/>
                  <a:gd name="T20" fmla="*/ 42 w 166"/>
                  <a:gd name="T21" fmla="*/ 62 h 63"/>
                  <a:gd name="T22" fmla="*/ 68 w 166"/>
                  <a:gd name="T23" fmla="*/ 0 h 63"/>
                  <a:gd name="T24" fmla="*/ 68 w 166"/>
                  <a:gd name="T25" fmla="*/ 23 h 63"/>
                  <a:gd name="T26" fmla="*/ 86 w 166"/>
                  <a:gd name="T27" fmla="*/ 14 h 63"/>
                  <a:gd name="T28" fmla="*/ 110 w 166"/>
                  <a:gd name="T29" fmla="*/ 38 h 63"/>
                  <a:gd name="T30" fmla="*/ 85 w 166"/>
                  <a:gd name="T31" fmla="*/ 63 h 63"/>
                  <a:gd name="T32" fmla="*/ 68 w 166"/>
                  <a:gd name="T33" fmla="*/ 55 h 63"/>
                  <a:gd name="T34" fmla="*/ 62 w 166"/>
                  <a:gd name="T35" fmla="*/ 62 h 63"/>
                  <a:gd name="T36" fmla="*/ 68 w 166"/>
                  <a:gd name="T37" fmla="*/ 0 h 63"/>
                  <a:gd name="T38" fmla="*/ 73 w 166"/>
                  <a:gd name="T39" fmla="*/ 52 h 63"/>
                  <a:gd name="T40" fmla="*/ 98 w 166"/>
                  <a:gd name="T41" fmla="*/ 52 h 63"/>
                  <a:gd name="T42" fmla="*/ 98 w 166"/>
                  <a:gd name="T43" fmla="*/ 25 h 63"/>
                  <a:gd name="T44" fmla="*/ 73 w 166"/>
                  <a:gd name="T45" fmla="*/ 25 h 63"/>
                  <a:gd name="T46" fmla="*/ 160 w 166"/>
                  <a:gd name="T47" fmla="*/ 29 h 63"/>
                  <a:gd name="T48" fmla="*/ 143 w 166"/>
                  <a:gd name="T49" fmla="*/ 19 h 63"/>
                  <a:gd name="T50" fmla="*/ 126 w 166"/>
                  <a:gd name="T51" fmla="*/ 38 h 63"/>
                  <a:gd name="T52" fmla="*/ 144 w 166"/>
                  <a:gd name="T53" fmla="*/ 57 h 63"/>
                  <a:gd name="T54" fmla="*/ 160 w 166"/>
                  <a:gd name="T55" fmla="*/ 47 h 63"/>
                  <a:gd name="T56" fmla="*/ 158 w 166"/>
                  <a:gd name="T57" fmla="*/ 59 h 63"/>
                  <a:gd name="T58" fmla="*/ 127 w 166"/>
                  <a:gd name="T59" fmla="*/ 56 h 63"/>
                  <a:gd name="T60" fmla="*/ 127 w 166"/>
                  <a:gd name="T61" fmla="*/ 21 h 63"/>
                  <a:gd name="T62" fmla="*/ 157 w 166"/>
                  <a:gd name="T63" fmla="*/ 18 h 63"/>
                  <a:gd name="T64" fmla="*/ 160 w 166"/>
                  <a:gd name="T6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63">
                    <a:moveTo>
                      <a:pt x="42" y="38"/>
                    </a:moveTo>
                    <a:cubicBezTo>
                      <a:pt x="42" y="33"/>
                      <a:pt x="40" y="29"/>
                      <a:pt x="37" y="25"/>
                    </a:cubicBezTo>
                    <a:cubicBezTo>
                      <a:pt x="33" y="21"/>
                      <a:pt x="29" y="19"/>
                      <a:pt x="24" y="19"/>
                    </a:cubicBezTo>
                    <a:cubicBezTo>
                      <a:pt x="19" y="19"/>
                      <a:pt x="15" y="21"/>
                      <a:pt x="12" y="25"/>
                    </a:cubicBezTo>
                    <a:cubicBezTo>
                      <a:pt x="8" y="29"/>
                      <a:pt x="6" y="33"/>
                      <a:pt x="6" y="39"/>
                    </a:cubicBezTo>
                    <a:cubicBezTo>
                      <a:pt x="6" y="44"/>
                      <a:pt x="8" y="48"/>
                      <a:pt x="12" y="52"/>
                    </a:cubicBezTo>
                    <a:cubicBezTo>
                      <a:pt x="15" y="55"/>
                      <a:pt x="19" y="57"/>
                      <a:pt x="24" y="57"/>
                    </a:cubicBezTo>
                    <a:cubicBezTo>
                      <a:pt x="29" y="57"/>
                      <a:pt x="33" y="55"/>
                      <a:pt x="37" y="52"/>
                    </a:cubicBezTo>
                    <a:cubicBezTo>
                      <a:pt x="40" y="48"/>
                      <a:pt x="42" y="43"/>
                      <a:pt x="42" y="38"/>
                    </a:cubicBezTo>
                    <a:close/>
                    <a:moveTo>
                      <a:pt x="42" y="54"/>
                    </a:moveTo>
                    <a:cubicBezTo>
                      <a:pt x="40" y="57"/>
                      <a:pt x="38" y="59"/>
                      <a:pt x="34" y="61"/>
                    </a:cubicBezTo>
                    <a:cubicBezTo>
                      <a:pt x="31" y="62"/>
                      <a:pt x="28" y="63"/>
                      <a:pt x="24" y="63"/>
                    </a:cubicBezTo>
                    <a:cubicBezTo>
                      <a:pt x="17" y="63"/>
                      <a:pt x="12" y="61"/>
                      <a:pt x="7" y="56"/>
                    </a:cubicBezTo>
                    <a:cubicBezTo>
                      <a:pt x="2" y="51"/>
                      <a:pt x="0" y="45"/>
                      <a:pt x="0" y="38"/>
                    </a:cubicBezTo>
                    <a:cubicBezTo>
                      <a:pt x="0" y="31"/>
                      <a:pt x="2" y="26"/>
                      <a:pt x="7" y="21"/>
                    </a:cubicBezTo>
                    <a:cubicBezTo>
                      <a:pt x="12" y="16"/>
                      <a:pt x="18" y="14"/>
                      <a:pt x="25" y="14"/>
                    </a:cubicBezTo>
                    <a:cubicBezTo>
                      <a:pt x="28" y="14"/>
                      <a:pt x="32" y="15"/>
                      <a:pt x="35" y="16"/>
                    </a:cubicBezTo>
                    <a:cubicBezTo>
                      <a:pt x="38" y="17"/>
                      <a:pt x="40" y="20"/>
                      <a:pt x="42" y="22"/>
                    </a:cubicBezTo>
                    <a:cubicBezTo>
                      <a:pt x="42" y="15"/>
                      <a:pt x="42" y="15"/>
                      <a:pt x="42" y="15"/>
                    </a:cubicBezTo>
                    <a:cubicBezTo>
                      <a:pt x="48" y="15"/>
                      <a:pt x="48" y="15"/>
                      <a:pt x="48" y="15"/>
                    </a:cubicBezTo>
                    <a:cubicBezTo>
                      <a:pt x="48" y="62"/>
                      <a:pt x="48" y="62"/>
                      <a:pt x="48" y="62"/>
                    </a:cubicBezTo>
                    <a:cubicBezTo>
                      <a:pt x="42" y="62"/>
                      <a:pt x="42" y="62"/>
                      <a:pt x="42" y="62"/>
                    </a:cubicBezTo>
                    <a:cubicBezTo>
                      <a:pt x="42" y="54"/>
                      <a:pt x="42" y="54"/>
                      <a:pt x="42" y="54"/>
                    </a:cubicBezTo>
                    <a:close/>
                    <a:moveTo>
                      <a:pt x="68" y="0"/>
                    </a:moveTo>
                    <a:cubicBezTo>
                      <a:pt x="68" y="19"/>
                      <a:pt x="68" y="19"/>
                      <a:pt x="68" y="19"/>
                    </a:cubicBezTo>
                    <a:cubicBezTo>
                      <a:pt x="68" y="23"/>
                      <a:pt x="68" y="23"/>
                      <a:pt x="68" y="23"/>
                    </a:cubicBezTo>
                    <a:cubicBezTo>
                      <a:pt x="71" y="20"/>
                      <a:pt x="73" y="17"/>
                      <a:pt x="76" y="16"/>
                    </a:cubicBezTo>
                    <a:cubicBezTo>
                      <a:pt x="79" y="15"/>
                      <a:pt x="83" y="14"/>
                      <a:pt x="86" y="14"/>
                    </a:cubicBezTo>
                    <a:cubicBezTo>
                      <a:pt x="93" y="14"/>
                      <a:pt x="99" y="16"/>
                      <a:pt x="103" y="21"/>
                    </a:cubicBezTo>
                    <a:cubicBezTo>
                      <a:pt x="108" y="26"/>
                      <a:pt x="110" y="31"/>
                      <a:pt x="110" y="38"/>
                    </a:cubicBezTo>
                    <a:cubicBezTo>
                      <a:pt x="110" y="45"/>
                      <a:pt x="108" y="51"/>
                      <a:pt x="103" y="56"/>
                    </a:cubicBezTo>
                    <a:cubicBezTo>
                      <a:pt x="98" y="61"/>
                      <a:pt x="92" y="63"/>
                      <a:pt x="85" y="63"/>
                    </a:cubicBezTo>
                    <a:cubicBezTo>
                      <a:pt x="82" y="63"/>
                      <a:pt x="79" y="62"/>
                      <a:pt x="76" y="61"/>
                    </a:cubicBezTo>
                    <a:cubicBezTo>
                      <a:pt x="73" y="59"/>
                      <a:pt x="70" y="57"/>
                      <a:pt x="68" y="55"/>
                    </a:cubicBezTo>
                    <a:cubicBezTo>
                      <a:pt x="68" y="62"/>
                      <a:pt x="68" y="62"/>
                      <a:pt x="68" y="62"/>
                    </a:cubicBezTo>
                    <a:cubicBezTo>
                      <a:pt x="62" y="62"/>
                      <a:pt x="62" y="62"/>
                      <a:pt x="62" y="62"/>
                    </a:cubicBezTo>
                    <a:cubicBezTo>
                      <a:pt x="62" y="0"/>
                      <a:pt x="62" y="0"/>
                      <a:pt x="62" y="0"/>
                    </a:cubicBezTo>
                    <a:cubicBezTo>
                      <a:pt x="68" y="0"/>
                      <a:pt x="68" y="0"/>
                      <a:pt x="68" y="0"/>
                    </a:cubicBezTo>
                    <a:close/>
                    <a:moveTo>
                      <a:pt x="68" y="39"/>
                    </a:moveTo>
                    <a:cubicBezTo>
                      <a:pt x="68" y="44"/>
                      <a:pt x="70" y="48"/>
                      <a:pt x="73" y="52"/>
                    </a:cubicBezTo>
                    <a:cubicBezTo>
                      <a:pt x="77" y="55"/>
                      <a:pt x="81" y="57"/>
                      <a:pt x="86" y="57"/>
                    </a:cubicBezTo>
                    <a:cubicBezTo>
                      <a:pt x="91" y="57"/>
                      <a:pt x="95" y="55"/>
                      <a:pt x="98" y="52"/>
                    </a:cubicBezTo>
                    <a:cubicBezTo>
                      <a:pt x="102" y="48"/>
                      <a:pt x="104" y="43"/>
                      <a:pt x="104" y="38"/>
                    </a:cubicBezTo>
                    <a:cubicBezTo>
                      <a:pt x="104" y="33"/>
                      <a:pt x="102" y="28"/>
                      <a:pt x="98" y="25"/>
                    </a:cubicBezTo>
                    <a:cubicBezTo>
                      <a:pt x="95" y="21"/>
                      <a:pt x="91" y="19"/>
                      <a:pt x="86" y="19"/>
                    </a:cubicBezTo>
                    <a:cubicBezTo>
                      <a:pt x="81" y="19"/>
                      <a:pt x="77" y="21"/>
                      <a:pt x="73" y="25"/>
                    </a:cubicBezTo>
                    <a:cubicBezTo>
                      <a:pt x="70" y="29"/>
                      <a:pt x="68" y="33"/>
                      <a:pt x="68" y="39"/>
                    </a:cubicBezTo>
                    <a:close/>
                    <a:moveTo>
                      <a:pt x="160" y="29"/>
                    </a:moveTo>
                    <a:cubicBezTo>
                      <a:pt x="158" y="26"/>
                      <a:pt x="155" y="23"/>
                      <a:pt x="153" y="22"/>
                    </a:cubicBezTo>
                    <a:cubicBezTo>
                      <a:pt x="150" y="20"/>
                      <a:pt x="147" y="19"/>
                      <a:pt x="143" y="19"/>
                    </a:cubicBezTo>
                    <a:cubicBezTo>
                      <a:pt x="139" y="19"/>
                      <a:pt x="134" y="21"/>
                      <a:pt x="131" y="25"/>
                    </a:cubicBezTo>
                    <a:cubicBezTo>
                      <a:pt x="128" y="28"/>
                      <a:pt x="126" y="33"/>
                      <a:pt x="126" y="38"/>
                    </a:cubicBezTo>
                    <a:cubicBezTo>
                      <a:pt x="126" y="44"/>
                      <a:pt x="128" y="48"/>
                      <a:pt x="131" y="52"/>
                    </a:cubicBezTo>
                    <a:cubicBezTo>
                      <a:pt x="134" y="55"/>
                      <a:pt x="139" y="57"/>
                      <a:pt x="144" y="57"/>
                    </a:cubicBezTo>
                    <a:cubicBezTo>
                      <a:pt x="147" y="57"/>
                      <a:pt x="150" y="56"/>
                      <a:pt x="153" y="55"/>
                    </a:cubicBezTo>
                    <a:cubicBezTo>
                      <a:pt x="156" y="53"/>
                      <a:pt x="158" y="50"/>
                      <a:pt x="160" y="47"/>
                    </a:cubicBezTo>
                    <a:cubicBezTo>
                      <a:pt x="166" y="47"/>
                      <a:pt x="166" y="47"/>
                      <a:pt x="166" y="47"/>
                    </a:cubicBezTo>
                    <a:cubicBezTo>
                      <a:pt x="164" y="52"/>
                      <a:pt x="162" y="56"/>
                      <a:pt x="158" y="59"/>
                    </a:cubicBezTo>
                    <a:cubicBezTo>
                      <a:pt x="154" y="62"/>
                      <a:pt x="149" y="63"/>
                      <a:pt x="144" y="63"/>
                    </a:cubicBezTo>
                    <a:cubicBezTo>
                      <a:pt x="137" y="63"/>
                      <a:pt x="131" y="61"/>
                      <a:pt x="127" y="56"/>
                    </a:cubicBezTo>
                    <a:cubicBezTo>
                      <a:pt x="122" y="51"/>
                      <a:pt x="120" y="45"/>
                      <a:pt x="120" y="38"/>
                    </a:cubicBezTo>
                    <a:cubicBezTo>
                      <a:pt x="120" y="31"/>
                      <a:pt x="122" y="26"/>
                      <a:pt x="127" y="21"/>
                    </a:cubicBezTo>
                    <a:cubicBezTo>
                      <a:pt x="132" y="16"/>
                      <a:pt x="137" y="14"/>
                      <a:pt x="144" y="14"/>
                    </a:cubicBezTo>
                    <a:cubicBezTo>
                      <a:pt x="149" y="14"/>
                      <a:pt x="154" y="15"/>
                      <a:pt x="157" y="18"/>
                    </a:cubicBezTo>
                    <a:cubicBezTo>
                      <a:pt x="161" y="20"/>
                      <a:pt x="164" y="24"/>
                      <a:pt x="166" y="29"/>
                    </a:cubicBezTo>
                    <a:lnTo>
                      <a:pt x="160" y="29"/>
                    </a:ln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64" name="Freeform 878"/>
            <p:cNvSpPr>
              <a:spLocks noEditPoints="1"/>
            </p:cNvSpPr>
            <p:nvPr/>
          </p:nvSpPr>
          <p:spPr bwMode="auto">
            <a:xfrm rot="2192228">
              <a:off x="7738364" y="2172893"/>
              <a:ext cx="320459" cy="340645"/>
            </a:xfrm>
            <a:custGeom>
              <a:avLst/>
              <a:gdLst>
                <a:gd name="T0" fmla="*/ 112 w 262"/>
                <a:gd name="T1" fmla="*/ 0 h 279"/>
                <a:gd name="T2" fmla="*/ 56 w 262"/>
                <a:gd name="T3" fmla="*/ 3 h 279"/>
                <a:gd name="T4" fmla="*/ 47 w 262"/>
                <a:gd name="T5" fmla="*/ 57 h 279"/>
                <a:gd name="T6" fmla="*/ 64 w 262"/>
                <a:gd name="T7" fmla="*/ 59 h 279"/>
                <a:gd name="T8" fmla="*/ 53 w 262"/>
                <a:gd name="T9" fmla="*/ 80 h 279"/>
                <a:gd name="T10" fmla="*/ 67 w 262"/>
                <a:gd name="T11" fmla="*/ 137 h 279"/>
                <a:gd name="T12" fmla="*/ 3 w 262"/>
                <a:gd name="T13" fmla="*/ 163 h 279"/>
                <a:gd name="T14" fmla="*/ 115 w 262"/>
                <a:gd name="T15" fmla="*/ 219 h 279"/>
                <a:gd name="T16" fmla="*/ 13 w 262"/>
                <a:gd name="T17" fmla="*/ 265 h 279"/>
                <a:gd name="T18" fmla="*/ 242 w 262"/>
                <a:gd name="T19" fmla="*/ 275 h 279"/>
                <a:gd name="T20" fmla="*/ 256 w 262"/>
                <a:gd name="T21" fmla="*/ 207 h 279"/>
                <a:gd name="T22" fmla="*/ 189 w 262"/>
                <a:gd name="T23" fmla="*/ 150 h 279"/>
                <a:gd name="T24" fmla="*/ 260 w 262"/>
                <a:gd name="T25" fmla="*/ 138 h 279"/>
                <a:gd name="T26" fmla="*/ 137 w 262"/>
                <a:gd name="T27" fmla="*/ 51 h 279"/>
                <a:gd name="T28" fmla="*/ 47 w 262"/>
                <a:gd name="T29" fmla="*/ 57 h 279"/>
                <a:gd name="T30" fmla="*/ 34 w 262"/>
                <a:gd name="T31" fmla="*/ 149 h 279"/>
                <a:gd name="T32" fmla="*/ 21 w 262"/>
                <a:gd name="T33" fmla="*/ 205 h 279"/>
                <a:gd name="T34" fmla="*/ 52 w 262"/>
                <a:gd name="T35" fmla="*/ 209 h 279"/>
                <a:gd name="T36" fmla="*/ 52 w 262"/>
                <a:gd name="T37" fmla="*/ 209 h 279"/>
                <a:gd name="T38" fmla="*/ 176 w 262"/>
                <a:gd name="T39" fmla="*/ 149 h 279"/>
                <a:gd name="T40" fmla="*/ 67 w 262"/>
                <a:gd name="T41" fmla="*/ 207 h 279"/>
                <a:gd name="T42" fmla="*/ 130 w 262"/>
                <a:gd name="T43" fmla="*/ 219 h 279"/>
                <a:gd name="T44" fmla="*/ 212 w 262"/>
                <a:gd name="T45" fmla="*/ 264 h 279"/>
                <a:gd name="T46" fmla="*/ 130 w 262"/>
                <a:gd name="T47" fmla="*/ 219 h 279"/>
                <a:gd name="T48" fmla="*/ 237 w 262"/>
                <a:gd name="T49" fmla="*/ 264 h 279"/>
                <a:gd name="T50" fmla="*/ 226 w 262"/>
                <a:gd name="T51" fmla="*/ 217 h 279"/>
                <a:gd name="T52" fmla="*/ 244 w 262"/>
                <a:gd name="T53" fmla="*/ 157 h 279"/>
                <a:gd name="T54" fmla="*/ 194 w 262"/>
                <a:gd name="T55" fmla="*/ 163 h 279"/>
                <a:gd name="T56" fmla="*/ 80 w 262"/>
                <a:gd name="T57" fmla="*/ 171 h 279"/>
                <a:gd name="T58" fmla="*/ 80 w 262"/>
                <a:gd name="T59" fmla="*/ 171 h 279"/>
                <a:gd name="T60" fmla="*/ 246 w 262"/>
                <a:gd name="T61" fmla="*/ 176 h 279"/>
                <a:gd name="T62" fmla="*/ 186 w 262"/>
                <a:gd name="T63" fmla="*/ 176 h 279"/>
                <a:gd name="T64" fmla="*/ 108 w 262"/>
                <a:gd name="T65" fmla="*/ 185 h 279"/>
                <a:gd name="T66" fmla="*/ 193 w 262"/>
                <a:gd name="T67" fmla="*/ 193 h 279"/>
                <a:gd name="T68" fmla="*/ 193 w 262"/>
                <a:gd name="T69" fmla="*/ 199 h 279"/>
                <a:gd name="T70" fmla="*/ 20 w 262"/>
                <a:gd name="T71" fmla="*/ 230 h 279"/>
                <a:gd name="T72" fmla="*/ 116 w 262"/>
                <a:gd name="T73" fmla="*/ 231 h 279"/>
                <a:gd name="T74" fmla="*/ 160 w 262"/>
                <a:gd name="T75" fmla="*/ 237 h 279"/>
                <a:gd name="T76" fmla="*/ 210 w 262"/>
                <a:gd name="T77" fmla="*/ 247 h 279"/>
                <a:gd name="T78" fmla="*/ 160 w 262"/>
                <a:gd name="T79" fmla="*/ 237 h 279"/>
                <a:gd name="T80" fmla="*/ 118 w 262"/>
                <a:gd name="T81" fmla="*/ 241 h 279"/>
                <a:gd name="T82" fmla="*/ 26 w 262"/>
                <a:gd name="T83" fmla="*/ 238 h 279"/>
                <a:gd name="T84" fmla="*/ 116 w 262"/>
                <a:gd name="T85" fmla="*/ 252 h 279"/>
                <a:gd name="T86" fmla="*/ 39 w 262"/>
                <a:gd name="T87"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279">
                  <a:moveTo>
                    <a:pt x="91" y="21"/>
                  </a:moveTo>
                  <a:cubicBezTo>
                    <a:pt x="97" y="12"/>
                    <a:pt x="103" y="5"/>
                    <a:pt x="112" y="0"/>
                  </a:cubicBezTo>
                  <a:cubicBezTo>
                    <a:pt x="104" y="14"/>
                    <a:pt x="95" y="27"/>
                    <a:pt x="93" y="43"/>
                  </a:cubicBezTo>
                  <a:cubicBezTo>
                    <a:pt x="75" y="35"/>
                    <a:pt x="59" y="23"/>
                    <a:pt x="56" y="3"/>
                  </a:cubicBezTo>
                  <a:cubicBezTo>
                    <a:pt x="70" y="4"/>
                    <a:pt x="84" y="9"/>
                    <a:pt x="91" y="21"/>
                  </a:cubicBezTo>
                  <a:close/>
                  <a:moveTo>
                    <a:pt x="47" y="57"/>
                  </a:moveTo>
                  <a:cubicBezTo>
                    <a:pt x="51" y="59"/>
                    <a:pt x="55" y="62"/>
                    <a:pt x="58" y="64"/>
                  </a:cubicBezTo>
                  <a:cubicBezTo>
                    <a:pt x="64" y="59"/>
                    <a:pt x="64" y="59"/>
                    <a:pt x="64" y="59"/>
                  </a:cubicBezTo>
                  <a:cubicBezTo>
                    <a:pt x="77" y="59"/>
                    <a:pt x="65" y="72"/>
                    <a:pt x="64" y="79"/>
                  </a:cubicBezTo>
                  <a:cubicBezTo>
                    <a:pt x="60" y="79"/>
                    <a:pt x="57" y="79"/>
                    <a:pt x="53" y="80"/>
                  </a:cubicBezTo>
                  <a:cubicBezTo>
                    <a:pt x="56" y="71"/>
                    <a:pt x="49" y="64"/>
                    <a:pt x="46" y="57"/>
                  </a:cubicBezTo>
                  <a:cubicBezTo>
                    <a:pt x="28" y="84"/>
                    <a:pt x="43" y="119"/>
                    <a:pt x="67" y="137"/>
                  </a:cubicBezTo>
                  <a:cubicBezTo>
                    <a:pt x="52" y="136"/>
                    <a:pt x="36" y="135"/>
                    <a:pt x="21" y="137"/>
                  </a:cubicBezTo>
                  <a:cubicBezTo>
                    <a:pt x="10" y="140"/>
                    <a:pt x="6" y="153"/>
                    <a:pt x="3" y="163"/>
                  </a:cubicBezTo>
                  <a:cubicBezTo>
                    <a:pt x="0" y="181"/>
                    <a:pt x="2" y="203"/>
                    <a:pt x="16" y="217"/>
                  </a:cubicBezTo>
                  <a:cubicBezTo>
                    <a:pt x="48" y="222"/>
                    <a:pt x="82" y="217"/>
                    <a:pt x="115" y="219"/>
                  </a:cubicBezTo>
                  <a:cubicBezTo>
                    <a:pt x="122" y="233"/>
                    <a:pt x="121" y="249"/>
                    <a:pt x="115" y="264"/>
                  </a:cubicBezTo>
                  <a:cubicBezTo>
                    <a:pt x="81" y="265"/>
                    <a:pt x="47" y="263"/>
                    <a:pt x="13" y="265"/>
                  </a:cubicBezTo>
                  <a:cubicBezTo>
                    <a:pt x="14" y="279"/>
                    <a:pt x="29" y="276"/>
                    <a:pt x="39" y="276"/>
                  </a:cubicBezTo>
                  <a:cubicBezTo>
                    <a:pt x="106" y="275"/>
                    <a:pt x="174" y="278"/>
                    <a:pt x="242" y="275"/>
                  </a:cubicBezTo>
                  <a:cubicBezTo>
                    <a:pt x="257" y="262"/>
                    <a:pt x="256" y="239"/>
                    <a:pt x="253" y="221"/>
                  </a:cubicBezTo>
                  <a:cubicBezTo>
                    <a:pt x="255" y="217"/>
                    <a:pt x="262" y="212"/>
                    <a:pt x="256" y="207"/>
                  </a:cubicBezTo>
                  <a:cubicBezTo>
                    <a:pt x="234" y="205"/>
                    <a:pt x="212" y="209"/>
                    <a:pt x="190" y="205"/>
                  </a:cubicBezTo>
                  <a:cubicBezTo>
                    <a:pt x="178" y="189"/>
                    <a:pt x="183" y="168"/>
                    <a:pt x="189" y="150"/>
                  </a:cubicBezTo>
                  <a:cubicBezTo>
                    <a:pt x="211" y="148"/>
                    <a:pt x="234" y="150"/>
                    <a:pt x="256" y="149"/>
                  </a:cubicBezTo>
                  <a:cubicBezTo>
                    <a:pt x="257" y="146"/>
                    <a:pt x="259" y="141"/>
                    <a:pt x="260" y="138"/>
                  </a:cubicBezTo>
                  <a:cubicBezTo>
                    <a:pt x="214" y="135"/>
                    <a:pt x="166" y="137"/>
                    <a:pt x="119" y="137"/>
                  </a:cubicBezTo>
                  <a:cubicBezTo>
                    <a:pt x="145" y="118"/>
                    <a:pt x="159" y="77"/>
                    <a:pt x="137" y="51"/>
                  </a:cubicBezTo>
                  <a:cubicBezTo>
                    <a:pt x="119" y="35"/>
                    <a:pt x="96" y="54"/>
                    <a:pt x="76" y="46"/>
                  </a:cubicBezTo>
                  <a:cubicBezTo>
                    <a:pt x="65" y="41"/>
                    <a:pt x="55" y="50"/>
                    <a:pt x="47" y="57"/>
                  </a:cubicBezTo>
                  <a:close/>
                  <a:moveTo>
                    <a:pt x="20" y="151"/>
                  </a:moveTo>
                  <a:cubicBezTo>
                    <a:pt x="24" y="150"/>
                    <a:pt x="31" y="149"/>
                    <a:pt x="34" y="149"/>
                  </a:cubicBezTo>
                  <a:cubicBezTo>
                    <a:pt x="28" y="168"/>
                    <a:pt x="28" y="188"/>
                    <a:pt x="34" y="207"/>
                  </a:cubicBezTo>
                  <a:cubicBezTo>
                    <a:pt x="31" y="207"/>
                    <a:pt x="24" y="206"/>
                    <a:pt x="21" y="205"/>
                  </a:cubicBezTo>
                  <a:cubicBezTo>
                    <a:pt x="13" y="188"/>
                    <a:pt x="13" y="168"/>
                    <a:pt x="20" y="151"/>
                  </a:cubicBezTo>
                  <a:close/>
                  <a:moveTo>
                    <a:pt x="52" y="209"/>
                  </a:moveTo>
                  <a:cubicBezTo>
                    <a:pt x="39" y="191"/>
                    <a:pt x="38" y="165"/>
                    <a:pt x="52" y="147"/>
                  </a:cubicBezTo>
                  <a:cubicBezTo>
                    <a:pt x="46" y="168"/>
                    <a:pt x="47" y="189"/>
                    <a:pt x="52" y="209"/>
                  </a:cubicBezTo>
                  <a:close/>
                  <a:moveTo>
                    <a:pt x="68" y="150"/>
                  </a:moveTo>
                  <a:cubicBezTo>
                    <a:pt x="104" y="148"/>
                    <a:pt x="140" y="149"/>
                    <a:pt x="176" y="149"/>
                  </a:cubicBezTo>
                  <a:cubicBezTo>
                    <a:pt x="168" y="168"/>
                    <a:pt x="169" y="188"/>
                    <a:pt x="175" y="207"/>
                  </a:cubicBezTo>
                  <a:cubicBezTo>
                    <a:pt x="139" y="206"/>
                    <a:pt x="103" y="207"/>
                    <a:pt x="67" y="207"/>
                  </a:cubicBezTo>
                  <a:cubicBezTo>
                    <a:pt x="59" y="189"/>
                    <a:pt x="55" y="166"/>
                    <a:pt x="68" y="150"/>
                  </a:cubicBezTo>
                  <a:close/>
                  <a:moveTo>
                    <a:pt x="130" y="219"/>
                  </a:moveTo>
                  <a:cubicBezTo>
                    <a:pt x="157" y="219"/>
                    <a:pt x="185" y="219"/>
                    <a:pt x="212" y="219"/>
                  </a:cubicBezTo>
                  <a:cubicBezTo>
                    <a:pt x="218" y="234"/>
                    <a:pt x="218" y="249"/>
                    <a:pt x="212" y="264"/>
                  </a:cubicBezTo>
                  <a:cubicBezTo>
                    <a:pt x="184" y="264"/>
                    <a:pt x="156" y="264"/>
                    <a:pt x="129" y="264"/>
                  </a:cubicBezTo>
                  <a:cubicBezTo>
                    <a:pt x="133" y="249"/>
                    <a:pt x="133" y="234"/>
                    <a:pt x="130" y="219"/>
                  </a:cubicBezTo>
                  <a:close/>
                  <a:moveTo>
                    <a:pt x="226" y="217"/>
                  </a:moveTo>
                  <a:cubicBezTo>
                    <a:pt x="248" y="220"/>
                    <a:pt x="244" y="249"/>
                    <a:pt x="237" y="264"/>
                  </a:cubicBezTo>
                  <a:cubicBezTo>
                    <a:pt x="234" y="264"/>
                    <a:pt x="228" y="264"/>
                    <a:pt x="226" y="264"/>
                  </a:cubicBezTo>
                  <a:cubicBezTo>
                    <a:pt x="230" y="249"/>
                    <a:pt x="229" y="233"/>
                    <a:pt x="226" y="217"/>
                  </a:cubicBezTo>
                  <a:close/>
                  <a:moveTo>
                    <a:pt x="194" y="156"/>
                  </a:moveTo>
                  <a:cubicBezTo>
                    <a:pt x="210" y="156"/>
                    <a:pt x="227" y="155"/>
                    <a:pt x="244" y="157"/>
                  </a:cubicBezTo>
                  <a:cubicBezTo>
                    <a:pt x="244" y="158"/>
                    <a:pt x="244" y="161"/>
                    <a:pt x="244" y="162"/>
                  </a:cubicBezTo>
                  <a:cubicBezTo>
                    <a:pt x="227" y="163"/>
                    <a:pt x="211" y="162"/>
                    <a:pt x="194" y="163"/>
                  </a:cubicBezTo>
                  <a:cubicBezTo>
                    <a:pt x="194" y="161"/>
                    <a:pt x="194" y="157"/>
                    <a:pt x="194" y="156"/>
                  </a:cubicBezTo>
                  <a:close/>
                  <a:moveTo>
                    <a:pt x="80" y="171"/>
                  </a:moveTo>
                  <a:cubicBezTo>
                    <a:pt x="86" y="167"/>
                    <a:pt x="101" y="166"/>
                    <a:pt x="104" y="173"/>
                  </a:cubicBezTo>
                  <a:cubicBezTo>
                    <a:pt x="98" y="176"/>
                    <a:pt x="83" y="178"/>
                    <a:pt x="80" y="171"/>
                  </a:cubicBezTo>
                  <a:close/>
                  <a:moveTo>
                    <a:pt x="186" y="176"/>
                  </a:moveTo>
                  <a:cubicBezTo>
                    <a:pt x="206" y="173"/>
                    <a:pt x="226" y="173"/>
                    <a:pt x="246" y="176"/>
                  </a:cubicBezTo>
                  <a:cubicBezTo>
                    <a:pt x="243" y="184"/>
                    <a:pt x="233" y="180"/>
                    <a:pt x="227" y="181"/>
                  </a:cubicBezTo>
                  <a:cubicBezTo>
                    <a:pt x="214" y="180"/>
                    <a:pt x="198" y="184"/>
                    <a:pt x="186" y="176"/>
                  </a:cubicBezTo>
                  <a:close/>
                  <a:moveTo>
                    <a:pt x="76" y="181"/>
                  </a:moveTo>
                  <a:cubicBezTo>
                    <a:pt x="87" y="181"/>
                    <a:pt x="99" y="177"/>
                    <a:pt x="108" y="185"/>
                  </a:cubicBezTo>
                  <a:cubicBezTo>
                    <a:pt x="97" y="186"/>
                    <a:pt x="84" y="191"/>
                    <a:pt x="76" y="181"/>
                  </a:cubicBezTo>
                  <a:close/>
                  <a:moveTo>
                    <a:pt x="193" y="193"/>
                  </a:moveTo>
                  <a:cubicBezTo>
                    <a:pt x="211" y="193"/>
                    <a:pt x="230" y="192"/>
                    <a:pt x="248" y="194"/>
                  </a:cubicBezTo>
                  <a:cubicBezTo>
                    <a:pt x="231" y="203"/>
                    <a:pt x="211" y="198"/>
                    <a:pt x="193" y="199"/>
                  </a:cubicBezTo>
                  <a:cubicBezTo>
                    <a:pt x="193" y="193"/>
                    <a:pt x="193" y="193"/>
                    <a:pt x="193" y="193"/>
                  </a:cubicBezTo>
                  <a:close/>
                  <a:moveTo>
                    <a:pt x="20" y="230"/>
                  </a:moveTo>
                  <a:cubicBezTo>
                    <a:pt x="29" y="220"/>
                    <a:pt x="46" y="227"/>
                    <a:pt x="58" y="225"/>
                  </a:cubicBezTo>
                  <a:cubicBezTo>
                    <a:pt x="77" y="227"/>
                    <a:pt x="99" y="220"/>
                    <a:pt x="116" y="231"/>
                  </a:cubicBezTo>
                  <a:cubicBezTo>
                    <a:pt x="84" y="232"/>
                    <a:pt x="52" y="233"/>
                    <a:pt x="20" y="230"/>
                  </a:cubicBezTo>
                  <a:close/>
                  <a:moveTo>
                    <a:pt x="160" y="237"/>
                  </a:moveTo>
                  <a:cubicBezTo>
                    <a:pt x="175" y="234"/>
                    <a:pt x="191" y="234"/>
                    <a:pt x="206" y="236"/>
                  </a:cubicBezTo>
                  <a:cubicBezTo>
                    <a:pt x="207" y="239"/>
                    <a:pt x="209" y="244"/>
                    <a:pt x="210" y="247"/>
                  </a:cubicBezTo>
                  <a:cubicBezTo>
                    <a:pt x="193" y="247"/>
                    <a:pt x="176" y="249"/>
                    <a:pt x="160" y="246"/>
                  </a:cubicBezTo>
                  <a:cubicBezTo>
                    <a:pt x="160" y="244"/>
                    <a:pt x="160" y="239"/>
                    <a:pt x="160" y="237"/>
                  </a:cubicBezTo>
                  <a:close/>
                  <a:moveTo>
                    <a:pt x="26" y="238"/>
                  </a:moveTo>
                  <a:cubicBezTo>
                    <a:pt x="56" y="239"/>
                    <a:pt x="88" y="234"/>
                    <a:pt x="118" y="241"/>
                  </a:cubicBezTo>
                  <a:cubicBezTo>
                    <a:pt x="88" y="249"/>
                    <a:pt x="56" y="243"/>
                    <a:pt x="26" y="245"/>
                  </a:cubicBezTo>
                  <a:cubicBezTo>
                    <a:pt x="26" y="243"/>
                    <a:pt x="26" y="240"/>
                    <a:pt x="26" y="238"/>
                  </a:cubicBezTo>
                  <a:close/>
                  <a:moveTo>
                    <a:pt x="18" y="253"/>
                  </a:moveTo>
                  <a:cubicBezTo>
                    <a:pt x="50" y="249"/>
                    <a:pt x="83" y="251"/>
                    <a:pt x="116" y="252"/>
                  </a:cubicBezTo>
                  <a:cubicBezTo>
                    <a:pt x="114" y="253"/>
                    <a:pt x="109" y="256"/>
                    <a:pt x="107" y="257"/>
                  </a:cubicBezTo>
                  <a:cubicBezTo>
                    <a:pt x="84" y="258"/>
                    <a:pt x="62" y="257"/>
                    <a:pt x="39" y="257"/>
                  </a:cubicBezTo>
                  <a:cubicBezTo>
                    <a:pt x="31" y="258"/>
                    <a:pt x="24" y="256"/>
                    <a:pt x="18" y="25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5" name="Freeform 884"/>
            <p:cNvSpPr>
              <a:spLocks noEditPoints="1"/>
            </p:cNvSpPr>
            <p:nvPr/>
          </p:nvSpPr>
          <p:spPr bwMode="auto">
            <a:xfrm rot="1453019">
              <a:off x="7022484" y="1408103"/>
              <a:ext cx="397448" cy="324447"/>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6" name="Freeform 887"/>
            <p:cNvSpPr>
              <a:spLocks noEditPoints="1"/>
            </p:cNvSpPr>
            <p:nvPr/>
          </p:nvSpPr>
          <p:spPr bwMode="auto">
            <a:xfrm rot="20269109">
              <a:off x="9463620" y="632498"/>
              <a:ext cx="587034" cy="429416"/>
            </a:xfrm>
            <a:custGeom>
              <a:avLst/>
              <a:gdLst>
                <a:gd name="T0" fmla="*/ 0 w 200"/>
                <a:gd name="T1" fmla="*/ 0 h 146"/>
                <a:gd name="T2" fmla="*/ 0 w 200"/>
                <a:gd name="T3" fmla="*/ 146 h 146"/>
                <a:gd name="T4" fmla="*/ 200 w 200"/>
                <a:gd name="T5" fmla="*/ 146 h 146"/>
                <a:gd name="T6" fmla="*/ 200 w 200"/>
                <a:gd name="T7" fmla="*/ 0 h 146"/>
                <a:gd name="T8" fmla="*/ 0 w 200"/>
                <a:gd name="T9" fmla="*/ 0 h 146"/>
                <a:gd name="T10" fmla="*/ 192 w 200"/>
                <a:gd name="T11" fmla="*/ 138 h 146"/>
                <a:gd name="T12" fmla="*/ 8 w 200"/>
                <a:gd name="T13" fmla="*/ 138 h 146"/>
                <a:gd name="T14" fmla="*/ 8 w 200"/>
                <a:gd name="T15" fmla="*/ 8 h 146"/>
                <a:gd name="T16" fmla="*/ 192 w 200"/>
                <a:gd name="T17" fmla="*/ 8 h 146"/>
                <a:gd name="T18" fmla="*/ 192 w 200"/>
                <a:gd name="T19" fmla="*/ 138 h 146"/>
                <a:gd name="T20" fmla="*/ 173 w 200"/>
                <a:gd name="T21" fmla="*/ 86 h 146"/>
                <a:gd name="T22" fmla="*/ 164 w 200"/>
                <a:gd name="T23" fmla="*/ 102 h 146"/>
                <a:gd name="T24" fmla="*/ 164 w 200"/>
                <a:gd name="T25" fmla="*/ 102 h 146"/>
                <a:gd name="T26" fmla="*/ 164 w 200"/>
                <a:gd name="T27" fmla="*/ 130 h 146"/>
                <a:gd name="T28" fmla="*/ 155 w 200"/>
                <a:gd name="T29" fmla="*/ 118 h 146"/>
                <a:gd name="T30" fmla="*/ 146 w 200"/>
                <a:gd name="T31" fmla="*/ 130 h 146"/>
                <a:gd name="T32" fmla="*/ 146 w 200"/>
                <a:gd name="T33" fmla="*/ 102 h 146"/>
                <a:gd name="T34" fmla="*/ 146 w 200"/>
                <a:gd name="T35" fmla="*/ 102 h 146"/>
                <a:gd name="T36" fmla="*/ 137 w 200"/>
                <a:gd name="T37" fmla="*/ 86 h 146"/>
                <a:gd name="T38" fmla="*/ 155 w 200"/>
                <a:gd name="T39" fmla="*/ 68 h 146"/>
                <a:gd name="T40" fmla="*/ 173 w 200"/>
                <a:gd name="T41" fmla="*/ 86 h 146"/>
                <a:gd name="T42" fmla="*/ 22 w 200"/>
                <a:gd name="T43" fmla="*/ 31 h 146"/>
                <a:gd name="T44" fmla="*/ 25 w 200"/>
                <a:gd name="T45" fmla="*/ 28 h 146"/>
                <a:gd name="T46" fmla="*/ 171 w 200"/>
                <a:gd name="T47" fmla="*/ 28 h 146"/>
                <a:gd name="T48" fmla="*/ 174 w 200"/>
                <a:gd name="T49" fmla="*/ 31 h 146"/>
                <a:gd name="T50" fmla="*/ 171 w 200"/>
                <a:gd name="T51" fmla="*/ 33 h 146"/>
                <a:gd name="T52" fmla="*/ 25 w 200"/>
                <a:gd name="T53" fmla="*/ 33 h 146"/>
                <a:gd name="T54" fmla="*/ 22 w 200"/>
                <a:gd name="T55" fmla="*/ 31 h 146"/>
                <a:gd name="T56" fmla="*/ 150 w 200"/>
                <a:gd name="T57" fmla="*/ 55 h 146"/>
                <a:gd name="T58" fmla="*/ 38 w 200"/>
                <a:gd name="T59" fmla="*/ 55 h 146"/>
                <a:gd name="T60" fmla="*/ 35 w 200"/>
                <a:gd name="T61" fmla="*/ 52 h 146"/>
                <a:gd name="T62" fmla="*/ 38 w 200"/>
                <a:gd name="T63" fmla="*/ 49 h 146"/>
                <a:gd name="T64" fmla="*/ 150 w 200"/>
                <a:gd name="T65" fmla="*/ 49 h 146"/>
                <a:gd name="T66" fmla="*/ 153 w 200"/>
                <a:gd name="T67" fmla="*/ 52 h 146"/>
                <a:gd name="T68" fmla="*/ 150 w 200"/>
                <a:gd name="T69" fmla="*/ 55 h 146"/>
                <a:gd name="T70" fmla="*/ 109 w 200"/>
                <a:gd name="T71" fmla="*/ 88 h 146"/>
                <a:gd name="T72" fmla="*/ 107 w 200"/>
                <a:gd name="T73" fmla="*/ 91 h 146"/>
                <a:gd name="T74" fmla="*/ 43 w 200"/>
                <a:gd name="T75" fmla="*/ 91 h 146"/>
                <a:gd name="T76" fmla="*/ 40 w 200"/>
                <a:gd name="T77" fmla="*/ 88 h 146"/>
                <a:gd name="T78" fmla="*/ 43 w 200"/>
                <a:gd name="T79" fmla="*/ 85 h 146"/>
                <a:gd name="T80" fmla="*/ 107 w 200"/>
                <a:gd name="T81" fmla="*/ 85 h 146"/>
                <a:gd name="T82" fmla="*/ 109 w 200"/>
                <a:gd name="T83" fmla="*/ 88 h 146"/>
                <a:gd name="T84" fmla="*/ 109 w 200"/>
                <a:gd name="T85" fmla="*/ 109 h 146"/>
                <a:gd name="T86" fmla="*/ 107 w 200"/>
                <a:gd name="T87" fmla="*/ 112 h 146"/>
                <a:gd name="T88" fmla="*/ 43 w 200"/>
                <a:gd name="T89" fmla="*/ 112 h 146"/>
                <a:gd name="T90" fmla="*/ 40 w 200"/>
                <a:gd name="T91" fmla="*/ 109 h 146"/>
                <a:gd name="T92" fmla="*/ 43 w 200"/>
                <a:gd name="T93" fmla="*/ 106 h 146"/>
                <a:gd name="T94" fmla="*/ 107 w 200"/>
                <a:gd name="T95" fmla="*/ 106 h 146"/>
                <a:gd name="T96" fmla="*/ 109 w 200"/>
                <a:gd name="T9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146">
                  <a:moveTo>
                    <a:pt x="0" y="0"/>
                  </a:moveTo>
                  <a:cubicBezTo>
                    <a:pt x="0" y="146"/>
                    <a:pt x="0" y="146"/>
                    <a:pt x="0" y="146"/>
                  </a:cubicBezTo>
                  <a:cubicBezTo>
                    <a:pt x="200" y="146"/>
                    <a:pt x="200" y="146"/>
                    <a:pt x="200" y="146"/>
                  </a:cubicBezTo>
                  <a:cubicBezTo>
                    <a:pt x="200" y="0"/>
                    <a:pt x="200" y="0"/>
                    <a:pt x="200" y="0"/>
                  </a:cubicBezTo>
                  <a:lnTo>
                    <a:pt x="0" y="0"/>
                  </a:lnTo>
                  <a:close/>
                  <a:moveTo>
                    <a:pt x="192" y="138"/>
                  </a:moveTo>
                  <a:cubicBezTo>
                    <a:pt x="8" y="138"/>
                    <a:pt x="8" y="138"/>
                    <a:pt x="8" y="138"/>
                  </a:cubicBezTo>
                  <a:cubicBezTo>
                    <a:pt x="8" y="8"/>
                    <a:pt x="8" y="8"/>
                    <a:pt x="8" y="8"/>
                  </a:cubicBezTo>
                  <a:cubicBezTo>
                    <a:pt x="192" y="8"/>
                    <a:pt x="192" y="8"/>
                    <a:pt x="192" y="8"/>
                  </a:cubicBezTo>
                  <a:lnTo>
                    <a:pt x="192" y="138"/>
                  </a:lnTo>
                  <a:close/>
                  <a:moveTo>
                    <a:pt x="173" y="86"/>
                  </a:moveTo>
                  <a:cubicBezTo>
                    <a:pt x="173" y="93"/>
                    <a:pt x="169" y="99"/>
                    <a:pt x="164" y="102"/>
                  </a:cubicBezTo>
                  <a:cubicBezTo>
                    <a:pt x="164" y="102"/>
                    <a:pt x="164" y="102"/>
                    <a:pt x="164" y="102"/>
                  </a:cubicBezTo>
                  <a:cubicBezTo>
                    <a:pt x="164" y="102"/>
                    <a:pt x="164" y="130"/>
                    <a:pt x="164" y="130"/>
                  </a:cubicBezTo>
                  <a:cubicBezTo>
                    <a:pt x="155" y="118"/>
                    <a:pt x="155" y="118"/>
                    <a:pt x="155" y="118"/>
                  </a:cubicBezTo>
                  <a:cubicBezTo>
                    <a:pt x="146" y="130"/>
                    <a:pt x="146" y="130"/>
                    <a:pt x="146" y="130"/>
                  </a:cubicBezTo>
                  <a:cubicBezTo>
                    <a:pt x="146" y="102"/>
                    <a:pt x="146" y="102"/>
                    <a:pt x="146" y="102"/>
                  </a:cubicBezTo>
                  <a:cubicBezTo>
                    <a:pt x="146" y="102"/>
                    <a:pt x="146" y="102"/>
                    <a:pt x="146" y="102"/>
                  </a:cubicBezTo>
                  <a:cubicBezTo>
                    <a:pt x="140" y="99"/>
                    <a:pt x="137" y="93"/>
                    <a:pt x="137" y="86"/>
                  </a:cubicBezTo>
                  <a:cubicBezTo>
                    <a:pt x="137" y="76"/>
                    <a:pt x="145" y="68"/>
                    <a:pt x="155" y="68"/>
                  </a:cubicBezTo>
                  <a:cubicBezTo>
                    <a:pt x="165" y="68"/>
                    <a:pt x="173" y="76"/>
                    <a:pt x="173" y="86"/>
                  </a:cubicBezTo>
                  <a:close/>
                  <a:moveTo>
                    <a:pt x="22" y="31"/>
                  </a:moveTo>
                  <a:cubicBezTo>
                    <a:pt x="22" y="29"/>
                    <a:pt x="23" y="28"/>
                    <a:pt x="25" y="28"/>
                  </a:cubicBezTo>
                  <a:cubicBezTo>
                    <a:pt x="171" y="28"/>
                    <a:pt x="171" y="28"/>
                    <a:pt x="171" y="28"/>
                  </a:cubicBezTo>
                  <a:cubicBezTo>
                    <a:pt x="173" y="28"/>
                    <a:pt x="174" y="29"/>
                    <a:pt x="174" y="31"/>
                  </a:cubicBezTo>
                  <a:cubicBezTo>
                    <a:pt x="174" y="32"/>
                    <a:pt x="173" y="33"/>
                    <a:pt x="171" y="33"/>
                  </a:cubicBezTo>
                  <a:cubicBezTo>
                    <a:pt x="25" y="33"/>
                    <a:pt x="25" y="33"/>
                    <a:pt x="25" y="33"/>
                  </a:cubicBezTo>
                  <a:cubicBezTo>
                    <a:pt x="23" y="33"/>
                    <a:pt x="22" y="32"/>
                    <a:pt x="22" y="31"/>
                  </a:cubicBezTo>
                  <a:close/>
                  <a:moveTo>
                    <a:pt x="150" y="55"/>
                  </a:moveTo>
                  <a:cubicBezTo>
                    <a:pt x="38" y="55"/>
                    <a:pt x="38" y="55"/>
                    <a:pt x="38" y="55"/>
                  </a:cubicBezTo>
                  <a:cubicBezTo>
                    <a:pt x="37" y="55"/>
                    <a:pt x="35" y="54"/>
                    <a:pt x="35" y="52"/>
                  </a:cubicBezTo>
                  <a:cubicBezTo>
                    <a:pt x="35" y="50"/>
                    <a:pt x="37" y="49"/>
                    <a:pt x="38" y="49"/>
                  </a:cubicBezTo>
                  <a:cubicBezTo>
                    <a:pt x="150" y="49"/>
                    <a:pt x="150" y="49"/>
                    <a:pt x="150" y="49"/>
                  </a:cubicBezTo>
                  <a:cubicBezTo>
                    <a:pt x="151" y="49"/>
                    <a:pt x="153" y="50"/>
                    <a:pt x="153" y="52"/>
                  </a:cubicBezTo>
                  <a:cubicBezTo>
                    <a:pt x="153" y="54"/>
                    <a:pt x="151" y="55"/>
                    <a:pt x="150" y="55"/>
                  </a:cubicBezTo>
                  <a:close/>
                  <a:moveTo>
                    <a:pt x="109" y="88"/>
                  </a:moveTo>
                  <a:cubicBezTo>
                    <a:pt x="109" y="90"/>
                    <a:pt x="108" y="91"/>
                    <a:pt x="107" y="91"/>
                  </a:cubicBezTo>
                  <a:cubicBezTo>
                    <a:pt x="43" y="91"/>
                    <a:pt x="43" y="91"/>
                    <a:pt x="43" y="91"/>
                  </a:cubicBezTo>
                  <a:cubicBezTo>
                    <a:pt x="41" y="91"/>
                    <a:pt x="40" y="90"/>
                    <a:pt x="40" y="88"/>
                  </a:cubicBezTo>
                  <a:cubicBezTo>
                    <a:pt x="40" y="86"/>
                    <a:pt x="41" y="85"/>
                    <a:pt x="43" y="85"/>
                  </a:cubicBezTo>
                  <a:cubicBezTo>
                    <a:pt x="107" y="85"/>
                    <a:pt x="107" y="85"/>
                    <a:pt x="107" y="85"/>
                  </a:cubicBezTo>
                  <a:cubicBezTo>
                    <a:pt x="108" y="85"/>
                    <a:pt x="109" y="86"/>
                    <a:pt x="109" y="88"/>
                  </a:cubicBezTo>
                  <a:close/>
                  <a:moveTo>
                    <a:pt x="109" y="109"/>
                  </a:moveTo>
                  <a:cubicBezTo>
                    <a:pt x="109" y="111"/>
                    <a:pt x="108" y="112"/>
                    <a:pt x="107" y="112"/>
                  </a:cubicBezTo>
                  <a:cubicBezTo>
                    <a:pt x="43" y="112"/>
                    <a:pt x="43" y="112"/>
                    <a:pt x="43" y="112"/>
                  </a:cubicBezTo>
                  <a:cubicBezTo>
                    <a:pt x="41" y="112"/>
                    <a:pt x="40" y="111"/>
                    <a:pt x="40" y="109"/>
                  </a:cubicBezTo>
                  <a:cubicBezTo>
                    <a:pt x="40" y="107"/>
                    <a:pt x="41" y="106"/>
                    <a:pt x="43" y="106"/>
                  </a:cubicBezTo>
                  <a:cubicBezTo>
                    <a:pt x="107" y="106"/>
                    <a:pt x="107" y="106"/>
                    <a:pt x="107" y="106"/>
                  </a:cubicBezTo>
                  <a:cubicBezTo>
                    <a:pt x="108" y="106"/>
                    <a:pt x="109" y="107"/>
                    <a:pt x="109" y="109"/>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7" name="Freeform 888"/>
            <p:cNvSpPr/>
            <p:nvPr/>
          </p:nvSpPr>
          <p:spPr bwMode="auto">
            <a:xfrm>
              <a:off x="7753704" y="1423280"/>
              <a:ext cx="481805" cy="262802"/>
            </a:xfrm>
            <a:custGeom>
              <a:avLst/>
              <a:gdLst>
                <a:gd name="T0" fmla="*/ 3 w 251"/>
                <a:gd name="T1" fmla="*/ 43 h 137"/>
                <a:gd name="T2" fmla="*/ 123 w 251"/>
                <a:gd name="T3" fmla="*/ 0 h 137"/>
                <a:gd name="T4" fmla="*/ 125 w 251"/>
                <a:gd name="T5" fmla="*/ 0 h 137"/>
                <a:gd name="T6" fmla="*/ 248 w 251"/>
                <a:gd name="T7" fmla="*/ 43 h 137"/>
                <a:gd name="T8" fmla="*/ 251 w 251"/>
                <a:gd name="T9" fmla="*/ 47 h 137"/>
                <a:gd name="T10" fmla="*/ 248 w 251"/>
                <a:gd name="T11" fmla="*/ 50 h 137"/>
                <a:gd name="T12" fmla="*/ 206 w 251"/>
                <a:gd name="T13" fmla="*/ 62 h 137"/>
                <a:gd name="T14" fmla="*/ 124 w 251"/>
                <a:gd name="T15" fmla="*/ 43 h 137"/>
                <a:gd name="T16" fmla="*/ 121 w 251"/>
                <a:gd name="T17" fmla="*/ 47 h 137"/>
                <a:gd name="T18" fmla="*/ 124 w 251"/>
                <a:gd name="T19" fmla="*/ 51 h 137"/>
                <a:gd name="T20" fmla="*/ 200 w 251"/>
                <a:gd name="T21" fmla="*/ 67 h 137"/>
                <a:gd name="T22" fmla="*/ 200 w 251"/>
                <a:gd name="T23" fmla="*/ 93 h 137"/>
                <a:gd name="T24" fmla="*/ 200 w 251"/>
                <a:gd name="T25" fmla="*/ 93 h 137"/>
                <a:gd name="T26" fmla="*/ 124 w 251"/>
                <a:gd name="T27" fmla="*/ 111 h 137"/>
                <a:gd name="T28" fmla="*/ 48 w 251"/>
                <a:gd name="T29" fmla="*/ 93 h 137"/>
                <a:gd name="T30" fmla="*/ 48 w 251"/>
                <a:gd name="T31" fmla="*/ 93 h 137"/>
                <a:gd name="T32" fmla="*/ 48 w 251"/>
                <a:gd name="T33" fmla="*/ 63 h 137"/>
                <a:gd name="T34" fmla="*/ 26 w 251"/>
                <a:gd name="T35" fmla="*/ 57 h 137"/>
                <a:gd name="T36" fmla="*/ 26 w 251"/>
                <a:gd name="T37" fmla="*/ 91 h 137"/>
                <a:gd name="T38" fmla="*/ 34 w 251"/>
                <a:gd name="T39" fmla="*/ 101 h 137"/>
                <a:gd name="T40" fmla="*/ 28 w 251"/>
                <a:gd name="T41" fmla="*/ 111 h 137"/>
                <a:gd name="T42" fmla="*/ 30 w 251"/>
                <a:gd name="T43" fmla="*/ 124 h 137"/>
                <a:gd name="T44" fmla="*/ 10 w 251"/>
                <a:gd name="T45" fmla="*/ 132 h 137"/>
                <a:gd name="T46" fmla="*/ 15 w 251"/>
                <a:gd name="T47" fmla="*/ 110 h 137"/>
                <a:gd name="T48" fmla="*/ 10 w 251"/>
                <a:gd name="T49" fmla="*/ 101 h 137"/>
                <a:gd name="T50" fmla="*/ 17 w 251"/>
                <a:gd name="T51" fmla="*/ 91 h 137"/>
                <a:gd name="T52" fmla="*/ 17 w 251"/>
                <a:gd name="T53" fmla="*/ 54 h 137"/>
                <a:gd name="T54" fmla="*/ 3 w 251"/>
                <a:gd name="T55" fmla="*/ 50 h 137"/>
                <a:gd name="T56" fmla="*/ 0 w 251"/>
                <a:gd name="T57" fmla="*/ 47 h 137"/>
                <a:gd name="T58" fmla="*/ 3 w 251"/>
                <a:gd name="T59" fmla="*/ 4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1" h="137">
                  <a:moveTo>
                    <a:pt x="3" y="43"/>
                  </a:moveTo>
                  <a:cubicBezTo>
                    <a:pt x="123" y="0"/>
                    <a:pt x="123" y="0"/>
                    <a:pt x="123" y="0"/>
                  </a:cubicBezTo>
                  <a:cubicBezTo>
                    <a:pt x="124" y="0"/>
                    <a:pt x="125" y="0"/>
                    <a:pt x="125" y="0"/>
                  </a:cubicBezTo>
                  <a:cubicBezTo>
                    <a:pt x="248" y="43"/>
                    <a:pt x="248" y="43"/>
                    <a:pt x="248" y="43"/>
                  </a:cubicBezTo>
                  <a:cubicBezTo>
                    <a:pt x="250" y="43"/>
                    <a:pt x="251" y="45"/>
                    <a:pt x="251" y="47"/>
                  </a:cubicBezTo>
                  <a:cubicBezTo>
                    <a:pt x="251" y="48"/>
                    <a:pt x="249" y="50"/>
                    <a:pt x="248" y="50"/>
                  </a:cubicBezTo>
                  <a:cubicBezTo>
                    <a:pt x="206" y="62"/>
                    <a:pt x="206" y="62"/>
                    <a:pt x="206" y="62"/>
                  </a:cubicBezTo>
                  <a:cubicBezTo>
                    <a:pt x="197" y="49"/>
                    <a:pt x="158" y="43"/>
                    <a:pt x="124" y="43"/>
                  </a:cubicBezTo>
                  <a:cubicBezTo>
                    <a:pt x="122" y="43"/>
                    <a:pt x="121" y="45"/>
                    <a:pt x="121" y="47"/>
                  </a:cubicBezTo>
                  <a:cubicBezTo>
                    <a:pt x="121" y="49"/>
                    <a:pt x="122" y="51"/>
                    <a:pt x="124" y="51"/>
                  </a:cubicBezTo>
                  <a:cubicBezTo>
                    <a:pt x="166" y="51"/>
                    <a:pt x="196" y="59"/>
                    <a:pt x="200" y="67"/>
                  </a:cubicBezTo>
                  <a:cubicBezTo>
                    <a:pt x="200" y="93"/>
                    <a:pt x="200" y="93"/>
                    <a:pt x="200" y="93"/>
                  </a:cubicBezTo>
                  <a:cubicBezTo>
                    <a:pt x="200" y="93"/>
                    <a:pt x="200" y="93"/>
                    <a:pt x="200" y="93"/>
                  </a:cubicBezTo>
                  <a:cubicBezTo>
                    <a:pt x="200" y="103"/>
                    <a:pt x="166" y="111"/>
                    <a:pt x="124" y="111"/>
                  </a:cubicBezTo>
                  <a:cubicBezTo>
                    <a:pt x="82" y="111"/>
                    <a:pt x="48" y="103"/>
                    <a:pt x="48" y="93"/>
                  </a:cubicBezTo>
                  <a:cubicBezTo>
                    <a:pt x="48" y="93"/>
                    <a:pt x="48" y="93"/>
                    <a:pt x="48" y="93"/>
                  </a:cubicBezTo>
                  <a:cubicBezTo>
                    <a:pt x="48" y="63"/>
                    <a:pt x="48" y="63"/>
                    <a:pt x="48" y="63"/>
                  </a:cubicBezTo>
                  <a:cubicBezTo>
                    <a:pt x="26" y="57"/>
                    <a:pt x="26" y="57"/>
                    <a:pt x="26" y="57"/>
                  </a:cubicBezTo>
                  <a:cubicBezTo>
                    <a:pt x="26" y="91"/>
                    <a:pt x="26" y="91"/>
                    <a:pt x="26" y="91"/>
                  </a:cubicBezTo>
                  <a:cubicBezTo>
                    <a:pt x="31" y="92"/>
                    <a:pt x="34" y="96"/>
                    <a:pt x="34" y="101"/>
                  </a:cubicBezTo>
                  <a:cubicBezTo>
                    <a:pt x="34" y="105"/>
                    <a:pt x="31" y="109"/>
                    <a:pt x="28" y="111"/>
                  </a:cubicBezTo>
                  <a:cubicBezTo>
                    <a:pt x="30" y="124"/>
                    <a:pt x="30" y="124"/>
                    <a:pt x="30" y="124"/>
                  </a:cubicBezTo>
                  <a:cubicBezTo>
                    <a:pt x="32" y="129"/>
                    <a:pt x="10" y="137"/>
                    <a:pt x="10" y="132"/>
                  </a:cubicBezTo>
                  <a:cubicBezTo>
                    <a:pt x="15" y="110"/>
                    <a:pt x="15" y="110"/>
                    <a:pt x="15" y="110"/>
                  </a:cubicBezTo>
                  <a:cubicBezTo>
                    <a:pt x="12" y="108"/>
                    <a:pt x="10" y="105"/>
                    <a:pt x="10" y="101"/>
                  </a:cubicBezTo>
                  <a:cubicBezTo>
                    <a:pt x="10" y="96"/>
                    <a:pt x="13" y="92"/>
                    <a:pt x="17" y="91"/>
                  </a:cubicBezTo>
                  <a:cubicBezTo>
                    <a:pt x="17" y="54"/>
                    <a:pt x="17" y="54"/>
                    <a:pt x="17" y="54"/>
                  </a:cubicBezTo>
                  <a:cubicBezTo>
                    <a:pt x="3" y="50"/>
                    <a:pt x="3" y="50"/>
                    <a:pt x="3" y="50"/>
                  </a:cubicBezTo>
                  <a:cubicBezTo>
                    <a:pt x="1" y="50"/>
                    <a:pt x="0" y="48"/>
                    <a:pt x="0" y="47"/>
                  </a:cubicBezTo>
                  <a:cubicBezTo>
                    <a:pt x="0" y="45"/>
                    <a:pt x="1" y="43"/>
                    <a:pt x="3" y="4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8" name="Freeform 889"/>
            <p:cNvSpPr>
              <a:spLocks noEditPoints="1"/>
            </p:cNvSpPr>
            <p:nvPr/>
          </p:nvSpPr>
          <p:spPr bwMode="auto">
            <a:xfrm rot="19922768">
              <a:off x="8815319" y="997808"/>
              <a:ext cx="429676" cy="447026"/>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9" name="Freeform 899"/>
            <p:cNvSpPr>
              <a:spLocks noEditPoints="1"/>
            </p:cNvSpPr>
            <p:nvPr/>
          </p:nvSpPr>
          <p:spPr bwMode="auto">
            <a:xfrm>
              <a:off x="9188422" y="1340864"/>
              <a:ext cx="431717" cy="427635"/>
            </a:xfrm>
            <a:custGeom>
              <a:avLst/>
              <a:gdLst>
                <a:gd name="T0" fmla="*/ 104 w 179"/>
                <a:gd name="T1" fmla="*/ 75 h 177"/>
                <a:gd name="T2" fmla="*/ 79 w 179"/>
                <a:gd name="T3" fmla="*/ 65 h 177"/>
                <a:gd name="T4" fmla="*/ 61 w 179"/>
                <a:gd name="T5" fmla="*/ 72 h 177"/>
                <a:gd name="T6" fmla="*/ 10 w 179"/>
                <a:gd name="T7" fmla="*/ 99 h 177"/>
                <a:gd name="T8" fmla="*/ 10 w 179"/>
                <a:gd name="T9" fmla="*/ 99 h 177"/>
                <a:gd name="T10" fmla="*/ 6 w 179"/>
                <a:gd name="T11" fmla="*/ 110 h 177"/>
                <a:gd name="T12" fmla="*/ 70 w 179"/>
                <a:gd name="T13" fmla="*/ 174 h 177"/>
                <a:gd name="T14" fmla="*/ 75 w 179"/>
                <a:gd name="T15" fmla="*/ 177 h 177"/>
                <a:gd name="T16" fmla="*/ 81 w 179"/>
                <a:gd name="T17" fmla="*/ 170 h 177"/>
                <a:gd name="T18" fmla="*/ 108 w 179"/>
                <a:gd name="T19" fmla="*/ 119 h 177"/>
                <a:gd name="T20" fmla="*/ 104 w 179"/>
                <a:gd name="T21" fmla="*/ 75 h 177"/>
                <a:gd name="T22" fmla="*/ 86 w 179"/>
                <a:gd name="T23" fmla="*/ 79 h 177"/>
                <a:gd name="T24" fmla="*/ 82 w 179"/>
                <a:gd name="T25" fmla="*/ 81 h 177"/>
                <a:gd name="T26" fmla="*/ 69 w 179"/>
                <a:gd name="T27" fmla="*/ 86 h 177"/>
                <a:gd name="T28" fmla="*/ 23 w 179"/>
                <a:gd name="T29" fmla="*/ 112 h 177"/>
                <a:gd name="T30" fmla="*/ 22 w 179"/>
                <a:gd name="T31" fmla="*/ 112 h 177"/>
                <a:gd name="T32" fmla="*/ 19 w 179"/>
                <a:gd name="T33" fmla="*/ 110 h 177"/>
                <a:gd name="T34" fmla="*/ 21 w 179"/>
                <a:gd name="T35" fmla="*/ 106 h 177"/>
                <a:gd name="T36" fmla="*/ 65 w 179"/>
                <a:gd name="T37" fmla="*/ 81 h 177"/>
                <a:gd name="T38" fmla="*/ 84 w 179"/>
                <a:gd name="T39" fmla="*/ 74 h 177"/>
                <a:gd name="T40" fmla="*/ 86 w 179"/>
                <a:gd name="T41" fmla="*/ 79 h 177"/>
                <a:gd name="T42" fmla="*/ 171 w 179"/>
                <a:gd name="T43" fmla="*/ 36 h 177"/>
                <a:gd name="T44" fmla="*/ 116 w 179"/>
                <a:gd name="T45" fmla="*/ 81 h 177"/>
                <a:gd name="T46" fmla="*/ 115 w 179"/>
                <a:gd name="T47" fmla="*/ 82 h 177"/>
                <a:gd name="T48" fmla="*/ 108 w 179"/>
                <a:gd name="T49" fmla="*/ 72 h 177"/>
                <a:gd name="T50" fmla="*/ 97 w 179"/>
                <a:gd name="T51" fmla="*/ 64 h 177"/>
                <a:gd name="T52" fmla="*/ 99 w 179"/>
                <a:gd name="T53" fmla="*/ 64 h 177"/>
                <a:gd name="T54" fmla="*/ 144 w 179"/>
                <a:gd name="T55" fmla="*/ 8 h 177"/>
                <a:gd name="T56" fmla="*/ 170 w 179"/>
                <a:gd name="T57" fmla="*/ 9 h 177"/>
                <a:gd name="T58" fmla="*/ 171 w 179"/>
                <a:gd name="T59" fmla="*/ 36 h 177"/>
                <a:gd name="T60" fmla="*/ 60 w 179"/>
                <a:gd name="T61" fmla="*/ 173 h 177"/>
                <a:gd name="T62" fmla="*/ 40 w 179"/>
                <a:gd name="T63" fmla="*/ 168 h 177"/>
                <a:gd name="T64" fmla="*/ 34 w 179"/>
                <a:gd name="T65" fmla="*/ 147 h 177"/>
                <a:gd name="T66" fmla="*/ 58 w 179"/>
                <a:gd name="T67" fmla="*/ 170 h 177"/>
                <a:gd name="T68" fmla="*/ 60 w 179"/>
                <a:gd name="T69"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 h="177">
                  <a:moveTo>
                    <a:pt x="104" y="75"/>
                  </a:moveTo>
                  <a:cubicBezTo>
                    <a:pt x="97" y="68"/>
                    <a:pt x="88" y="65"/>
                    <a:pt x="79" y="65"/>
                  </a:cubicBezTo>
                  <a:cubicBezTo>
                    <a:pt x="72" y="65"/>
                    <a:pt x="66" y="67"/>
                    <a:pt x="61" y="72"/>
                  </a:cubicBezTo>
                  <a:cubicBezTo>
                    <a:pt x="50" y="83"/>
                    <a:pt x="29" y="98"/>
                    <a:pt x="10" y="99"/>
                  </a:cubicBezTo>
                  <a:cubicBezTo>
                    <a:pt x="10" y="99"/>
                    <a:pt x="10" y="99"/>
                    <a:pt x="10" y="99"/>
                  </a:cubicBezTo>
                  <a:cubicBezTo>
                    <a:pt x="5" y="99"/>
                    <a:pt x="0" y="103"/>
                    <a:pt x="6" y="110"/>
                  </a:cubicBezTo>
                  <a:cubicBezTo>
                    <a:pt x="8" y="113"/>
                    <a:pt x="67" y="172"/>
                    <a:pt x="70" y="174"/>
                  </a:cubicBezTo>
                  <a:cubicBezTo>
                    <a:pt x="72" y="176"/>
                    <a:pt x="74" y="177"/>
                    <a:pt x="75" y="177"/>
                  </a:cubicBezTo>
                  <a:cubicBezTo>
                    <a:pt x="79" y="177"/>
                    <a:pt x="81" y="173"/>
                    <a:pt x="81" y="170"/>
                  </a:cubicBezTo>
                  <a:cubicBezTo>
                    <a:pt x="82" y="150"/>
                    <a:pt x="97" y="130"/>
                    <a:pt x="108" y="119"/>
                  </a:cubicBezTo>
                  <a:cubicBezTo>
                    <a:pt x="119" y="108"/>
                    <a:pt x="117" y="89"/>
                    <a:pt x="104" y="75"/>
                  </a:cubicBezTo>
                  <a:close/>
                  <a:moveTo>
                    <a:pt x="86" y="79"/>
                  </a:moveTo>
                  <a:cubicBezTo>
                    <a:pt x="86" y="80"/>
                    <a:pt x="84" y="81"/>
                    <a:pt x="82" y="81"/>
                  </a:cubicBezTo>
                  <a:cubicBezTo>
                    <a:pt x="78" y="79"/>
                    <a:pt x="74" y="81"/>
                    <a:pt x="69" y="86"/>
                  </a:cubicBezTo>
                  <a:cubicBezTo>
                    <a:pt x="58" y="97"/>
                    <a:pt x="40" y="108"/>
                    <a:pt x="23" y="112"/>
                  </a:cubicBezTo>
                  <a:cubicBezTo>
                    <a:pt x="23" y="112"/>
                    <a:pt x="23" y="112"/>
                    <a:pt x="22" y="112"/>
                  </a:cubicBezTo>
                  <a:cubicBezTo>
                    <a:pt x="21" y="112"/>
                    <a:pt x="20" y="112"/>
                    <a:pt x="19" y="110"/>
                  </a:cubicBezTo>
                  <a:cubicBezTo>
                    <a:pt x="19" y="108"/>
                    <a:pt x="20" y="106"/>
                    <a:pt x="21" y="106"/>
                  </a:cubicBezTo>
                  <a:cubicBezTo>
                    <a:pt x="37" y="101"/>
                    <a:pt x="54" y="92"/>
                    <a:pt x="65" y="81"/>
                  </a:cubicBezTo>
                  <a:cubicBezTo>
                    <a:pt x="67" y="79"/>
                    <a:pt x="75" y="71"/>
                    <a:pt x="84" y="74"/>
                  </a:cubicBezTo>
                  <a:cubicBezTo>
                    <a:pt x="86" y="75"/>
                    <a:pt x="87" y="77"/>
                    <a:pt x="86" y="79"/>
                  </a:cubicBezTo>
                  <a:close/>
                  <a:moveTo>
                    <a:pt x="171" y="36"/>
                  </a:moveTo>
                  <a:cubicBezTo>
                    <a:pt x="152" y="56"/>
                    <a:pt x="132" y="54"/>
                    <a:pt x="116" y="81"/>
                  </a:cubicBezTo>
                  <a:cubicBezTo>
                    <a:pt x="116" y="81"/>
                    <a:pt x="116" y="82"/>
                    <a:pt x="115" y="82"/>
                  </a:cubicBezTo>
                  <a:cubicBezTo>
                    <a:pt x="113" y="79"/>
                    <a:pt x="111" y="75"/>
                    <a:pt x="108" y="72"/>
                  </a:cubicBezTo>
                  <a:cubicBezTo>
                    <a:pt x="105" y="69"/>
                    <a:pt x="101" y="66"/>
                    <a:pt x="97" y="64"/>
                  </a:cubicBezTo>
                  <a:cubicBezTo>
                    <a:pt x="98" y="64"/>
                    <a:pt x="98" y="64"/>
                    <a:pt x="99" y="64"/>
                  </a:cubicBezTo>
                  <a:cubicBezTo>
                    <a:pt x="126" y="48"/>
                    <a:pt x="124" y="28"/>
                    <a:pt x="144" y="8"/>
                  </a:cubicBezTo>
                  <a:cubicBezTo>
                    <a:pt x="152" y="0"/>
                    <a:pt x="163" y="2"/>
                    <a:pt x="170" y="9"/>
                  </a:cubicBezTo>
                  <a:cubicBezTo>
                    <a:pt x="178" y="17"/>
                    <a:pt x="179" y="28"/>
                    <a:pt x="171" y="36"/>
                  </a:cubicBezTo>
                  <a:close/>
                  <a:moveTo>
                    <a:pt x="60" y="173"/>
                  </a:moveTo>
                  <a:cubicBezTo>
                    <a:pt x="54" y="176"/>
                    <a:pt x="46" y="174"/>
                    <a:pt x="40" y="168"/>
                  </a:cubicBezTo>
                  <a:cubicBezTo>
                    <a:pt x="33" y="162"/>
                    <a:pt x="32" y="153"/>
                    <a:pt x="34" y="147"/>
                  </a:cubicBezTo>
                  <a:cubicBezTo>
                    <a:pt x="41" y="154"/>
                    <a:pt x="50" y="163"/>
                    <a:pt x="58" y="170"/>
                  </a:cubicBezTo>
                  <a:cubicBezTo>
                    <a:pt x="59" y="171"/>
                    <a:pt x="59" y="172"/>
                    <a:pt x="60" y="17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0" name="Freeform 861"/>
            <p:cNvSpPr>
              <a:spLocks noEditPoints="1"/>
            </p:cNvSpPr>
            <p:nvPr/>
          </p:nvSpPr>
          <p:spPr bwMode="auto">
            <a:xfrm rot="2334273">
              <a:off x="7482763" y="1814703"/>
              <a:ext cx="362094" cy="299011"/>
            </a:xfrm>
            <a:custGeom>
              <a:avLst/>
              <a:gdLst>
                <a:gd name="T0" fmla="*/ 266 w 296"/>
                <a:gd name="T1" fmla="*/ 2 h 244"/>
                <a:gd name="T2" fmla="*/ 295 w 296"/>
                <a:gd name="T3" fmla="*/ 216 h 244"/>
                <a:gd name="T4" fmla="*/ 241 w 296"/>
                <a:gd name="T5" fmla="*/ 225 h 244"/>
                <a:gd name="T6" fmla="*/ 19 w 296"/>
                <a:gd name="T7" fmla="*/ 240 h 244"/>
                <a:gd name="T8" fmla="*/ 1 w 296"/>
                <a:gd name="T9" fmla="*/ 32 h 244"/>
                <a:gd name="T10" fmla="*/ 15 w 296"/>
                <a:gd name="T11" fmla="*/ 17 h 244"/>
                <a:gd name="T12" fmla="*/ 28 w 296"/>
                <a:gd name="T13" fmla="*/ 227 h 244"/>
                <a:gd name="T14" fmla="*/ 258 w 296"/>
                <a:gd name="T15" fmla="*/ 212 h 244"/>
                <a:gd name="T16" fmla="*/ 281 w 296"/>
                <a:gd name="T17" fmla="*/ 172 h 244"/>
                <a:gd name="T18" fmla="*/ 15 w 296"/>
                <a:gd name="T19" fmla="*/ 17 h 244"/>
                <a:gd name="T20" fmla="*/ 27 w 296"/>
                <a:gd name="T21" fmla="*/ 185 h 244"/>
                <a:gd name="T22" fmla="*/ 269 w 296"/>
                <a:gd name="T23" fmla="*/ 28 h 244"/>
                <a:gd name="T24" fmla="*/ 49 w 296"/>
                <a:gd name="T25" fmla="*/ 94 h 244"/>
                <a:gd name="T26" fmla="*/ 66 w 296"/>
                <a:gd name="T27" fmla="*/ 122 h 244"/>
                <a:gd name="T28" fmla="*/ 49 w 296"/>
                <a:gd name="T29" fmla="*/ 94 h 244"/>
                <a:gd name="T30" fmla="*/ 94 w 296"/>
                <a:gd name="T31" fmla="*/ 96 h 244"/>
                <a:gd name="T32" fmla="*/ 102 w 296"/>
                <a:gd name="T33" fmla="*/ 121 h 244"/>
                <a:gd name="T34" fmla="*/ 101 w 296"/>
                <a:gd name="T35" fmla="*/ 96 h 244"/>
                <a:gd name="T36" fmla="*/ 106 w 296"/>
                <a:gd name="T37" fmla="*/ 90 h 244"/>
                <a:gd name="T38" fmla="*/ 115 w 296"/>
                <a:gd name="T39" fmla="*/ 106 h 244"/>
                <a:gd name="T40" fmla="*/ 103 w 296"/>
                <a:gd name="T41" fmla="*/ 118 h 244"/>
                <a:gd name="T42" fmla="*/ 130 w 296"/>
                <a:gd name="T43" fmla="*/ 90 h 244"/>
                <a:gd name="T44" fmla="*/ 164 w 296"/>
                <a:gd name="T45" fmla="*/ 89 h 244"/>
                <a:gd name="T46" fmla="*/ 168 w 296"/>
                <a:gd name="T47" fmla="*/ 115 h 244"/>
                <a:gd name="T48" fmla="*/ 164 w 296"/>
                <a:gd name="T49" fmla="*/ 89 h 244"/>
                <a:gd name="T50" fmla="*/ 199 w 296"/>
                <a:gd name="T51" fmla="*/ 125 h 244"/>
                <a:gd name="T52" fmla="*/ 202 w 296"/>
                <a:gd name="T53" fmla="*/ 123 h 244"/>
                <a:gd name="T54" fmla="*/ 213 w 296"/>
                <a:gd name="T55" fmla="*/ 91 h 244"/>
                <a:gd name="T56" fmla="*/ 229 w 296"/>
                <a:gd name="T57" fmla="*/ 90 h 244"/>
                <a:gd name="T58" fmla="*/ 253 w 296"/>
                <a:gd name="T59" fmla="*/ 117 h 244"/>
                <a:gd name="T60" fmla="*/ 231 w 296"/>
                <a:gd name="T61" fmla="*/ 95 h 244"/>
                <a:gd name="T62" fmla="*/ 229 w 296"/>
                <a:gd name="T63" fmla="*/ 90 h 244"/>
                <a:gd name="T64" fmla="*/ 205 w 296"/>
                <a:gd name="T65" fmla="*/ 102 h 244"/>
                <a:gd name="T66" fmla="*/ 164 w 296"/>
                <a:gd name="T67" fmla="*/ 102 h 244"/>
                <a:gd name="T68" fmla="*/ 164 w 296"/>
                <a:gd name="T69" fmla="*/ 102 h 244"/>
                <a:gd name="T70" fmla="*/ 168 w 296"/>
                <a:gd name="T71" fmla="*/ 203 h 244"/>
                <a:gd name="T72" fmla="*/ 123 w 296"/>
                <a:gd name="T73" fmla="*/ 20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6" h="244">
                  <a:moveTo>
                    <a:pt x="15" y="4"/>
                  </a:moveTo>
                  <a:cubicBezTo>
                    <a:pt x="99" y="1"/>
                    <a:pt x="182" y="4"/>
                    <a:pt x="266" y="2"/>
                  </a:cubicBezTo>
                  <a:cubicBezTo>
                    <a:pt x="278" y="0"/>
                    <a:pt x="294" y="8"/>
                    <a:pt x="294" y="22"/>
                  </a:cubicBezTo>
                  <a:cubicBezTo>
                    <a:pt x="295" y="87"/>
                    <a:pt x="294" y="151"/>
                    <a:pt x="295" y="216"/>
                  </a:cubicBezTo>
                  <a:cubicBezTo>
                    <a:pt x="296" y="228"/>
                    <a:pt x="287" y="240"/>
                    <a:pt x="275" y="241"/>
                  </a:cubicBezTo>
                  <a:cubicBezTo>
                    <a:pt x="260" y="244"/>
                    <a:pt x="254" y="225"/>
                    <a:pt x="241" y="225"/>
                  </a:cubicBezTo>
                  <a:cubicBezTo>
                    <a:pt x="180" y="225"/>
                    <a:pt x="118" y="225"/>
                    <a:pt x="57" y="225"/>
                  </a:cubicBezTo>
                  <a:cubicBezTo>
                    <a:pt x="42" y="223"/>
                    <a:pt x="35" y="243"/>
                    <a:pt x="19" y="240"/>
                  </a:cubicBezTo>
                  <a:cubicBezTo>
                    <a:pt x="7" y="239"/>
                    <a:pt x="0" y="227"/>
                    <a:pt x="1" y="215"/>
                  </a:cubicBezTo>
                  <a:cubicBezTo>
                    <a:pt x="0" y="154"/>
                    <a:pt x="1" y="93"/>
                    <a:pt x="1" y="32"/>
                  </a:cubicBezTo>
                  <a:cubicBezTo>
                    <a:pt x="0" y="20"/>
                    <a:pt x="4" y="7"/>
                    <a:pt x="15" y="4"/>
                  </a:cubicBezTo>
                  <a:close/>
                  <a:moveTo>
                    <a:pt x="15" y="17"/>
                  </a:moveTo>
                  <a:cubicBezTo>
                    <a:pt x="13" y="86"/>
                    <a:pt x="14" y="156"/>
                    <a:pt x="15" y="225"/>
                  </a:cubicBezTo>
                  <a:cubicBezTo>
                    <a:pt x="18" y="226"/>
                    <a:pt x="25" y="227"/>
                    <a:pt x="28" y="227"/>
                  </a:cubicBezTo>
                  <a:cubicBezTo>
                    <a:pt x="31" y="222"/>
                    <a:pt x="33" y="217"/>
                    <a:pt x="35" y="212"/>
                  </a:cubicBezTo>
                  <a:cubicBezTo>
                    <a:pt x="110" y="212"/>
                    <a:pt x="184" y="212"/>
                    <a:pt x="258" y="212"/>
                  </a:cubicBezTo>
                  <a:cubicBezTo>
                    <a:pt x="264" y="218"/>
                    <a:pt x="268" y="234"/>
                    <a:pt x="279" y="225"/>
                  </a:cubicBezTo>
                  <a:cubicBezTo>
                    <a:pt x="282" y="207"/>
                    <a:pt x="281" y="190"/>
                    <a:pt x="281" y="172"/>
                  </a:cubicBezTo>
                  <a:cubicBezTo>
                    <a:pt x="280" y="120"/>
                    <a:pt x="282" y="68"/>
                    <a:pt x="280" y="17"/>
                  </a:cubicBezTo>
                  <a:cubicBezTo>
                    <a:pt x="192" y="15"/>
                    <a:pt x="104" y="15"/>
                    <a:pt x="15" y="17"/>
                  </a:cubicBezTo>
                  <a:close/>
                  <a:moveTo>
                    <a:pt x="27" y="28"/>
                  </a:moveTo>
                  <a:cubicBezTo>
                    <a:pt x="27" y="80"/>
                    <a:pt x="27" y="133"/>
                    <a:pt x="27" y="185"/>
                  </a:cubicBezTo>
                  <a:cubicBezTo>
                    <a:pt x="108" y="185"/>
                    <a:pt x="188" y="186"/>
                    <a:pt x="269" y="185"/>
                  </a:cubicBezTo>
                  <a:cubicBezTo>
                    <a:pt x="269" y="133"/>
                    <a:pt x="269" y="80"/>
                    <a:pt x="269" y="28"/>
                  </a:cubicBezTo>
                  <a:cubicBezTo>
                    <a:pt x="188" y="28"/>
                    <a:pt x="108" y="28"/>
                    <a:pt x="27" y="28"/>
                  </a:cubicBezTo>
                  <a:close/>
                  <a:moveTo>
                    <a:pt x="49" y="94"/>
                  </a:moveTo>
                  <a:cubicBezTo>
                    <a:pt x="53" y="103"/>
                    <a:pt x="52" y="113"/>
                    <a:pt x="50" y="122"/>
                  </a:cubicBezTo>
                  <a:cubicBezTo>
                    <a:pt x="55" y="122"/>
                    <a:pt x="61" y="122"/>
                    <a:pt x="66" y="122"/>
                  </a:cubicBezTo>
                  <a:cubicBezTo>
                    <a:pt x="63" y="111"/>
                    <a:pt x="61" y="100"/>
                    <a:pt x="60" y="88"/>
                  </a:cubicBezTo>
                  <a:cubicBezTo>
                    <a:pt x="56" y="90"/>
                    <a:pt x="53" y="92"/>
                    <a:pt x="49" y="94"/>
                  </a:cubicBezTo>
                  <a:close/>
                  <a:moveTo>
                    <a:pt x="73" y="94"/>
                  </a:moveTo>
                  <a:cubicBezTo>
                    <a:pt x="80" y="95"/>
                    <a:pt x="87" y="96"/>
                    <a:pt x="94" y="96"/>
                  </a:cubicBezTo>
                  <a:cubicBezTo>
                    <a:pt x="88" y="105"/>
                    <a:pt x="81" y="113"/>
                    <a:pt x="75" y="121"/>
                  </a:cubicBezTo>
                  <a:cubicBezTo>
                    <a:pt x="84" y="122"/>
                    <a:pt x="93" y="122"/>
                    <a:pt x="102" y="121"/>
                  </a:cubicBezTo>
                  <a:cubicBezTo>
                    <a:pt x="99" y="118"/>
                    <a:pt x="96" y="115"/>
                    <a:pt x="93" y="113"/>
                  </a:cubicBezTo>
                  <a:cubicBezTo>
                    <a:pt x="96" y="107"/>
                    <a:pt x="99" y="102"/>
                    <a:pt x="101" y="96"/>
                  </a:cubicBezTo>
                  <a:cubicBezTo>
                    <a:pt x="95" y="85"/>
                    <a:pt x="81" y="90"/>
                    <a:pt x="73" y="94"/>
                  </a:cubicBezTo>
                  <a:close/>
                  <a:moveTo>
                    <a:pt x="106" y="90"/>
                  </a:moveTo>
                  <a:cubicBezTo>
                    <a:pt x="112" y="93"/>
                    <a:pt x="118" y="95"/>
                    <a:pt x="124" y="97"/>
                  </a:cubicBezTo>
                  <a:cubicBezTo>
                    <a:pt x="121" y="100"/>
                    <a:pt x="118" y="103"/>
                    <a:pt x="115" y="106"/>
                  </a:cubicBezTo>
                  <a:cubicBezTo>
                    <a:pt x="118" y="108"/>
                    <a:pt x="124" y="111"/>
                    <a:pt x="127" y="113"/>
                  </a:cubicBezTo>
                  <a:cubicBezTo>
                    <a:pt x="119" y="115"/>
                    <a:pt x="111" y="116"/>
                    <a:pt x="103" y="118"/>
                  </a:cubicBezTo>
                  <a:cubicBezTo>
                    <a:pt x="112" y="122"/>
                    <a:pt x="122" y="125"/>
                    <a:pt x="131" y="118"/>
                  </a:cubicBezTo>
                  <a:cubicBezTo>
                    <a:pt x="131" y="109"/>
                    <a:pt x="131" y="99"/>
                    <a:pt x="130" y="90"/>
                  </a:cubicBezTo>
                  <a:cubicBezTo>
                    <a:pt x="122" y="90"/>
                    <a:pt x="114" y="90"/>
                    <a:pt x="106" y="90"/>
                  </a:cubicBezTo>
                  <a:close/>
                  <a:moveTo>
                    <a:pt x="164" y="89"/>
                  </a:moveTo>
                  <a:cubicBezTo>
                    <a:pt x="158" y="100"/>
                    <a:pt x="154" y="112"/>
                    <a:pt x="150" y="123"/>
                  </a:cubicBezTo>
                  <a:cubicBezTo>
                    <a:pt x="156" y="120"/>
                    <a:pt x="162" y="117"/>
                    <a:pt x="168" y="115"/>
                  </a:cubicBezTo>
                  <a:cubicBezTo>
                    <a:pt x="174" y="117"/>
                    <a:pt x="179" y="120"/>
                    <a:pt x="184" y="123"/>
                  </a:cubicBezTo>
                  <a:cubicBezTo>
                    <a:pt x="178" y="112"/>
                    <a:pt x="180" y="89"/>
                    <a:pt x="164" y="89"/>
                  </a:cubicBezTo>
                  <a:close/>
                  <a:moveTo>
                    <a:pt x="189" y="89"/>
                  </a:moveTo>
                  <a:cubicBezTo>
                    <a:pt x="191" y="101"/>
                    <a:pt x="183" y="120"/>
                    <a:pt x="199" y="125"/>
                  </a:cubicBezTo>
                  <a:cubicBezTo>
                    <a:pt x="196" y="114"/>
                    <a:pt x="199" y="108"/>
                    <a:pt x="209" y="105"/>
                  </a:cubicBezTo>
                  <a:cubicBezTo>
                    <a:pt x="207" y="110"/>
                    <a:pt x="204" y="119"/>
                    <a:pt x="202" y="123"/>
                  </a:cubicBezTo>
                  <a:cubicBezTo>
                    <a:pt x="206" y="122"/>
                    <a:pt x="213" y="119"/>
                    <a:pt x="216" y="117"/>
                  </a:cubicBezTo>
                  <a:cubicBezTo>
                    <a:pt x="215" y="108"/>
                    <a:pt x="214" y="100"/>
                    <a:pt x="213" y="91"/>
                  </a:cubicBezTo>
                  <a:cubicBezTo>
                    <a:pt x="205" y="90"/>
                    <a:pt x="197" y="90"/>
                    <a:pt x="189" y="89"/>
                  </a:cubicBezTo>
                  <a:close/>
                  <a:moveTo>
                    <a:pt x="229" y="90"/>
                  </a:moveTo>
                  <a:cubicBezTo>
                    <a:pt x="219" y="98"/>
                    <a:pt x="219" y="115"/>
                    <a:pt x="230" y="121"/>
                  </a:cubicBezTo>
                  <a:cubicBezTo>
                    <a:pt x="238" y="124"/>
                    <a:pt x="246" y="120"/>
                    <a:pt x="253" y="117"/>
                  </a:cubicBezTo>
                  <a:cubicBezTo>
                    <a:pt x="246" y="116"/>
                    <a:pt x="238" y="115"/>
                    <a:pt x="231" y="114"/>
                  </a:cubicBezTo>
                  <a:cubicBezTo>
                    <a:pt x="231" y="108"/>
                    <a:pt x="231" y="102"/>
                    <a:pt x="231" y="95"/>
                  </a:cubicBezTo>
                  <a:cubicBezTo>
                    <a:pt x="238" y="96"/>
                    <a:pt x="246" y="96"/>
                    <a:pt x="253" y="96"/>
                  </a:cubicBezTo>
                  <a:cubicBezTo>
                    <a:pt x="246" y="90"/>
                    <a:pt x="237" y="87"/>
                    <a:pt x="229" y="90"/>
                  </a:cubicBezTo>
                  <a:close/>
                  <a:moveTo>
                    <a:pt x="198" y="95"/>
                  </a:moveTo>
                  <a:cubicBezTo>
                    <a:pt x="196" y="102"/>
                    <a:pt x="199" y="104"/>
                    <a:pt x="205" y="102"/>
                  </a:cubicBezTo>
                  <a:cubicBezTo>
                    <a:pt x="207" y="95"/>
                    <a:pt x="205" y="93"/>
                    <a:pt x="198" y="95"/>
                  </a:cubicBezTo>
                  <a:close/>
                  <a:moveTo>
                    <a:pt x="164" y="102"/>
                  </a:moveTo>
                  <a:cubicBezTo>
                    <a:pt x="162" y="109"/>
                    <a:pt x="164" y="111"/>
                    <a:pt x="171" y="109"/>
                  </a:cubicBezTo>
                  <a:cubicBezTo>
                    <a:pt x="173" y="102"/>
                    <a:pt x="171" y="100"/>
                    <a:pt x="164" y="102"/>
                  </a:cubicBezTo>
                  <a:close/>
                  <a:moveTo>
                    <a:pt x="123" y="200"/>
                  </a:moveTo>
                  <a:cubicBezTo>
                    <a:pt x="138" y="203"/>
                    <a:pt x="153" y="203"/>
                    <a:pt x="168" y="203"/>
                  </a:cubicBezTo>
                  <a:cubicBezTo>
                    <a:pt x="168" y="201"/>
                    <a:pt x="168" y="196"/>
                    <a:pt x="168" y="194"/>
                  </a:cubicBezTo>
                  <a:cubicBezTo>
                    <a:pt x="153" y="195"/>
                    <a:pt x="136" y="191"/>
                    <a:pt x="123" y="20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1" name="Freeform 873"/>
            <p:cNvSpPr>
              <a:spLocks noEditPoints="1"/>
            </p:cNvSpPr>
            <p:nvPr/>
          </p:nvSpPr>
          <p:spPr bwMode="auto">
            <a:xfrm rot="2797600">
              <a:off x="8333338" y="1181344"/>
              <a:ext cx="420688" cy="393700"/>
            </a:xfrm>
            <a:custGeom>
              <a:avLst/>
              <a:gdLst>
                <a:gd name="T0" fmla="*/ 186 w 274"/>
                <a:gd name="T1" fmla="*/ 5 h 256"/>
                <a:gd name="T2" fmla="*/ 223 w 274"/>
                <a:gd name="T3" fmla="*/ 70 h 256"/>
                <a:gd name="T4" fmla="*/ 177 w 274"/>
                <a:gd name="T5" fmla="*/ 136 h 256"/>
                <a:gd name="T6" fmla="*/ 115 w 274"/>
                <a:gd name="T7" fmla="*/ 79 h 256"/>
                <a:gd name="T8" fmla="*/ 138 w 274"/>
                <a:gd name="T9" fmla="*/ 15 h 256"/>
                <a:gd name="T10" fmla="*/ 171 w 274"/>
                <a:gd name="T11" fmla="*/ 72 h 256"/>
                <a:gd name="T12" fmla="*/ 206 w 274"/>
                <a:gd name="T13" fmla="*/ 38 h 256"/>
                <a:gd name="T14" fmla="*/ 197 w 274"/>
                <a:gd name="T15" fmla="*/ 48 h 256"/>
                <a:gd name="T16" fmla="*/ 136 w 274"/>
                <a:gd name="T17" fmla="*/ 40 h 256"/>
                <a:gd name="T18" fmla="*/ 134 w 274"/>
                <a:gd name="T19" fmla="*/ 72 h 256"/>
                <a:gd name="T20" fmla="*/ 147 w 274"/>
                <a:gd name="T21" fmla="*/ 95 h 256"/>
                <a:gd name="T22" fmla="*/ 167 w 274"/>
                <a:gd name="T23" fmla="*/ 127 h 256"/>
                <a:gd name="T24" fmla="*/ 177 w 274"/>
                <a:gd name="T25" fmla="*/ 93 h 256"/>
                <a:gd name="T26" fmla="*/ 207 w 274"/>
                <a:gd name="T27" fmla="*/ 70 h 256"/>
                <a:gd name="T28" fmla="*/ 171 w 274"/>
                <a:gd name="T29" fmla="*/ 86 h 256"/>
                <a:gd name="T30" fmla="*/ 155 w 274"/>
                <a:gd name="T31" fmla="*/ 96 h 256"/>
                <a:gd name="T32" fmla="*/ 162 w 274"/>
                <a:gd name="T33" fmla="*/ 72 h 256"/>
                <a:gd name="T34" fmla="*/ 134 w 274"/>
                <a:gd name="T35" fmla="*/ 72 h 256"/>
                <a:gd name="T36" fmla="*/ 108 w 274"/>
                <a:gd name="T37" fmla="*/ 46 h 256"/>
                <a:gd name="T38" fmla="*/ 8 w 274"/>
                <a:gd name="T39" fmla="*/ 55 h 256"/>
                <a:gd name="T40" fmla="*/ 75 w 274"/>
                <a:gd name="T41" fmla="*/ 170 h 256"/>
                <a:gd name="T42" fmla="*/ 0 w 274"/>
                <a:gd name="T43" fmla="*/ 180 h 256"/>
                <a:gd name="T44" fmla="*/ 12 w 274"/>
                <a:gd name="T45" fmla="*/ 59 h 256"/>
                <a:gd name="T46" fmla="*/ 74 w 274"/>
                <a:gd name="T47" fmla="*/ 167 h 256"/>
                <a:gd name="T48" fmla="*/ 109 w 274"/>
                <a:gd name="T49" fmla="*/ 93 h 256"/>
                <a:gd name="T50" fmla="*/ 12 w 274"/>
                <a:gd name="T51" fmla="*/ 59 h 256"/>
                <a:gd name="T52" fmla="*/ 92 w 274"/>
                <a:gd name="T53" fmla="*/ 93 h 256"/>
                <a:gd name="T54" fmla="*/ 106 w 274"/>
                <a:gd name="T55" fmla="*/ 119 h 256"/>
                <a:gd name="T56" fmla="*/ 97 w 274"/>
                <a:gd name="T57" fmla="*/ 96 h 256"/>
                <a:gd name="T58" fmla="*/ 76 w 274"/>
                <a:gd name="T59" fmla="*/ 105 h 256"/>
                <a:gd name="T60" fmla="*/ 36 w 274"/>
                <a:gd name="T61" fmla="*/ 111 h 256"/>
                <a:gd name="T62" fmla="*/ 40 w 274"/>
                <a:gd name="T63" fmla="*/ 95 h 256"/>
                <a:gd name="T64" fmla="*/ 59 w 274"/>
                <a:gd name="T65" fmla="*/ 97 h 256"/>
                <a:gd name="T66" fmla="*/ 57 w 274"/>
                <a:gd name="T67" fmla="*/ 116 h 256"/>
                <a:gd name="T68" fmla="*/ 71 w 274"/>
                <a:gd name="T69" fmla="*/ 112 h 256"/>
                <a:gd name="T70" fmla="*/ 59 w 274"/>
                <a:gd name="T71" fmla="*/ 97 h 256"/>
                <a:gd name="T72" fmla="*/ 187 w 274"/>
                <a:gd name="T73" fmla="*/ 215 h 256"/>
                <a:gd name="T74" fmla="*/ 164 w 274"/>
                <a:gd name="T75" fmla="*/ 158 h 256"/>
                <a:gd name="T76" fmla="*/ 132 w 274"/>
                <a:gd name="T77" fmla="*/ 143 h 256"/>
                <a:gd name="T78" fmla="*/ 79 w 274"/>
                <a:gd name="T79" fmla="*/ 184 h 256"/>
                <a:gd name="T80" fmla="*/ 90 w 274"/>
                <a:gd name="T81" fmla="*/ 256 h 256"/>
                <a:gd name="T82" fmla="*/ 272 w 274"/>
                <a:gd name="T83" fmla="*/ 253 h 256"/>
                <a:gd name="T84" fmla="*/ 245 w 274"/>
                <a:gd name="T85" fmla="*/ 1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4" h="256">
                  <a:moveTo>
                    <a:pt x="138" y="15"/>
                  </a:moveTo>
                  <a:cubicBezTo>
                    <a:pt x="150" y="3"/>
                    <a:pt x="170" y="0"/>
                    <a:pt x="186" y="5"/>
                  </a:cubicBezTo>
                  <a:cubicBezTo>
                    <a:pt x="203" y="8"/>
                    <a:pt x="213" y="24"/>
                    <a:pt x="222" y="37"/>
                  </a:cubicBezTo>
                  <a:cubicBezTo>
                    <a:pt x="225" y="48"/>
                    <a:pt x="223" y="59"/>
                    <a:pt x="223" y="70"/>
                  </a:cubicBezTo>
                  <a:cubicBezTo>
                    <a:pt x="227" y="75"/>
                    <a:pt x="231" y="82"/>
                    <a:pt x="225" y="87"/>
                  </a:cubicBezTo>
                  <a:cubicBezTo>
                    <a:pt x="207" y="102"/>
                    <a:pt x="202" y="131"/>
                    <a:pt x="177" y="136"/>
                  </a:cubicBezTo>
                  <a:cubicBezTo>
                    <a:pt x="151" y="141"/>
                    <a:pt x="136" y="115"/>
                    <a:pt x="126" y="96"/>
                  </a:cubicBezTo>
                  <a:cubicBezTo>
                    <a:pt x="121" y="91"/>
                    <a:pt x="112" y="87"/>
                    <a:pt x="115" y="79"/>
                  </a:cubicBezTo>
                  <a:cubicBezTo>
                    <a:pt x="117" y="68"/>
                    <a:pt x="116" y="56"/>
                    <a:pt x="116" y="45"/>
                  </a:cubicBezTo>
                  <a:cubicBezTo>
                    <a:pt x="117" y="32"/>
                    <a:pt x="129" y="24"/>
                    <a:pt x="138" y="15"/>
                  </a:cubicBezTo>
                  <a:close/>
                  <a:moveTo>
                    <a:pt x="128" y="68"/>
                  </a:moveTo>
                  <a:cubicBezTo>
                    <a:pt x="142" y="66"/>
                    <a:pt x="158" y="65"/>
                    <a:pt x="171" y="72"/>
                  </a:cubicBezTo>
                  <a:cubicBezTo>
                    <a:pt x="183" y="64"/>
                    <a:pt x="198" y="67"/>
                    <a:pt x="212" y="68"/>
                  </a:cubicBezTo>
                  <a:cubicBezTo>
                    <a:pt x="210" y="58"/>
                    <a:pt x="208" y="48"/>
                    <a:pt x="206" y="38"/>
                  </a:cubicBezTo>
                  <a:cubicBezTo>
                    <a:pt x="193" y="45"/>
                    <a:pt x="178" y="47"/>
                    <a:pt x="163" y="47"/>
                  </a:cubicBezTo>
                  <a:cubicBezTo>
                    <a:pt x="174" y="49"/>
                    <a:pt x="186" y="48"/>
                    <a:pt x="197" y="48"/>
                  </a:cubicBezTo>
                  <a:cubicBezTo>
                    <a:pt x="197" y="55"/>
                    <a:pt x="197" y="55"/>
                    <a:pt x="197" y="55"/>
                  </a:cubicBezTo>
                  <a:cubicBezTo>
                    <a:pt x="175" y="58"/>
                    <a:pt x="152" y="55"/>
                    <a:pt x="136" y="40"/>
                  </a:cubicBezTo>
                  <a:cubicBezTo>
                    <a:pt x="132" y="48"/>
                    <a:pt x="129" y="58"/>
                    <a:pt x="128" y="68"/>
                  </a:cubicBezTo>
                  <a:close/>
                  <a:moveTo>
                    <a:pt x="134" y="72"/>
                  </a:moveTo>
                  <a:cubicBezTo>
                    <a:pt x="135" y="75"/>
                    <a:pt x="137" y="81"/>
                    <a:pt x="137" y="84"/>
                  </a:cubicBezTo>
                  <a:cubicBezTo>
                    <a:pt x="140" y="88"/>
                    <a:pt x="144" y="92"/>
                    <a:pt x="147" y="95"/>
                  </a:cubicBezTo>
                  <a:cubicBezTo>
                    <a:pt x="137" y="96"/>
                    <a:pt x="137" y="96"/>
                    <a:pt x="137" y="96"/>
                  </a:cubicBezTo>
                  <a:cubicBezTo>
                    <a:pt x="144" y="108"/>
                    <a:pt x="152" y="122"/>
                    <a:pt x="167" y="127"/>
                  </a:cubicBezTo>
                  <a:cubicBezTo>
                    <a:pt x="186" y="128"/>
                    <a:pt x="196" y="109"/>
                    <a:pt x="205" y="96"/>
                  </a:cubicBezTo>
                  <a:cubicBezTo>
                    <a:pt x="195" y="95"/>
                    <a:pt x="186" y="94"/>
                    <a:pt x="177" y="93"/>
                  </a:cubicBezTo>
                  <a:cubicBezTo>
                    <a:pt x="185" y="88"/>
                    <a:pt x="195" y="89"/>
                    <a:pt x="204" y="87"/>
                  </a:cubicBezTo>
                  <a:cubicBezTo>
                    <a:pt x="205" y="83"/>
                    <a:pt x="206" y="75"/>
                    <a:pt x="207" y="70"/>
                  </a:cubicBezTo>
                  <a:cubicBezTo>
                    <a:pt x="199" y="74"/>
                    <a:pt x="189" y="90"/>
                    <a:pt x="184" y="73"/>
                  </a:cubicBezTo>
                  <a:cubicBezTo>
                    <a:pt x="180" y="77"/>
                    <a:pt x="175" y="82"/>
                    <a:pt x="171" y="86"/>
                  </a:cubicBezTo>
                  <a:cubicBezTo>
                    <a:pt x="171" y="76"/>
                    <a:pt x="171" y="76"/>
                    <a:pt x="171" y="76"/>
                  </a:cubicBezTo>
                  <a:cubicBezTo>
                    <a:pt x="167" y="84"/>
                    <a:pt x="162" y="91"/>
                    <a:pt x="155" y="96"/>
                  </a:cubicBezTo>
                  <a:cubicBezTo>
                    <a:pt x="151" y="94"/>
                    <a:pt x="148" y="91"/>
                    <a:pt x="144" y="89"/>
                  </a:cubicBezTo>
                  <a:cubicBezTo>
                    <a:pt x="155" y="91"/>
                    <a:pt x="165" y="83"/>
                    <a:pt x="162" y="72"/>
                  </a:cubicBezTo>
                  <a:cubicBezTo>
                    <a:pt x="158" y="75"/>
                    <a:pt x="154" y="78"/>
                    <a:pt x="150" y="81"/>
                  </a:cubicBezTo>
                  <a:cubicBezTo>
                    <a:pt x="145" y="77"/>
                    <a:pt x="140" y="74"/>
                    <a:pt x="134" y="72"/>
                  </a:cubicBezTo>
                  <a:close/>
                  <a:moveTo>
                    <a:pt x="0" y="45"/>
                  </a:moveTo>
                  <a:cubicBezTo>
                    <a:pt x="36" y="46"/>
                    <a:pt x="72" y="44"/>
                    <a:pt x="108" y="46"/>
                  </a:cubicBezTo>
                  <a:cubicBezTo>
                    <a:pt x="109" y="52"/>
                    <a:pt x="106" y="55"/>
                    <a:pt x="100" y="54"/>
                  </a:cubicBezTo>
                  <a:cubicBezTo>
                    <a:pt x="69" y="56"/>
                    <a:pt x="39" y="54"/>
                    <a:pt x="8" y="55"/>
                  </a:cubicBezTo>
                  <a:cubicBezTo>
                    <a:pt x="7" y="94"/>
                    <a:pt x="8" y="132"/>
                    <a:pt x="8" y="170"/>
                  </a:cubicBezTo>
                  <a:cubicBezTo>
                    <a:pt x="30" y="170"/>
                    <a:pt x="52" y="170"/>
                    <a:pt x="75" y="170"/>
                  </a:cubicBezTo>
                  <a:cubicBezTo>
                    <a:pt x="73" y="172"/>
                    <a:pt x="71" y="177"/>
                    <a:pt x="69" y="180"/>
                  </a:cubicBezTo>
                  <a:cubicBezTo>
                    <a:pt x="46" y="181"/>
                    <a:pt x="23" y="180"/>
                    <a:pt x="0" y="180"/>
                  </a:cubicBezTo>
                  <a:cubicBezTo>
                    <a:pt x="0" y="135"/>
                    <a:pt x="0" y="90"/>
                    <a:pt x="0" y="45"/>
                  </a:cubicBezTo>
                  <a:close/>
                  <a:moveTo>
                    <a:pt x="12" y="59"/>
                  </a:moveTo>
                  <a:cubicBezTo>
                    <a:pt x="11" y="95"/>
                    <a:pt x="12" y="131"/>
                    <a:pt x="12" y="166"/>
                  </a:cubicBezTo>
                  <a:cubicBezTo>
                    <a:pt x="32" y="166"/>
                    <a:pt x="53" y="166"/>
                    <a:pt x="74" y="167"/>
                  </a:cubicBezTo>
                  <a:cubicBezTo>
                    <a:pt x="86" y="143"/>
                    <a:pt x="114" y="139"/>
                    <a:pt x="136" y="131"/>
                  </a:cubicBezTo>
                  <a:cubicBezTo>
                    <a:pt x="128" y="118"/>
                    <a:pt x="120" y="104"/>
                    <a:pt x="109" y="93"/>
                  </a:cubicBezTo>
                  <a:cubicBezTo>
                    <a:pt x="99" y="84"/>
                    <a:pt x="107" y="71"/>
                    <a:pt x="108" y="60"/>
                  </a:cubicBezTo>
                  <a:cubicBezTo>
                    <a:pt x="76" y="58"/>
                    <a:pt x="44" y="59"/>
                    <a:pt x="12" y="59"/>
                  </a:cubicBezTo>
                  <a:close/>
                  <a:moveTo>
                    <a:pt x="76" y="105"/>
                  </a:moveTo>
                  <a:cubicBezTo>
                    <a:pt x="80" y="102"/>
                    <a:pt x="88" y="96"/>
                    <a:pt x="92" y="93"/>
                  </a:cubicBezTo>
                  <a:cubicBezTo>
                    <a:pt x="90" y="107"/>
                    <a:pt x="82" y="120"/>
                    <a:pt x="75" y="132"/>
                  </a:cubicBezTo>
                  <a:cubicBezTo>
                    <a:pt x="85" y="128"/>
                    <a:pt x="97" y="125"/>
                    <a:pt x="106" y="119"/>
                  </a:cubicBezTo>
                  <a:cubicBezTo>
                    <a:pt x="100" y="120"/>
                    <a:pt x="93" y="121"/>
                    <a:pt x="86" y="123"/>
                  </a:cubicBezTo>
                  <a:cubicBezTo>
                    <a:pt x="90" y="114"/>
                    <a:pt x="94" y="105"/>
                    <a:pt x="97" y="96"/>
                  </a:cubicBezTo>
                  <a:cubicBezTo>
                    <a:pt x="95" y="94"/>
                    <a:pt x="91" y="91"/>
                    <a:pt x="89" y="89"/>
                  </a:cubicBezTo>
                  <a:cubicBezTo>
                    <a:pt x="83" y="93"/>
                    <a:pt x="77" y="97"/>
                    <a:pt x="76" y="105"/>
                  </a:cubicBezTo>
                  <a:close/>
                  <a:moveTo>
                    <a:pt x="24" y="119"/>
                  </a:moveTo>
                  <a:cubicBezTo>
                    <a:pt x="36" y="111"/>
                    <a:pt x="36" y="111"/>
                    <a:pt x="36" y="111"/>
                  </a:cubicBezTo>
                  <a:cubicBezTo>
                    <a:pt x="36" y="120"/>
                    <a:pt x="35" y="130"/>
                    <a:pt x="38" y="139"/>
                  </a:cubicBezTo>
                  <a:cubicBezTo>
                    <a:pt x="40" y="124"/>
                    <a:pt x="40" y="110"/>
                    <a:pt x="40" y="95"/>
                  </a:cubicBezTo>
                  <a:cubicBezTo>
                    <a:pt x="34" y="103"/>
                    <a:pt x="29" y="111"/>
                    <a:pt x="24" y="119"/>
                  </a:cubicBezTo>
                  <a:close/>
                  <a:moveTo>
                    <a:pt x="59" y="97"/>
                  </a:moveTo>
                  <a:cubicBezTo>
                    <a:pt x="57" y="105"/>
                    <a:pt x="54" y="113"/>
                    <a:pt x="46" y="116"/>
                  </a:cubicBezTo>
                  <a:cubicBezTo>
                    <a:pt x="48" y="116"/>
                    <a:pt x="54" y="116"/>
                    <a:pt x="57" y="116"/>
                  </a:cubicBezTo>
                  <a:cubicBezTo>
                    <a:pt x="57" y="119"/>
                    <a:pt x="57" y="125"/>
                    <a:pt x="57" y="128"/>
                  </a:cubicBezTo>
                  <a:cubicBezTo>
                    <a:pt x="59" y="121"/>
                    <a:pt x="64" y="115"/>
                    <a:pt x="71" y="112"/>
                  </a:cubicBezTo>
                  <a:cubicBezTo>
                    <a:pt x="68" y="111"/>
                    <a:pt x="64" y="111"/>
                    <a:pt x="61" y="110"/>
                  </a:cubicBezTo>
                  <a:cubicBezTo>
                    <a:pt x="60" y="107"/>
                    <a:pt x="59" y="100"/>
                    <a:pt x="59" y="97"/>
                  </a:cubicBezTo>
                  <a:close/>
                  <a:moveTo>
                    <a:pt x="210" y="143"/>
                  </a:moveTo>
                  <a:cubicBezTo>
                    <a:pt x="204" y="167"/>
                    <a:pt x="197" y="191"/>
                    <a:pt x="187" y="215"/>
                  </a:cubicBezTo>
                  <a:cubicBezTo>
                    <a:pt x="182" y="196"/>
                    <a:pt x="179" y="177"/>
                    <a:pt x="178" y="158"/>
                  </a:cubicBezTo>
                  <a:cubicBezTo>
                    <a:pt x="174" y="154"/>
                    <a:pt x="169" y="154"/>
                    <a:pt x="164" y="158"/>
                  </a:cubicBezTo>
                  <a:cubicBezTo>
                    <a:pt x="162" y="177"/>
                    <a:pt x="159" y="196"/>
                    <a:pt x="155" y="216"/>
                  </a:cubicBezTo>
                  <a:cubicBezTo>
                    <a:pt x="144" y="192"/>
                    <a:pt x="137" y="168"/>
                    <a:pt x="132" y="143"/>
                  </a:cubicBezTo>
                  <a:cubicBezTo>
                    <a:pt x="119" y="147"/>
                    <a:pt x="105" y="149"/>
                    <a:pt x="94" y="156"/>
                  </a:cubicBezTo>
                  <a:cubicBezTo>
                    <a:pt x="85" y="163"/>
                    <a:pt x="82" y="174"/>
                    <a:pt x="79" y="184"/>
                  </a:cubicBezTo>
                  <a:cubicBezTo>
                    <a:pt x="73" y="206"/>
                    <a:pt x="68" y="230"/>
                    <a:pt x="69" y="253"/>
                  </a:cubicBezTo>
                  <a:cubicBezTo>
                    <a:pt x="76" y="256"/>
                    <a:pt x="83" y="255"/>
                    <a:pt x="90" y="256"/>
                  </a:cubicBezTo>
                  <a:cubicBezTo>
                    <a:pt x="144" y="255"/>
                    <a:pt x="199" y="255"/>
                    <a:pt x="254" y="256"/>
                  </a:cubicBezTo>
                  <a:cubicBezTo>
                    <a:pt x="260" y="255"/>
                    <a:pt x="267" y="256"/>
                    <a:pt x="272" y="253"/>
                  </a:cubicBezTo>
                  <a:cubicBezTo>
                    <a:pt x="274" y="232"/>
                    <a:pt x="269" y="210"/>
                    <a:pt x="264" y="190"/>
                  </a:cubicBezTo>
                  <a:cubicBezTo>
                    <a:pt x="260" y="177"/>
                    <a:pt x="257" y="162"/>
                    <a:pt x="245" y="155"/>
                  </a:cubicBezTo>
                  <a:cubicBezTo>
                    <a:pt x="234" y="149"/>
                    <a:pt x="222" y="146"/>
                    <a:pt x="210" y="14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2" name="Freeform 874"/>
            <p:cNvSpPr>
              <a:spLocks noEditPoints="1"/>
            </p:cNvSpPr>
            <p:nvPr/>
          </p:nvSpPr>
          <p:spPr bwMode="auto">
            <a:xfrm>
              <a:off x="7976127" y="1799790"/>
              <a:ext cx="319198" cy="319198"/>
            </a:xfrm>
            <a:custGeom>
              <a:avLst/>
              <a:gdLst>
                <a:gd name="T0" fmla="*/ 204 w 261"/>
                <a:gd name="T1" fmla="*/ 30 h 261"/>
                <a:gd name="T2" fmla="*/ 124 w 261"/>
                <a:gd name="T3" fmla="*/ 257 h 261"/>
                <a:gd name="T4" fmla="*/ 96 w 261"/>
                <a:gd name="T5" fmla="*/ 10 h 261"/>
                <a:gd name="T6" fmla="*/ 19 w 261"/>
                <a:gd name="T7" fmla="*/ 102 h 261"/>
                <a:gd name="T8" fmla="*/ 28 w 261"/>
                <a:gd name="T9" fmla="*/ 104 h 261"/>
                <a:gd name="T10" fmla="*/ 17 w 261"/>
                <a:gd name="T11" fmla="*/ 155 h 261"/>
                <a:gd name="T12" fmla="*/ 30 w 261"/>
                <a:gd name="T13" fmla="*/ 162 h 261"/>
                <a:gd name="T14" fmla="*/ 21 w 261"/>
                <a:gd name="T15" fmla="*/ 165 h 261"/>
                <a:gd name="T16" fmla="*/ 100 w 261"/>
                <a:gd name="T17" fmla="*/ 221 h 261"/>
                <a:gd name="T18" fmla="*/ 125 w 261"/>
                <a:gd name="T19" fmla="*/ 243 h 261"/>
                <a:gd name="T20" fmla="*/ 133 w 261"/>
                <a:gd name="T21" fmla="*/ 237 h 261"/>
                <a:gd name="T22" fmla="*/ 238 w 261"/>
                <a:gd name="T23" fmla="*/ 161 h 261"/>
                <a:gd name="T24" fmla="*/ 238 w 261"/>
                <a:gd name="T25" fmla="*/ 158 h 261"/>
                <a:gd name="T26" fmla="*/ 211 w 261"/>
                <a:gd name="T27" fmla="*/ 125 h 261"/>
                <a:gd name="T28" fmla="*/ 240 w 261"/>
                <a:gd name="T29" fmla="*/ 103 h 261"/>
                <a:gd name="T30" fmla="*/ 221 w 261"/>
                <a:gd name="T31" fmla="*/ 101 h 261"/>
                <a:gd name="T32" fmla="*/ 187 w 261"/>
                <a:gd name="T33" fmla="*/ 34 h 261"/>
                <a:gd name="T34" fmla="*/ 175 w 261"/>
                <a:gd name="T35" fmla="*/ 40 h 261"/>
                <a:gd name="T36" fmla="*/ 159 w 261"/>
                <a:gd name="T37" fmla="*/ 23 h 261"/>
                <a:gd name="T38" fmla="*/ 157 w 261"/>
                <a:gd name="T39" fmla="*/ 22 h 261"/>
                <a:gd name="T40" fmla="*/ 125 w 261"/>
                <a:gd name="T41" fmla="*/ 21 h 261"/>
                <a:gd name="T42" fmla="*/ 133 w 261"/>
                <a:gd name="T43" fmla="*/ 49 h 261"/>
                <a:gd name="T44" fmla="*/ 94 w 261"/>
                <a:gd name="T45" fmla="*/ 40 h 261"/>
                <a:gd name="T46" fmla="*/ 119 w 261"/>
                <a:gd name="T47" fmla="*/ 137 h 261"/>
                <a:gd name="T48" fmla="*/ 59 w 261"/>
                <a:gd name="T49" fmla="*/ 205 h 261"/>
                <a:gd name="T50" fmla="*/ 209 w 261"/>
                <a:gd name="T51" fmla="*/ 109 h 261"/>
                <a:gd name="T52" fmla="*/ 132 w 261"/>
                <a:gd name="T53" fmla="*/ 123 h 261"/>
                <a:gd name="T54" fmla="*/ 94 w 261"/>
                <a:gd name="T55" fmla="*/ 40 h 261"/>
                <a:gd name="T56" fmla="*/ 83 w 261"/>
                <a:gd name="T57" fmla="*/ 50 h 261"/>
                <a:gd name="T58" fmla="*/ 54 w 261"/>
                <a:gd name="T59" fmla="*/ 64 h 261"/>
                <a:gd name="T60" fmla="*/ 54 w 261"/>
                <a:gd name="T61" fmla="*/ 64 h 261"/>
                <a:gd name="T62" fmla="*/ 204 w 261"/>
                <a:gd name="T63" fmla="*/ 55 h 261"/>
                <a:gd name="T64" fmla="*/ 38 w 261"/>
                <a:gd name="T65" fmla="*/ 76 h 261"/>
                <a:gd name="T66" fmla="*/ 38 w 261"/>
                <a:gd name="T67" fmla="*/ 76 h 261"/>
                <a:gd name="T68" fmla="*/ 219 w 261"/>
                <a:gd name="T69" fmla="*/ 84 h 261"/>
                <a:gd name="T70" fmla="*/ 22 w 261"/>
                <a:gd name="T71" fmla="*/ 125 h 261"/>
                <a:gd name="T72" fmla="*/ 22 w 261"/>
                <a:gd name="T73" fmla="*/ 125 h 261"/>
                <a:gd name="T74" fmla="*/ 41 w 261"/>
                <a:gd name="T75" fmla="*/ 185 h 261"/>
                <a:gd name="T76" fmla="*/ 211 w 261"/>
                <a:gd name="T77" fmla="*/ 176 h 261"/>
                <a:gd name="T78" fmla="*/ 211 w 261"/>
                <a:gd name="T79" fmla="*/ 176 h 261"/>
                <a:gd name="T80" fmla="*/ 205 w 261"/>
                <a:gd name="T81" fmla="*/ 206 h 261"/>
                <a:gd name="T82" fmla="*/ 75 w 261"/>
                <a:gd name="T83" fmla="*/ 213 h 261"/>
                <a:gd name="T84" fmla="*/ 75 w 261"/>
                <a:gd name="T85" fmla="*/ 213 h 261"/>
                <a:gd name="T86" fmla="*/ 182 w 261"/>
                <a:gd name="T87" fmla="*/ 220 h 261"/>
                <a:gd name="T88" fmla="*/ 151 w 261"/>
                <a:gd name="T89" fmla="*/ 221 h 261"/>
                <a:gd name="T90" fmla="*/ 151 w 261"/>
                <a:gd name="T91"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1" h="261">
                  <a:moveTo>
                    <a:pt x="96" y="10"/>
                  </a:moveTo>
                  <a:cubicBezTo>
                    <a:pt x="132" y="0"/>
                    <a:pt x="173" y="7"/>
                    <a:pt x="204" y="30"/>
                  </a:cubicBezTo>
                  <a:cubicBezTo>
                    <a:pt x="241" y="57"/>
                    <a:pt x="261" y="104"/>
                    <a:pt x="253" y="149"/>
                  </a:cubicBezTo>
                  <a:cubicBezTo>
                    <a:pt x="245" y="211"/>
                    <a:pt x="186" y="261"/>
                    <a:pt x="124" y="257"/>
                  </a:cubicBezTo>
                  <a:cubicBezTo>
                    <a:pt x="60" y="256"/>
                    <a:pt x="4" y="198"/>
                    <a:pt x="3" y="134"/>
                  </a:cubicBezTo>
                  <a:cubicBezTo>
                    <a:pt x="0" y="78"/>
                    <a:pt x="41" y="24"/>
                    <a:pt x="96" y="10"/>
                  </a:cubicBezTo>
                  <a:close/>
                  <a:moveTo>
                    <a:pt x="78" y="31"/>
                  </a:moveTo>
                  <a:cubicBezTo>
                    <a:pt x="49" y="45"/>
                    <a:pt x="30" y="72"/>
                    <a:pt x="19" y="102"/>
                  </a:cubicBezTo>
                  <a:cubicBezTo>
                    <a:pt x="28" y="100"/>
                    <a:pt x="38" y="98"/>
                    <a:pt x="38" y="111"/>
                  </a:cubicBezTo>
                  <a:cubicBezTo>
                    <a:pt x="35" y="109"/>
                    <a:pt x="30" y="106"/>
                    <a:pt x="28" y="104"/>
                  </a:cubicBezTo>
                  <a:cubicBezTo>
                    <a:pt x="24" y="106"/>
                    <a:pt x="21" y="108"/>
                    <a:pt x="18" y="110"/>
                  </a:cubicBezTo>
                  <a:cubicBezTo>
                    <a:pt x="16" y="125"/>
                    <a:pt x="17" y="140"/>
                    <a:pt x="17" y="155"/>
                  </a:cubicBezTo>
                  <a:cubicBezTo>
                    <a:pt x="25" y="154"/>
                    <a:pt x="33" y="153"/>
                    <a:pt x="40" y="153"/>
                  </a:cubicBezTo>
                  <a:cubicBezTo>
                    <a:pt x="38" y="155"/>
                    <a:pt x="33" y="160"/>
                    <a:pt x="30" y="162"/>
                  </a:cubicBezTo>
                  <a:cubicBezTo>
                    <a:pt x="27" y="154"/>
                    <a:pt x="27" y="154"/>
                    <a:pt x="27" y="154"/>
                  </a:cubicBezTo>
                  <a:cubicBezTo>
                    <a:pt x="25" y="158"/>
                    <a:pt x="23" y="161"/>
                    <a:pt x="21" y="165"/>
                  </a:cubicBezTo>
                  <a:cubicBezTo>
                    <a:pt x="34" y="200"/>
                    <a:pt x="63" y="227"/>
                    <a:pt x="99" y="239"/>
                  </a:cubicBezTo>
                  <a:cubicBezTo>
                    <a:pt x="99" y="233"/>
                    <a:pt x="100" y="227"/>
                    <a:pt x="100" y="221"/>
                  </a:cubicBezTo>
                  <a:cubicBezTo>
                    <a:pt x="102" y="221"/>
                    <a:pt x="105" y="222"/>
                    <a:pt x="106" y="222"/>
                  </a:cubicBezTo>
                  <a:cubicBezTo>
                    <a:pt x="100" y="235"/>
                    <a:pt x="112" y="245"/>
                    <a:pt x="125" y="243"/>
                  </a:cubicBezTo>
                  <a:cubicBezTo>
                    <a:pt x="124" y="233"/>
                    <a:pt x="123" y="222"/>
                    <a:pt x="124" y="212"/>
                  </a:cubicBezTo>
                  <a:cubicBezTo>
                    <a:pt x="141" y="206"/>
                    <a:pt x="130" y="228"/>
                    <a:pt x="133" y="237"/>
                  </a:cubicBezTo>
                  <a:cubicBezTo>
                    <a:pt x="139" y="246"/>
                    <a:pt x="152" y="239"/>
                    <a:pt x="160" y="237"/>
                  </a:cubicBezTo>
                  <a:cubicBezTo>
                    <a:pt x="197" y="227"/>
                    <a:pt x="225" y="196"/>
                    <a:pt x="238" y="161"/>
                  </a:cubicBezTo>
                  <a:cubicBezTo>
                    <a:pt x="230" y="160"/>
                    <a:pt x="221" y="160"/>
                    <a:pt x="216" y="152"/>
                  </a:cubicBezTo>
                  <a:cubicBezTo>
                    <a:pt x="222" y="154"/>
                    <a:pt x="233" y="156"/>
                    <a:pt x="238" y="158"/>
                  </a:cubicBezTo>
                  <a:cubicBezTo>
                    <a:pt x="240" y="149"/>
                    <a:pt x="242" y="140"/>
                    <a:pt x="237" y="132"/>
                  </a:cubicBezTo>
                  <a:cubicBezTo>
                    <a:pt x="229" y="136"/>
                    <a:pt x="204" y="142"/>
                    <a:pt x="211" y="125"/>
                  </a:cubicBezTo>
                  <a:cubicBezTo>
                    <a:pt x="221" y="124"/>
                    <a:pt x="231" y="125"/>
                    <a:pt x="242" y="126"/>
                  </a:cubicBezTo>
                  <a:cubicBezTo>
                    <a:pt x="241" y="120"/>
                    <a:pt x="241" y="109"/>
                    <a:pt x="240" y="103"/>
                  </a:cubicBezTo>
                  <a:cubicBezTo>
                    <a:pt x="234" y="105"/>
                    <a:pt x="227" y="107"/>
                    <a:pt x="221" y="109"/>
                  </a:cubicBezTo>
                  <a:cubicBezTo>
                    <a:pt x="221" y="107"/>
                    <a:pt x="221" y="103"/>
                    <a:pt x="221" y="101"/>
                  </a:cubicBezTo>
                  <a:cubicBezTo>
                    <a:pt x="227" y="101"/>
                    <a:pt x="232" y="101"/>
                    <a:pt x="238" y="100"/>
                  </a:cubicBezTo>
                  <a:cubicBezTo>
                    <a:pt x="229" y="73"/>
                    <a:pt x="211" y="50"/>
                    <a:pt x="187" y="34"/>
                  </a:cubicBezTo>
                  <a:cubicBezTo>
                    <a:pt x="185" y="42"/>
                    <a:pt x="181" y="48"/>
                    <a:pt x="175" y="53"/>
                  </a:cubicBezTo>
                  <a:cubicBezTo>
                    <a:pt x="175" y="49"/>
                    <a:pt x="175" y="43"/>
                    <a:pt x="175" y="40"/>
                  </a:cubicBezTo>
                  <a:cubicBezTo>
                    <a:pt x="179" y="38"/>
                    <a:pt x="182" y="35"/>
                    <a:pt x="186" y="33"/>
                  </a:cubicBezTo>
                  <a:cubicBezTo>
                    <a:pt x="177" y="30"/>
                    <a:pt x="168" y="26"/>
                    <a:pt x="159" y="23"/>
                  </a:cubicBezTo>
                  <a:cubicBezTo>
                    <a:pt x="158" y="30"/>
                    <a:pt x="157" y="37"/>
                    <a:pt x="155" y="44"/>
                  </a:cubicBezTo>
                  <a:cubicBezTo>
                    <a:pt x="150" y="36"/>
                    <a:pt x="153" y="29"/>
                    <a:pt x="157" y="22"/>
                  </a:cubicBezTo>
                  <a:cubicBezTo>
                    <a:pt x="131" y="16"/>
                    <a:pt x="103" y="19"/>
                    <a:pt x="78" y="31"/>
                  </a:cubicBezTo>
                  <a:close/>
                  <a:moveTo>
                    <a:pt x="125" y="21"/>
                  </a:moveTo>
                  <a:cubicBezTo>
                    <a:pt x="124" y="31"/>
                    <a:pt x="123" y="40"/>
                    <a:pt x="123" y="50"/>
                  </a:cubicBezTo>
                  <a:cubicBezTo>
                    <a:pt x="125" y="50"/>
                    <a:pt x="130" y="49"/>
                    <a:pt x="133" y="49"/>
                  </a:cubicBezTo>
                  <a:cubicBezTo>
                    <a:pt x="135" y="40"/>
                    <a:pt x="138" y="24"/>
                    <a:pt x="125" y="21"/>
                  </a:cubicBezTo>
                  <a:close/>
                  <a:moveTo>
                    <a:pt x="94" y="40"/>
                  </a:moveTo>
                  <a:cubicBezTo>
                    <a:pt x="103" y="63"/>
                    <a:pt x="110" y="87"/>
                    <a:pt x="118" y="110"/>
                  </a:cubicBezTo>
                  <a:cubicBezTo>
                    <a:pt x="121" y="119"/>
                    <a:pt x="120" y="128"/>
                    <a:pt x="119" y="137"/>
                  </a:cubicBezTo>
                  <a:cubicBezTo>
                    <a:pt x="95" y="160"/>
                    <a:pt x="73" y="185"/>
                    <a:pt x="49" y="208"/>
                  </a:cubicBezTo>
                  <a:cubicBezTo>
                    <a:pt x="51" y="207"/>
                    <a:pt x="57" y="206"/>
                    <a:pt x="59" y="205"/>
                  </a:cubicBezTo>
                  <a:cubicBezTo>
                    <a:pt x="81" y="187"/>
                    <a:pt x="99" y="164"/>
                    <a:pt x="120" y="144"/>
                  </a:cubicBezTo>
                  <a:cubicBezTo>
                    <a:pt x="146" y="127"/>
                    <a:pt x="180" y="122"/>
                    <a:pt x="209" y="109"/>
                  </a:cubicBezTo>
                  <a:cubicBezTo>
                    <a:pt x="210" y="107"/>
                    <a:pt x="212" y="101"/>
                    <a:pt x="213" y="99"/>
                  </a:cubicBezTo>
                  <a:cubicBezTo>
                    <a:pt x="185" y="103"/>
                    <a:pt x="159" y="115"/>
                    <a:pt x="132" y="123"/>
                  </a:cubicBezTo>
                  <a:cubicBezTo>
                    <a:pt x="121" y="91"/>
                    <a:pt x="108" y="58"/>
                    <a:pt x="104" y="24"/>
                  </a:cubicBezTo>
                  <a:cubicBezTo>
                    <a:pt x="100" y="29"/>
                    <a:pt x="97" y="35"/>
                    <a:pt x="94" y="40"/>
                  </a:cubicBezTo>
                  <a:close/>
                  <a:moveTo>
                    <a:pt x="75" y="39"/>
                  </a:moveTo>
                  <a:cubicBezTo>
                    <a:pt x="69" y="44"/>
                    <a:pt x="76" y="55"/>
                    <a:pt x="83" y="50"/>
                  </a:cubicBezTo>
                  <a:cubicBezTo>
                    <a:pt x="88" y="46"/>
                    <a:pt x="81" y="35"/>
                    <a:pt x="75" y="39"/>
                  </a:cubicBezTo>
                  <a:close/>
                  <a:moveTo>
                    <a:pt x="54" y="64"/>
                  </a:moveTo>
                  <a:cubicBezTo>
                    <a:pt x="60" y="71"/>
                    <a:pt x="70" y="61"/>
                    <a:pt x="62" y="55"/>
                  </a:cubicBezTo>
                  <a:cubicBezTo>
                    <a:pt x="56" y="48"/>
                    <a:pt x="45" y="58"/>
                    <a:pt x="54" y="64"/>
                  </a:cubicBezTo>
                  <a:close/>
                  <a:moveTo>
                    <a:pt x="196" y="63"/>
                  </a:moveTo>
                  <a:cubicBezTo>
                    <a:pt x="203" y="65"/>
                    <a:pt x="205" y="62"/>
                    <a:pt x="204" y="55"/>
                  </a:cubicBezTo>
                  <a:cubicBezTo>
                    <a:pt x="198" y="54"/>
                    <a:pt x="195" y="57"/>
                    <a:pt x="196" y="63"/>
                  </a:cubicBezTo>
                  <a:close/>
                  <a:moveTo>
                    <a:pt x="38" y="76"/>
                  </a:moveTo>
                  <a:cubicBezTo>
                    <a:pt x="35" y="84"/>
                    <a:pt x="38" y="87"/>
                    <a:pt x="46" y="85"/>
                  </a:cubicBezTo>
                  <a:cubicBezTo>
                    <a:pt x="49" y="78"/>
                    <a:pt x="46" y="75"/>
                    <a:pt x="38" y="76"/>
                  </a:cubicBezTo>
                  <a:close/>
                  <a:moveTo>
                    <a:pt x="212" y="77"/>
                  </a:moveTo>
                  <a:cubicBezTo>
                    <a:pt x="209" y="85"/>
                    <a:pt x="211" y="88"/>
                    <a:pt x="219" y="84"/>
                  </a:cubicBezTo>
                  <a:cubicBezTo>
                    <a:pt x="222" y="76"/>
                    <a:pt x="220" y="74"/>
                    <a:pt x="212" y="77"/>
                  </a:cubicBezTo>
                  <a:close/>
                  <a:moveTo>
                    <a:pt x="22" y="125"/>
                  </a:moveTo>
                  <a:cubicBezTo>
                    <a:pt x="13" y="141"/>
                    <a:pt x="54" y="141"/>
                    <a:pt x="47" y="126"/>
                  </a:cubicBezTo>
                  <a:cubicBezTo>
                    <a:pt x="39" y="124"/>
                    <a:pt x="30" y="124"/>
                    <a:pt x="22" y="125"/>
                  </a:cubicBezTo>
                  <a:close/>
                  <a:moveTo>
                    <a:pt x="43" y="175"/>
                  </a:moveTo>
                  <a:cubicBezTo>
                    <a:pt x="36" y="174"/>
                    <a:pt x="32" y="186"/>
                    <a:pt x="41" y="185"/>
                  </a:cubicBezTo>
                  <a:cubicBezTo>
                    <a:pt x="47" y="186"/>
                    <a:pt x="51" y="175"/>
                    <a:pt x="43" y="175"/>
                  </a:cubicBezTo>
                  <a:close/>
                  <a:moveTo>
                    <a:pt x="211" y="176"/>
                  </a:moveTo>
                  <a:cubicBezTo>
                    <a:pt x="206" y="181"/>
                    <a:pt x="215" y="188"/>
                    <a:pt x="220" y="184"/>
                  </a:cubicBezTo>
                  <a:cubicBezTo>
                    <a:pt x="225" y="179"/>
                    <a:pt x="216" y="172"/>
                    <a:pt x="211" y="176"/>
                  </a:cubicBezTo>
                  <a:close/>
                  <a:moveTo>
                    <a:pt x="194" y="197"/>
                  </a:moveTo>
                  <a:cubicBezTo>
                    <a:pt x="192" y="202"/>
                    <a:pt x="200" y="210"/>
                    <a:pt x="205" y="206"/>
                  </a:cubicBezTo>
                  <a:cubicBezTo>
                    <a:pt x="208" y="200"/>
                    <a:pt x="199" y="193"/>
                    <a:pt x="194" y="197"/>
                  </a:cubicBezTo>
                  <a:close/>
                  <a:moveTo>
                    <a:pt x="75" y="213"/>
                  </a:moveTo>
                  <a:cubicBezTo>
                    <a:pt x="73" y="220"/>
                    <a:pt x="76" y="222"/>
                    <a:pt x="82" y="219"/>
                  </a:cubicBezTo>
                  <a:cubicBezTo>
                    <a:pt x="84" y="212"/>
                    <a:pt x="82" y="210"/>
                    <a:pt x="75" y="213"/>
                  </a:cubicBezTo>
                  <a:close/>
                  <a:moveTo>
                    <a:pt x="175" y="212"/>
                  </a:moveTo>
                  <a:cubicBezTo>
                    <a:pt x="173" y="219"/>
                    <a:pt x="175" y="222"/>
                    <a:pt x="182" y="220"/>
                  </a:cubicBezTo>
                  <a:cubicBezTo>
                    <a:pt x="184" y="214"/>
                    <a:pt x="182" y="211"/>
                    <a:pt x="175" y="212"/>
                  </a:cubicBezTo>
                  <a:close/>
                  <a:moveTo>
                    <a:pt x="151" y="221"/>
                  </a:moveTo>
                  <a:cubicBezTo>
                    <a:pt x="147" y="226"/>
                    <a:pt x="151" y="238"/>
                    <a:pt x="158" y="234"/>
                  </a:cubicBezTo>
                  <a:cubicBezTo>
                    <a:pt x="163" y="230"/>
                    <a:pt x="158" y="217"/>
                    <a:pt x="151" y="22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3" name="Freeform 875"/>
            <p:cNvSpPr>
              <a:spLocks noEditPoints="1"/>
            </p:cNvSpPr>
            <p:nvPr/>
          </p:nvSpPr>
          <p:spPr bwMode="auto">
            <a:xfrm rot="21136666">
              <a:off x="8495820" y="1817448"/>
              <a:ext cx="317936" cy="281456"/>
            </a:xfrm>
            <a:custGeom>
              <a:avLst/>
              <a:gdLst>
                <a:gd name="T0" fmla="*/ 259 w 260"/>
                <a:gd name="T1" fmla="*/ 36 h 229"/>
                <a:gd name="T2" fmla="*/ 245 w 260"/>
                <a:gd name="T3" fmla="*/ 183 h 229"/>
                <a:gd name="T4" fmla="*/ 166 w 260"/>
                <a:gd name="T5" fmla="*/ 163 h 229"/>
                <a:gd name="T6" fmla="*/ 195 w 260"/>
                <a:gd name="T7" fmla="*/ 7 h 229"/>
                <a:gd name="T8" fmla="*/ 194 w 260"/>
                <a:gd name="T9" fmla="*/ 35 h 229"/>
                <a:gd name="T10" fmla="*/ 245 w 260"/>
                <a:gd name="T11" fmla="*/ 28 h 229"/>
                <a:gd name="T12" fmla="*/ 178 w 260"/>
                <a:gd name="T13" fmla="*/ 32 h 229"/>
                <a:gd name="T14" fmla="*/ 194 w 260"/>
                <a:gd name="T15" fmla="*/ 72 h 229"/>
                <a:gd name="T16" fmla="*/ 178 w 260"/>
                <a:gd name="T17" fmla="*/ 32 h 229"/>
                <a:gd name="T18" fmla="*/ 197 w 260"/>
                <a:gd name="T19" fmla="*/ 73 h 229"/>
                <a:gd name="T20" fmla="*/ 226 w 260"/>
                <a:gd name="T21" fmla="*/ 40 h 229"/>
                <a:gd name="T22" fmla="*/ 231 w 260"/>
                <a:gd name="T23" fmla="*/ 39 h 229"/>
                <a:gd name="T24" fmla="*/ 248 w 260"/>
                <a:gd name="T25" fmla="*/ 73 h 229"/>
                <a:gd name="T26" fmla="*/ 231 w 260"/>
                <a:gd name="T27" fmla="*/ 39 h 229"/>
                <a:gd name="T28" fmla="*/ 202 w 260"/>
                <a:gd name="T29" fmla="*/ 197 h 229"/>
                <a:gd name="T30" fmla="*/ 250 w 260"/>
                <a:gd name="T31" fmla="*/ 153 h 229"/>
                <a:gd name="T32" fmla="*/ 195 w 260"/>
                <a:gd name="T33" fmla="*/ 162 h 229"/>
                <a:gd name="T34" fmla="*/ 193 w 260"/>
                <a:gd name="T35" fmla="*/ 155 h 229"/>
                <a:gd name="T36" fmla="*/ 176 w 260"/>
                <a:gd name="T37" fmla="*/ 90 h 229"/>
                <a:gd name="T38" fmla="*/ 197 w 260"/>
                <a:gd name="T39" fmla="*/ 90 h 229"/>
                <a:gd name="T40" fmla="*/ 228 w 260"/>
                <a:gd name="T41" fmla="*/ 155 h 229"/>
                <a:gd name="T42" fmla="*/ 197 w 260"/>
                <a:gd name="T43" fmla="*/ 90 h 229"/>
                <a:gd name="T44" fmla="*/ 231 w 260"/>
                <a:gd name="T45" fmla="*/ 157 h 229"/>
                <a:gd name="T46" fmla="*/ 248 w 260"/>
                <a:gd name="T47" fmla="*/ 90 h 229"/>
                <a:gd name="T48" fmla="*/ 55 w 260"/>
                <a:gd name="T49" fmla="*/ 122 h 229"/>
                <a:gd name="T50" fmla="*/ 150 w 260"/>
                <a:gd name="T51" fmla="*/ 56 h 229"/>
                <a:gd name="T52" fmla="*/ 72 w 260"/>
                <a:gd name="T53" fmla="*/ 150 h 229"/>
                <a:gd name="T54" fmla="*/ 0 w 260"/>
                <a:gd name="T55" fmla="*/ 100 h 229"/>
                <a:gd name="T56" fmla="*/ 55 w 260"/>
                <a:gd name="T57" fmla="*/ 122 h 229"/>
                <a:gd name="T58" fmla="*/ 11 w 260"/>
                <a:gd name="T59" fmla="*/ 85 h 229"/>
                <a:gd name="T60" fmla="*/ 83 w 260"/>
                <a:gd name="T61" fmla="*/ 69 h 229"/>
                <a:gd name="T62" fmla="*/ 29 w 260"/>
                <a:gd name="T63" fmla="*/ 59 h 229"/>
                <a:gd name="T64" fmla="*/ 123 w 260"/>
                <a:gd name="T65" fmla="*/ 87 h 229"/>
                <a:gd name="T66" fmla="*/ 20 w 260"/>
                <a:gd name="T67" fmla="*/ 173 h 229"/>
                <a:gd name="T68" fmla="*/ 10 w 260"/>
                <a:gd name="T69" fmla="*/ 181 h 229"/>
                <a:gd name="T70" fmla="*/ 134 w 260"/>
                <a:gd name="T71"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9">
                  <a:moveTo>
                    <a:pt x="195" y="7"/>
                  </a:moveTo>
                  <a:cubicBezTo>
                    <a:pt x="218" y="0"/>
                    <a:pt x="253" y="9"/>
                    <a:pt x="259" y="36"/>
                  </a:cubicBezTo>
                  <a:cubicBezTo>
                    <a:pt x="260" y="76"/>
                    <a:pt x="259" y="115"/>
                    <a:pt x="259" y="155"/>
                  </a:cubicBezTo>
                  <a:cubicBezTo>
                    <a:pt x="260" y="166"/>
                    <a:pt x="251" y="174"/>
                    <a:pt x="245" y="183"/>
                  </a:cubicBezTo>
                  <a:cubicBezTo>
                    <a:pt x="234" y="198"/>
                    <a:pt x="226" y="215"/>
                    <a:pt x="213" y="229"/>
                  </a:cubicBezTo>
                  <a:cubicBezTo>
                    <a:pt x="195" y="208"/>
                    <a:pt x="180" y="185"/>
                    <a:pt x="166" y="163"/>
                  </a:cubicBezTo>
                  <a:cubicBezTo>
                    <a:pt x="164" y="123"/>
                    <a:pt x="166" y="83"/>
                    <a:pt x="165" y="44"/>
                  </a:cubicBezTo>
                  <a:cubicBezTo>
                    <a:pt x="164" y="26"/>
                    <a:pt x="179" y="12"/>
                    <a:pt x="195" y="7"/>
                  </a:cubicBezTo>
                  <a:close/>
                  <a:moveTo>
                    <a:pt x="180" y="26"/>
                  </a:moveTo>
                  <a:cubicBezTo>
                    <a:pt x="184" y="29"/>
                    <a:pt x="189" y="32"/>
                    <a:pt x="194" y="35"/>
                  </a:cubicBezTo>
                  <a:cubicBezTo>
                    <a:pt x="206" y="30"/>
                    <a:pt x="218" y="30"/>
                    <a:pt x="230" y="34"/>
                  </a:cubicBezTo>
                  <a:cubicBezTo>
                    <a:pt x="233" y="32"/>
                    <a:pt x="241" y="29"/>
                    <a:pt x="245" y="28"/>
                  </a:cubicBezTo>
                  <a:cubicBezTo>
                    <a:pt x="226" y="11"/>
                    <a:pt x="200" y="14"/>
                    <a:pt x="180" y="26"/>
                  </a:cubicBezTo>
                  <a:close/>
                  <a:moveTo>
                    <a:pt x="178" y="32"/>
                  </a:moveTo>
                  <a:cubicBezTo>
                    <a:pt x="176" y="46"/>
                    <a:pt x="176" y="60"/>
                    <a:pt x="176" y="74"/>
                  </a:cubicBezTo>
                  <a:cubicBezTo>
                    <a:pt x="181" y="74"/>
                    <a:pt x="190" y="73"/>
                    <a:pt x="194" y="72"/>
                  </a:cubicBezTo>
                  <a:cubicBezTo>
                    <a:pt x="194" y="60"/>
                    <a:pt x="193" y="48"/>
                    <a:pt x="192" y="36"/>
                  </a:cubicBezTo>
                  <a:cubicBezTo>
                    <a:pt x="189" y="35"/>
                    <a:pt x="182" y="33"/>
                    <a:pt x="178" y="32"/>
                  </a:cubicBezTo>
                  <a:close/>
                  <a:moveTo>
                    <a:pt x="196" y="37"/>
                  </a:moveTo>
                  <a:cubicBezTo>
                    <a:pt x="197" y="49"/>
                    <a:pt x="197" y="61"/>
                    <a:pt x="197" y="73"/>
                  </a:cubicBezTo>
                  <a:cubicBezTo>
                    <a:pt x="207" y="73"/>
                    <a:pt x="218" y="73"/>
                    <a:pt x="228" y="73"/>
                  </a:cubicBezTo>
                  <a:cubicBezTo>
                    <a:pt x="228" y="62"/>
                    <a:pt x="228" y="51"/>
                    <a:pt x="226" y="40"/>
                  </a:cubicBezTo>
                  <a:cubicBezTo>
                    <a:pt x="221" y="29"/>
                    <a:pt x="206" y="36"/>
                    <a:pt x="196" y="37"/>
                  </a:cubicBezTo>
                  <a:close/>
                  <a:moveTo>
                    <a:pt x="231" y="39"/>
                  </a:moveTo>
                  <a:cubicBezTo>
                    <a:pt x="230" y="50"/>
                    <a:pt x="231" y="61"/>
                    <a:pt x="231" y="73"/>
                  </a:cubicBezTo>
                  <a:cubicBezTo>
                    <a:pt x="236" y="73"/>
                    <a:pt x="244" y="73"/>
                    <a:pt x="248" y="73"/>
                  </a:cubicBezTo>
                  <a:cubicBezTo>
                    <a:pt x="248" y="59"/>
                    <a:pt x="248" y="45"/>
                    <a:pt x="246" y="31"/>
                  </a:cubicBezTo>
                  <a:cubicBezTo>
                    <a:pt x="241" y="33"/>
                    <a:pt x="236" y="36"/>
                    <a:pt x="231" y="39"/>
                  </a:cubicBezTo>
                  <a:close/>
                  <a:moveTo>
                    <a:pt x="176" y="146"/>
                  </a:moveTo>
                  <a:cubicBezTo>
                    <a:pt x="175" y="166"/>
                    <a:pt x="193" y="181"/>
                    <a:pt x="202" y="197"/>
                  </a:cubicBezTo>
                  <a:cubicBezTo>
                    <a:pt x="209" y="197"/>
                    <a:pt x="216" y="197"/>
                    <a:pt x="223" y="197"/>
                  </a:cubicBezTo>
                  <a:cubicBezTo>
                    <a:pt x="232" y="183"/>
                    <a:pt x="243" y="169"/>
                    <a:pt x="250" y="153"/>
                  </a:cubicBezTo>
                  <a:cubicBezTo>
                    <a:pt x="243" y="156"/>
                    <a:pt x="237" y="159"/>
                    <a:pt x="230" y="162"/>
                  </a:cubicBezTo>
                  <a:cubicBezTo>
                    <a:pt x="219" y="154"/>
                    <a:pt x="206" y="153"/>
                    <a:pt x="195" y="162"/>
                  </a:cubicBezTo>
                  <a:cubicBezTo>
                    <a:pt x="190" y="161"/>
                    <a:pt x="185" y="160"/>
                    <a:pt x="180" y="158"/>
                  </a:cubicBezTo>
                  <a:cubicBezTo>
                    <a:pt x="183" y="158"/>
                    <a:pt x="189" y="156"/>
                    <a:pt x="193" y="155"/>
                  </a:cubicBezTo>
                  <a:cubicBezTo>
                    <a:pt x="195" y="134"/>
                    <a:pt x="194" y="112"/>
                    <a:pt x="194" y="90"/>
                  </a:cubicBezTo>
                  <a:cubicBezTo>
                    <a:pt x="190" y="90"/>
                    <a:pt x="181" y="90"/>
                    <a:pt x="176" y="90"/>
                  </a:cubicBezTo>
                  <a:cubicBezTo>
                    <a:pt x="176" y="109"/>
                    <a:pt x="176" y="127"/>
                    <a:pt x="176" y="146"/>
                  </a:cubicBezTo>
                  <a:close/>
                  <a:moveTo>
                    <a:pt x="197" y="90"/>
                  </a:moveTo>
                  <a:cubicBezTo>
                    <a:pt x="197" y="112"/>
                    <a:pt x="198" y="134"/>
                    <a:pt x="196" y="155"/>
                  </a:cubicBezTo>
                  <a:cubicBezTo>
                    <a:pt x="207" y="151"/>
                    <a:pt x="217" y="151"/>
                    <a:pt x="228" y="155"/>
                  </a:cubicBezTo>
                  <a:cubicBezTo>
                    <a:pt x="228" y="133"/>
                    <a:pt x="228" y="112"/>
                    <a:pt x="228" y="90"/>
                  </a:cubicBezTo>
                  <a:cubicBezTo>
                    <a:pt x="217" y="90"/>
                    <a:pt x="207" y="90"/>
                    <a:pt x="197" y="90"/>
                  </a:cubicBezTo>
                  <a:close/>
                  <a:moveTo>
                    <a:pt x="231" y="90"/>
                  </a:moveTo>
                  <a:cubicBezTo>
                    <a:pt x="231" y="112"/>
                    <a:pt x="231" y="135"/>
                    <a:pt x="231" y="157"/>
                  </a:cubicBezTo>
                  <a:cubicBezTo>
                    <a:pt x="237" y="154"/>
                    <a:pt x="242" y="152"/>
                    <a:pt x="248" y="150"/>
                  </a:cubicBezTo>
                  <a:cubicBezTo>
                    <a:pt x="248" y="130"/>
                    <a:pt x="248" y="110"/>
                    <a:pt x="248" y="90"/>
                  </a:cubicBezTo>
                  <a:cubicBezTo>
                    <a:pt x="244" y="90"/>
                    <a:pt x="235" y="90"/>
                    <a:pt x="231" y="90"/>
                  </a:cubicBezTo>
                  <a:close/>
                  <a:moveTo>
                    <a:pt x="55" y="122"/>
                  </a:moveTo>
                  <a:cubicBezTo>
                    <a:pt x="73" y="89"/>
                    <a:pt x="103" y="61"/>
                    <a:pt x="140" y="52"/>
                  </a:cubicBezTo>
                  <a:cubicBezTo>
                    <a:pt x="142" y="53"/>
                    <a:pt x="147" y="55"/>
                    <a:pt x="150" y="56"/>
                  </a:cubicBezTo>
                  <a:cubicBezTo>
                    <a:pt x="132" y="73"/>
                    <a:pt x="111" y="87"/>
                    <a:pt x="97" y="107"/>
                  </a:cubicBezTo>
                  <a:cubicBezTo>
                    <a:pt x="87" y="120"/>
                    <a:pt x="81" y="136"/>
                    <a:pt x="72" y="150"/>
                  </a:cubicBezTo>
                  <a:cubicBezTo>
                    <a:pt x="67" y="158"/>
                    <a:pt x="56" y="160"/>
                    <a:pt x="49" y="154"/>
                  </a:cubicBezTo>
                  <a:cubicBezTo>
                    <a:pt x="28" y="140"/>
                    <a:pt x="14" y="120"/>
                    <a:pt x="0" y="100"/>
                  </a:cubicBezTo>
                  <a:cubicBezTo>
                    <a:pt x="5" y="94"/>
                    <a:pt x="11" y="89"/>
                    <a:pt x="19" y="85"/>
                  </a:cubicBezTo>
                  <a:cubicBezTo>
                    <a:pt x="29" y="99"/>
                    <a:pt x="41" y="112"/>
                    <a:pt x="55" y="122"/>
                  </a:cubicBezTo>
                  <a:close/>
                  <a:moveTo>
                    <a:pt x="10" y="63"/>
                  </a:moveTo>
                  <a:cubicBezTo>
                    <a:pt x="10" y="70"/>
                    <a:pt x="10" y="78"/>
                    <a:pt x="11" y="85"/>
                  </a:cubicBezTo>
                  <a:cubicBezTo>
                    <a:pt x="16" y="80"/>
                    <a:pt x="19" y="74"/>
                    <a:pt x="23" y="69"/>
                  </a:cubicBezTo>
                  <a:cubicBezTo>
                    <a:pt x="43" y="69"/>
                    <a:pt x="63" y="69"/>
                    <a:pt x="83" y="69"/>
                  </a:cubicBezTo>
                  <a:cubicBezTo>
                    <a:pt x="91" y="70"/>
                    <a:pt x="97" y="63"/>
                    <a:pt x="104" y="59"/>
                  </a:cubicBezTo>
                  <a:cubicBezTo>
                    <a:pt x="79" y="59"/>
                    <a:pt x="54" y="59"/>
                    <a:pt x="29" y="59"/>
                  </a:cubicBezTo>
                  <a:cubicBezTo>
                    <a:pt x="23" y="60"/>
                    <a:pt x="15" y="58"/>
                    <a:pt x="10" y="63"/>
                  </a:cubicBezTo>
                  <a:close/>
                  <a:moveTo>
                    <a:pt x="123" y="87"/>
                  </a:moveTo>
                  <a:cubicBezTo>
                    <a:pt x="123" y="115"/>
                    <a:pt x="123" y="144"/>
                    <a:pt x="123" y="172"/>
                  </a:cubicBezTo>
                  <a:cubicBezTo>
                    <a:pt x="89" y="173"/>
                    <a:pt x="54" y="172"/>
                    <a:pt x="20" y="173"/>
                  </a:cubicBezTo>
                  <a:cubicBezTo>
                    <a:pt x="19" y="157"/>
                    <a:pt x="24" y="138"/>
                    <a:pt x="11" y="126"/>
                  </a:cubicBezTo>
                  <a:cubicBezTo>
                    <a:pt x="10" y="144"/>
                    <a:pt x="10" y="162"/>
                    <a:pt x="10" y="181"/>
                  </a:cubicBezTo>
                  <a:cubicBezTo>
                    <a:pt x="51" y="184"/>
                    <a:pt x="92" y="182"/>
                    <a:pt x="133" y="182"/>
                  </a:cubicBezTo>
                  <a:cubicBezTo>
                    <a:pt x="134" y="148"/>
                    <a:pt x="133" y="115"/>
                    <a:pt x="134" y="82"/>
                  </a:cubicBezTo>
                  <a:cubicBezTo>
                    <a:pt x="131" y="83"/>
                    <a:pt x="126" y="86"/>
                    <a:pt x="123"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4" name="Freeform 895"/>
            <p:cNvSpPr>
              <a:spLocks noEditPoints="1"/>
            </p:cNvSpPr>
            <p:nvPr/>
          </p:nvSpPr>
          <p:spPr bwMode="auto">
            <a:xfrm rot="20221968">
              <a:off x="8893885" y="1663555"/>
              <a:ext cx="272545" cy="328433"/>
            </a:xfrm>
            <a:custGeom>
              <a:avLst/>
              <a:gdLst>
                <a:gd name="T0" fmla="*/ 167 w 167"/>
                <a:gd name="T1" fmla="*/ 194 h 201"/>
                <a:gd name="T2" fmla="*/ 160 w 167"/>
                <a:gd name="T3" fmla="*/ 201 h 201"/>
                <a:gd name="T4" fmla="*/ 31 w 167"/>
                <a:gd name="T5" fmla="*/ 201 h 201"/>
                <a:gd name="T6" fmla="*/ 0 w 167"/>
                <a:gd name="T7" fmla="*/ 170 h 201"/>
                <a:gd name="T8" fmla="*/ 31 w 167"/>
                <a:gd name="T9" fmla="*/ 139 h 201"/>
                <a:gd name="T10" fmla="*/ 160 w 167"/>
                <a:gd name="T11" fmla="*/ 139 h 201"/>
                <a:gd name="T12" fmla="*/ 167 w 167"/>
                <a:gd name="T13" fmla="*/ 146 h 201"/>
                <a:gd name="T14" fmla="*/ 160 w 167"/>
                <a:gd name="T15" fmla="*/ 154 h 201"/>
                <a:gd name="T16" fmla="*/ 33 w 167"/>
                <a:gd name="T17" fmla="*/ 154 h 201"/>
                <a:gd name="T18" fmla="*/ 17 w 167"/>
                <a:gd name="T19" fmla="*/ 170 h 201"/>
                <a:gd name="T20" fmla="*/ 33 w 167"/>
                <a:gd name="T21" fmla="*/ 187 h 201"/>
                <a:gd name="T22" fmla="*/ 160 w 167"/>
                <a:gd name="T23" fmla="*/ 187 h 201"/>
                <a:gd name="T24" fmla="*/ 167 w 167"/>
                <a:gd name="T25" fmla="*/ 194 h 201"/>
                <a:gd name="T26" fmla="*/ 86 w 167"/>
                <a:gd name="T27" fmla="*/ 28 h 201"/>
                <a:gd name="T28" fmla="*/ 114 w 167"/>
                <a:gd name="T29" fmla="*/ 2 h 201"/>
                <a:gd name="T30" fmla="*/ 113 w 167"/>
                <a:gd name="T31" fmla="*/ 0 h 201"/>
                <a:gd name="T32" fmla="*/ 111 w 167"/>
                <a:gd name="T33" fmla="*/ 0 h 201"/>
                <a:gd name="T34" fmla="*/ 84 w 167"/>
                <a:gd name="T35" fmla="*/ 26 h 201"/>
                <a:gd name="T36" fmla="*/ 84 w 167"/>
                <a:gd name="T37" fmla="*/ 28 h 201"/>
                <a:gd name="T38" fmla="*/ 86 w 167"/>
                <a:gd name="T39" fmla="*/ 28 h 201"/>
                <a:gd name="T40" fmla="*/ 137 w 167"/>
                <a:gd name="T41" fmla="*/ 50 h 201"/>
                <a:gd name="T42" fmla="*/ 108 w 167"/>
                <a:gd name="T43" fmla="*/ 31 h 201"/>
                <a:gd name="T44" fmla="*/ 85 w 167"/>
                <a:gd name="T45" fmla="*/ 36 h 201"/>
                <a:gd name="T46" fmla="*/ 63 w 167"/>
                <a:gd name="T47" fmla="*/ 31 h 201"/>
                <a:gd name="T48" fmla="*/ 34 w 167"/>
                <a:gd name="T49" fmla="*/ 50 h 201"/>
                <a:gd name="T50" fmla="*/ 64 w 167"/>
                <a:gd name="T51" fmla="*/ 125 h 201"/>
                <a:gd name="T52" fmla="*/ 85 w 167"/>
                <a:gd name="T53" fmla="*/ 120 h 201"/>
                <a:gd name="T54" fmla="*/ 106 w 167"/>
                <a:gd name="T55" fmla="*/ 125 h 201"/>
                <a:gd name="T56" fmla="*/ 137 w 167"/>
                <a:gd name="T57" fmla="*/ 50 h 201"/>
                <a:gd name="T58" fmla="*/ 63 w 167"/>
                <a:gd name="T59" fmla="*/ 46 h 201"/>
                <a:gd name="T60" fmla="*/ 62 w 167"/>
                <a:gd name="T61" fmla="*/ 46 h 201"/>
                <a:gd name="T62" fmla="*/ 47 w 167"/>
                <a:gd name="T63" fmla="*/ 59 h 201"/>
                <a:gd name="T64" fmla="*/ 44 w 167"/>
                <a:gd name="T65" fmla="*/ 62 h 201"/>
                <a:gd name="T66" fmla="*/ 43 w 167"/>
                <a:gd name="T67" fmla="*/ 62 h 201"/>
                <a:gd name="T68" fmla="*/ 43 w 167"/>
                <a:gd name="T69" fmla="*/ 62 h 201"/>
                <a:gd name="T70" fmla="*/ 40 w 167"/>
                <a:gd name="T71" fmla="*/ 57 h 201"/>
                <a:gd name="T72" fmla="*/ 62 w 167"/>
                <a:gd name="T73" fmla="*/ 39 h 201"/>
                <a:gd name="T74" fmla="*/ 63 w 167"/>
                <a:gd name="T75" fmla="*/ 39 h 201"/>
                <a:gd name="T76" fmla="*/ 67 w 167"/>
                <a:gd name="T77" fmla="*/ 43 h 201"/>
                <a:gd name="T78" fmla="*/ 63 w 167"/>
                <a:gd name="T79" fmla="*/ 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201">
                  <a:moveTo>
                    <a:pt x="167" y="194"/>
                  </a:moveTo>
                  <a:cubicBezTo>
                    <a:pt x="167" y="198"/>
                    <a:pt x="164" y="201"/>
                    <a:pt x="160" y="201"/>
                  </a:cubicBezTo>
                  <a:cubicBezTo>
                    <a:pt x="31" y="201"/>
                    <a:pt x="31" y="201"/>
                    <a:pt x="31" y="201"/>
                  </a:cubicBezTo>
                  <a:cubicBezTo>
                    <a:pt x="14" y="201"/>
                    <a:pt x="0" y="187"/>
                    <a:pt x="0" y="170"/>
                  </a:cubicBezTo>
                  <a:cubicBezTo>
                    <a:pt x="0" y="153"/>
                    <a:pt x="14" y="139"/>
                    <a:pt x="31" y="139"/>
                  </a:cubicBezTo>
                  <a:cubicBezTo>
                    <a:pt x="160" y="139"/>
                    <a:pt x="160" y="139"/>
                    <a:pt x="160" y="139"/>
                  </a:cubicBezTo>
                  <a:cubicBezTo>
                    <a:pt x="164" y="139"/>
                    <a:pt x="167" y="142"/>
                    <a:pt x="167" y="146"/>
                  </a:cubicBezTo>
                  <a:cubicBezTo>
                    <a:pt x="167" y="150"/>
                    <a:pt x="164" y="154"/>
                    <a:pt x="160" y="154"/>
                  </a:cubicBezTo>
                  <a:cubicBezTo>
                    <a:pt x="33" y="154"/>
                    <a:pt x="33" y="154"/>
                    <a:pt x="33" y="154"/>
                  </a:cubicBezTo>
                  <a:cubicBezTo>
                    <a:pt x="24" y="154"/>
                    <a:pt x="17" y="161"/>
                    <a:pt x="17" y="170"/>
                  </a:cubicBezTo>
                  <a:cubicBezTo>
                    <a:pt x="17" y="179"/>
                    <a:pt x="24" y="187"/>
                    <a:pt x="33" y="187"/>
                  </a:cubicBezTo>
                  <a:cubicBezTo>
                    <a:pt x="160" y="187"/>
                    <a:pt x="160" y="187"/>
                    <a:pt x="160" y="187"/>
                  </a:cubicBezTo>
                  <a:cubicBezTo>
                    <a:pt x="164" y="187"/>
                    <a:pt x="167" y="190"/>
                    <a:pt x="167" y="194"/>
                  </a:cubicBezTo>
                  <a:close/>
                  <a:moveTo>
                    <a:pt x="86" y="28"/>
                  </a:moveTo>
                  <a:cubicBezTo>
                    <a:pt x="101" y="28"/>
                    <a:pt x="114" y="17"/>
                    <a:pt x="114" y="2"/>
                  </a:cubicBezTo>
                  <a:cubicBezTo>
                    <a:pt x="114" y="1"/>
                    <a:pt x="114" y="1"/>
                    <a:pt x="113" y="0"/>
                  </a:cubicBezTo>
                  <a:cubicBezTo>
                    <a:pt x="113" y="0"/>
                    <a:pt x="112" y="0"/>
                    <a:pt x="111" y="0"/>
                  </a:cubicBezTo>
                  <a:cubicBezTo>
                    <a:pt x="96" y="0"/>
                    <a:pt x="84" y="12"/>
                    <a:pt x="84" y="26"/>
                  </a:cubicBezTo>
                  <a:cubicBezTo>
                    <a:pt x="84" y="27"/>
                    <a:pt x="84" y="28"/>
                    <a:pt x="84" y="28"/>
                  </a:cubicBezTo>
                  <a:cubicBezTo>
                    <a:pt x="85" y="28"/>
                    <a:pt x="85" y="28"/>
                    <a:pt x="86" y="28"/>
                  </a:cubicBezTo>
                  <a:close/>
                  <a:moveTo>
                    <a:pt x="137" y="50"/>
                  </a:moveTo>
                  <a:cubicBezTo>
                    <a:pt x="131" y="37"/>
                    <a:pt x="118" y="31"/>
                    <a:pt x="108" y="31"/>
                  </a:cubicBezTo>
                  <a:cubicBezTo>
                    <a:pt x="97" y="31"/>
                    <a:pt x="94" y="36"/>
                    <a:pt x="85" y="36"/>
                  </a:cubicBezTo>
                  <a:cubicBezTo>
                    <a:pt x="76" y="36"/>
                    <a:pt x="74" y="31"/>
                    <a:pt x="63" y="31"/>
                  </a:cubicBezTo>
                  <a:cubicBezTo>
                    <a:pt x="53" y="31"/>
                    <a:pt x="40" y="37"/>
                    <a:pt x="34" y="50"/>
                  </a:cubicBezTo>
                  <a:cubicBezTo>
                    <a:pt x="23" y="76"/>
                    <a:pt x="42" y="125"/>
                    <a:pt x="64" y="125"/>
                  </a:cubicBezTo>
                  <a:cubicBezTo>
                    <a:pt x="73" y="125"/>
                    <a:pt x="77" y="120"/>
                    <a:pt x="85" y="120"/>
                  </a:cubicBezTo>
                  <a:cubicBezTo>
                    <a:pt x="94" y="120"/>
                    <a:pt x="97" y="125"/>
                    <a:pt x="106" y="125"/>
                  </a:cubicBezTo>
                  <a:cubicBezTo>
                    <a:pt x="129" y="125"/>
                    <a:pt x="148" y="76"/>
                    <a:pt x="137" y="50"/>
                  </a:cubicBezTo>
                  <a:close/>
                  <a:moveTo>
                    <a:pt x="63" y="46"/>
                  </a:moveTo>
                  <a:cubicBezTo>
                    <a:pt x="62" y="46"/>
                    <a:pt x="62" y="46"/>
                    <a:pt x="62" y="46"/>
                  </a:cubicBezTo>
                  <a:cubicBezTo>
                    <a:pt x="57" y="46"/>
                    <a:pt x="49" y="51"/>
                    <a:pt x="47" y="59"/>
                  </a:cubicBezTo>
                  <a:cubicBezTo>
                    <a:pt x="47" y="61"/>
                    <a:pt x="45" y="62"/>
                    <a:pt x="44" y="62"/>
                  </a:cubicBezTo>
                  <a:cubicBezTo>
                    <a:pt x="43" y="62"/>
                    <a:pt x="43" y="62"/>
                    <a:pt x="43" y="62"/>
                  </a:cubicBezTo>
                  <a:cubicBezTo>
                    <a:pt x="43" y="62"/>
                    <a:pt x="43" y="62"/>
                    <a:pt x="43" y="62"/>
                  </a:cubicBezTo>
                  <a:cubicBezTo>
                    <a:pt x="41" y="61"/>
                    <a:pt x="40" y="59"/>
                    <a:pt x="40" y="57"/>
                  </a:cubicBezTo>
                  <a:cubicBezTo>
                    <a:pt x="42" y="46"/>
                    <a:pt x="53" y="39"/>
                    <a:pt x="62" y="39"/>
                  </a:cubicBezTo>
                  <a:cubicBezTo>
                    <a:pt x="62" y="39"/>
                    <a:pt x="63" y="39"/>
                    <a:pt x="63" y="39"/>
                  </a:cubicBezTo>
                  <a:cubicBezTo>
                    <a:pt x="65" y="39"/>
                    <a:pt x="67" y="41"/>
                    <a:pt x="67" y="43"/>
                  </a:cubicBezTo>
                  <a:cubicBezTo>
                    <a:pt x="66" y="45"/>
                    <a:pt x="65" y="46"/>
                    <a:pt x="63" y="4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6" name="Freeform 864"/>
            <p:cNvSpPr>
              <a:spLocks noEditPoints="1"/>
            </p:cNvSpPr>
            <p:nvPr/>
          </p:nvSpPr>
          <p:spPr bwMode="auto">
            <a:xfrm rot="20362248">
              <a:off x="8172612" y="-331506"/>
              <a:ext cx="819355" cy="553693"/>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8" name="Freeform 886"/>
            <p:cNvSpPr>
              <a:spLocks noEditPoints="1"/>
            </p:cNvSpPr>
            <p:nvPr/>
          </p:nvSpPr>
          <p:spPr bwMode="auto">
            <a:xfrm rot="19761083">
              <a:off x="5954638" y="-55497"/>
              <a:ext cx="584552" cy="476578"/>
            </a:xfrm>
            <a:custGeom>
              <a:avLst/>
              <a:gdLst>
                <a:gd name="T0" fmla="*/ 14 w 199"/>
                <a:gd name="T1" fmla="*/ 0 h 162"/>
                <a:gd name="T2" fmla="*/ 0 w 199"/>
                <a:gd name="T3" fmla="*/ 148 h 162"/>
                <a:gd name="T4" fmla="*/ 184 w 199"/>
                <a:gd name="T5" fmla="*/ 162 h 162"/>
                <a:gd name="T6" fmla="*/ 199 w 199"/>
                <a:gd name="T7" fmla="*/ 15 h 162"/>
                <a:gd name="T8" fmla="*/ 188 w 199"/>
                <a:gd name="T9" fmla="*/ 145 h 162"/>
                <a:gd name="T10" fmla="*/ 18 w 199"/>
                <a:gd name="T11" fmla="*/ 152 h 162"/>
                <a:gd name="T12" fmla="*/ 10 w 199"/>
                <a:gd name="T13" fmla="*/ 18 h 162"/>
                <a:gd name="T14" fmla="*/ 181 w 199"/>
                <a:gd name="T15" fmla="*/ 11 h 162"/>
                <a:gd name="T16" fmla="*/ 188 w 199"/>
                <a:gd name="T17" fmla="*/ 145 h 162"/>
                <a:gd name="T18" fmla="*/ 25 w 199"/>
                <a:gd name="T19" fmla="*/ 21 h 162"/>
                <a:gd name="T20" fmla="*/ 21 w 199"/>
                <a:gd name="T21" fmla="*/ 138 h 162"/>
                <a:gd name="T22" fmla="*/ 115 w 199"/>
                <a:gd name="T23" fmla="*/ 142 h 162"/>
                <a:gd name="T24" fmla="*/ 117 w 199"/>
                <a:gd name="T25" fmla="*/ 132 h 162"/>
                <a:gd name="T26" fmla="*/ 164 w 199"/>
                <a:gd name="T27" fmla="*/ 134 h 162"/>
                <a:gd name="T28" fmla="*/ 173 w 199"/>
                <a:gd name="T29" fmla="*/ 142 h 162"/>
                <a:gd name="T30" fmla="*/ 177 w 199"/>
                <a:gd name="T31" fmla="*/ 25 h 162"/>
                <a:gd name="T32" fmla="*/ 76 w 199"/>
                <a:gd name="T33" fmla="*/ 96 h 162"/>
                <a:gd name="T34" fmla="*/ 59 w 199"/>
                <a:gd name="T35" fmla="*/ 105 h 162"/>
                <a:gd name="T36" fmla="*/ 45 w 199"/>
                <a:gd name="T37" fmla="*/ 99 h 162"/>
                <a:gd name="T38" fmla="*/ 47 w 199"/>
                <a:gd name="T39" fmla="*/ 93 h 162"/>
                <a:gd name="T40" fmla="*/ 52 w 199"/>
                <a:gd name="T41" fmla="*/ 95 h 162"/>
                <a:gd name="T42" fmla="*/ 56 w 199"/>
                <a:gd name="T43" fmla="*/ 99 h 162"/>
                <a:gd name="T44" fmla="*/ 68 w 199"/>
                <a:gd name="T45" fmla="*/ 93 h 162"/>
                <a:gd name="T46" fmla="*/ 64 w 199"/>
                <a:gd name="T47" fmla="*/ 81 h 162"/>
                <a:gd name="T48" fmla="*/ 56 w 199"/>
                <a:gd name="T49" fmla="*/ 81 h 162"/>
                <a:gd name="T50" fmla="*/ 51 w 199"/>
                <a:gd name="T51" fmla="*/ 80 h 162"/>
                <a:gd name="T52" fmla="*/ 53 w 199"/>
                <a:gd name="T53" fmla="*/ 75 h 162"/>
                <a:gd name="T54" fmla="*/ 62 w 199"/>
                <a:gd name="T55" fmla="*/ 68 h 162"/>
                <a:gd name="T56" fmla="*/ 59 w 199"/>
                <a:gd name="T57" fmla="*/ 65 h 162"/>
                <a:gd name="T58" fmla="*/ 50 w 199"/>
                <a:gd name="T59" fmla="*/ 68 h 162"/>
                <a:gd name="T60" fmla="*/ 45 w 199"/>
                <a:gd name="T61" fmla="*/ 71 h 162"/>
                <a:gd name="T62" fmla="*/ 42 w 199"/>
                <a:gd name="T63" fmla="*/ 65 h 162"/>
                <a:gd name="T64" fmla="*/ 63 w 199"/>
                <a:gd name="T65" fmla="*/ 60 h 162"/>
                <a:gd name="T66" fmla="*/ 70 w 199"/>
                <a:gd name="T67" fmla="*/ 71 h 162"/>
                <a:gd name="T68" fmla="*/ 70 w 199"/>
                <a:gd name="T69" fmla="*/ 77 h 162"/>
                <a:gd name="T70" fmla="*/ 76 w 199"/>
                <a:gd name="T71" fmla="*/ 96 h 162"/>
                <a:gd name="T72" fmla="*/ 118 w 199"/>
                <a:gd name="T73" fmla="*/ 78 h 162"/>
                <a:gd name="T74" fmla="*/ 108 w 199"/>
                <a:gd name="T75" fmla="*/ 79 h 162"/>
                <a:gd name="T76" fmla="*/ 107 w 199"/>
                <a:gd name="T77" fmla="*/ 85 h 162"/>
                <a:gd name="T78" fmla="*/ 106 w 199"/>
                <a:gd name="T79" fmla="*/ 92 h 162"/>
                <a:gd name="T80" fmla="*/ 104 w 199"/>
                <a:gd name="T81" fmla="*/ 91 h 162"/>
                <a:gd name="T82" fmla="*/ 100 w 199"/>
                <a:gd name="T83" fmla="*/ 81 h 162"/>
                <a:gd name="T84" fmla="*/ 93 w 199"/>
                <a:gd name="T85" fmla="*/ 83 h 162"/>
                <a:gd name="T86" fmla="*/ 89 w 199"/>
                <a:gd name="T87" fmla="*/ 81 h 162"/>
                <a:gd name="T88" fmla="*/ 90 w 199"/>
                <a:gd name="T89" fmla="*/ 78 h 162"/>
                <a:gd name="T90" fmla="*/ 100 w 199"/>
                <a:gd name="T91" fmla="*/ 76 h 162"/>
                <a:gd name="T92" fmla="*/ 103 w 199"/>
                <a:gd name="T93" fmla="*/ 65 h 162"/>
                <a:gd name="T94" fmla="*/ 106 w 199"/>
                <a:gd name="T95" fmla="*/ 71 h 162"/>
                <a:gd name="T96" fmla="*/ 112 w 199"/>
                <a:gd name="T97" fmla="*/ 74 h 162"/>
                <a:gd name="T98" fmla="*/ 119 w 199"/>
                <a:gd name="T99" fmla="*/ 75 h 162"/>
                <a:gd name="T100" fmla="*/ 148 w 199"/>
                <a:gd name="T101" fmla="*/ 87 h 162"/>
                <a:gd name="T102" fmla="*/ 145 w 199"/>
                <a:gd name="T103" fmla="*/ 90 h 162"/>
                <a:gd name="T104" fmla="*/ 141 w 199"/>
                <a:gd name="T105" fmla="*/ 88 h 162"/>
                <a:gd name="T106" fmla="*/ 136 w 199"/>
                <a:gd name="T107" fmla="*/ 55 h 162"/>
                <a:gd name="T108" fmla="*/ 125 w 199"/>
                <a:gd name="T109" fmla="*/ 62 h 162"/>
                <a:gd name="T110" fmla="*/ 120 w 199"/>
                <a:gd name="T111" fmla="*/ 58 h 162"/>
                <a:gd name="T112" fmla="*/ 133 w 199"/>
                <a:gd name="T113" fmla="*/ 48 h 162"/>
                <a:gd name="T114" fmla="*/ 141 w 199"/>
                <a:gd name="T115" fmla="*/ 45 h 162"/>
                <a:gd name="T116" fmla="*/ 144 w 199"/>
                <a:gd name="T117" fmla="*/ 50 h 162"/>
                <a:gd name="T118" fmla="*/ 148 w 199"/>
                <a:gd name="T119" fmla="*/ 8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162">
                  <a:moveTo>
                    <a:pt x="184" y="0"/>
                  </a:moveTo>
                  <a:cubicBezTo>
                    <a:pt x="14" y="0"/>
                    <a:pt x="14" y="0"/>
                    <a:pt x="14" y="0"/>
                  </a:cubicBezTo>
                  <a:cubicBezTo>
                    <a:pt x="6" y="0"/>
                    <a:pt x="0" y="7"/>
                    <a:pt x="0" y="15"/>
                  </a:cubicBezTo>
                  <a:cubicBezTo>
                    <a:pt x="0" y="148"/>
                    <a:pt x="0" y="148"/>
                    <a:pt x="0" y="148"/>
                  </a:cubicBezTo>
                  <a:cubicBezTo>
                    <a:pt x="0" y="156"/>
                    <a:pt x="6" y="162"/>
                    <a:pt x="14" y="162"/>
                  </a:cubicBezTo>
                  <a:cubicBezTo>
                    <a:pt x="184" y="162"/>
                    <a:pt x="184" y="162"/>
                    <a:pt x="184" y="162"/>
                  </a:cubicBezTo>
                  <a:cubicBezTo>
                    <a:pt x="192" y="162"/>
                    <a:pt x="199" y="156"/>
                    <a:pt x="199" y="148"/>
                  </a:cubicBezTo>
                  <a:cubicBezTo>
                    <a:pt x="199" y="15"/>
                    <a:pt x="199" y="15"/>
                    <a:pt x="199" y="15"/>
                  </a:cubicBezTo>
                  <a:cubicBezTo>
                    <a:pt x="199" y="7"/>
                    <a:pt x="192" y="0"/>
                    <a:pt x="184" y="0"/>
                  </a:cubicBezTo>
                  <a:close/>
                  <a:moveTo>
                    <a:pt x="188" y="145"/>
                  </a:moveTo>
                  <a:cubicBezTo>
                    <a:pt x="188" y="149"/>
                    <a:pt x="185" y="152"/>
                    <a:pt x="181" y="152"/>
                  </a:cubicBezTo>
                  <a:cubicBezTo>
                    <a:pt x="18" y="152"/>
                    <a:pt x="18" y="152"/>
                    <a:pt x="18" y="152"/>
                  </a:cubicBezTo>
                  <a:cubicBezTo>
                    <a:pt x="14" y="152"/>
                    <a:pt x="10" y="149"/>
                    <a:pt x="10" y="145"/>
                  </a:cubicBezTo>
                  <a:cubicBezTo>
                    <a:pt x="10" y="18"/>
                    <a:pt x="10" y="18"/>
                    <a:pt x="10" y="18"/>
                  </a:cubicBezTo>
                  <a:cubicBezTo>
                    <a:pt x="10" y="15"/>
                    <a:pt x="14" y="11"/>
                    <a:pt x="18" y="11"/>
                  </a:cubicBezTo>
                  <a:cubicBezTo>
                    <a:pt x="181" y="11"/>
                    <a:pt x="181" y="11"/>
                    <a:pt x="181" y="11"/>
                  </a:cubicBezTo>
                  <a:cubicBezTo>
                    <a:pt x="185" y="11"/>
                    <a:pt x="188" y="15"/>
                    <a:pt x="188" y="18"/>
                  </a:cubicBezTo>
                  <a:lnTo>
                    <a:pt x="188" y="145"/>
                  </a:lnTo>
                  <a:close/>
                  <a:moveTo>
                    <a:pt x="173" y="21"/>
                  </a:moveTo>
                  <a:cubicBezTo>
                    <a:pt x="25" y="21"/>
                    <a:pt x="25" y="21"/>
                    <a:pt x="25" y="21"/>
                  </a:cubicBezTo>
                  <a:cubicBezTo>
                    <a:pt x="23" y="21"/>
                    <a:pt x="21" y="23"/>
                    <a:pt x="21" y="25"/>
                  </a:cubicBezTo>
                  <a:cubicBezTo>
                    <a:pt x="21" y="138"/>
                    <a:pt x="21" y="138"/>
                    <a:pt x="21" y="138"/>
                  </a:cubicBezTo>
                  <a:cubicBezTo>
                    <a:pt x="21" y="140"/>
                    <a:pt x="23" y="142"/>
                    <a:pt x="25" y="142"/>
                  </a:cubicBezTo>
                  <a:cubicBezTo>
                    <a:pt x="115" y="142"/>
                    <a:pt x="115" y="142"/>
                    <a:pt x="115" y="142"/>
                  </a:cubicBezTo>
                  <a:cubicBezTo>
                    <a:pt x="115" y="134"/>
                    <a:pt x="115" y="134"/>
                    <a:pt x="115" y="134"/>
                  </a:cubicBezTo>
                  <a:cubicBezTo>
                    <a:pt x="115" y="133"/>
                    <a:pt x="116" y="132"/>
                    <a:pt x="117" y="132"/>
                  </a:cubicBezTo>
                  <a:cubicBezTo>
                    <a:pt x="162" y="132"/>
                    <a:pt x="162" y="132"/>
                    <a:pt x="162" y="132"/>
                  </a:cubicBezTo>
                  <a:cubicBezTo>
                    <a:pt x="163" y="132"/>
                    <a:pt x="164" y="133"/>
                    <a:pt x="164" y="134"/>
                  </a:cubicBezTo>
                  <a:cubicBezTo>
                    <a:pt x="164" y="142"/>
                    <a:pt x="164" y="142"/>
                    <a:pt x="164" y="142"/>
                  </a:cubicBezTo>
                  <a:cubicBezTo>
                    <a:pt x="173" y="142"/>
                    <a:pt x="173" y="142"/>
                    <a:pt x="173" y="142"/>
                  </a:cubicBezTo>
                  <a:cubicBezTo>
                    <a:pt x="175" y="142"/>
                    <a:pt x="177" y="140"/>
                    <a:pt x="177" y="138"/>
                  </a:cubicBezTo>
                  <a:cubicBezTo>
                    <a:pt x="177" y="25"/>
                    <a:pt x="177" y="25"/>
                    <a:pt x="177" y="25"/>
                  </a:cubicBezTo>
                  <a:cubicBezTo>
                    <a:pt x="177" y="23"/>
                    <a:pt x="175" y="21"/>
                    <a:pt x="173" y="21"/>
                  </a:cubicBezTo>
                  <a:close/>
                  <a:moveTo>
                    <a:pt x="76" y="96"/>
                  </a:moveTo>
                  <a:cubicBezTo>
                    <a:pt x="73" y="101"/>
                    <a:pt x="69" y="104"/>
                    <a:pt x="63" y="105"/>
                  </a:cubicBezTo>
                  <a:cubicBezTo>
                    <a:pt x="62" y="105"/>
                    <a:pt x="60" y="105"/>
                    <a:pt x="59" y="105"/>
                  </a:cubicBezTo>
                  <a:cubicBezTo>
                    <a:pt x="57" y="105"/>
                    <a:pt x="54" y="105"/>
                    <a:pt x="51" y="104"/>
                  </a:cubicBezTo>
                  <a:cubicBezTo>
                    <a:pt x="48" y="102"/>
                    <a:pt x="46" y="101"/>
                    <a:pt x="45" y="99"/>
                  </a:cubicBezTo>
                  <a:cubicBezTo>
                    <a:pt x="43" y="97"/>
                    <a:pt x="43" y="96"/>
                    <a:pt x="44" y="95"/>
                  </a:cubicBezTo>
                  <a:cubicBezTo>
                    <a:pt x="44" y="94"/>
                    <a:pt x="45" y="93"/>
                    <a:pt x="47" y="93"/>
                  </a:cubicBezTo>
                  <a:cubicBezTo>
                    <a:pt x="49" y="92"/>
                    <a:pt x="51" y="93"/>
                    <a:pt x="52" y="94"/>
                  </a:cubicBezTo>
                  <a:cubicBezTo>
                    <a:pt x="52" y="94"/>
                    <a:pt x="52" y="95"/>
                    <a:pt x="52" y="95"/>
                  </a:cubicBezTo>
                  <a:cubicBezTo>
                    <a:pt x="53" y="96"/>
                    <a:pt x="53" y="96"/>
                    <a:pt x="53" y="96"/>
                  </a:cubicBezTo>
                  <a:cubicBezTo>
                    <a:pt x="54" y="98"/>
                    <a:pt x="55" y="98"/>
                    <a:pt x="56" y="99"/>
                  </a:cubicBezTo>
                  <a:cubicBezTo>
                    <a:pt x="58" y="99"/>
                    <a:pt x="59" y="100"/>
                    <a:pt x="61" y="99"/>
                  </a:cubicBezTo>
                  <a:cubicBezTo>
                    <a:pt x="64" y="99"/>
                    <a:pt x="66" y="97"/>
                    <a:pt x="68" y="93"/>
                  </a:cubicBezTo>
                  <a:cubicBezTo>
                    <a:pt x="70" y="89"/>
                    <a:pt x="69" y="86"/>
                    <a:pt x="67" y="84"/>
                  </a:cubicBezTo>
                  <a:cubicBezTo>
                    <a:pt x="66" y="82"/>
                    <a:pt x="65" y="81"/>
                    <a:pt x="64" y="81"/>
                  </a:cubicBezTo>
                  <a:cubicBezTo>
                    <a:pt x="62" y="80"/>
                    <a:pt x="60" y="80"/>
                    <a:pt x="58" y="80"/>
                  </a:cubicBezTo>
                  <a:cubicBezTo>
                    <a:pt x="58" y="80"/>
                    <a:pt x="57" y="81"/>
                    <a:pt x="56" y="81"/>
                  </a:cubicBezTo>
                  <a:cubicBezTo>
                    <a:pt x="55" y="81"/>
                    <a:pt x="55" y="81"/>
                    <a:pt x="54" y="82"/>
                  </a:cubicBezTo>
                  <a:cubicBezTo>
                    <a:pt x="53" y="82"/>
                    <a:pt x="52" y="81"/>
                    <a:pt x="51" y="80"/>
                  </a:cubicBezTo>
                  <a:cubicBezTo>
                    <a:pt x="50" y="79"/>
                    <a:pt x="50" y="77"/>
                    <a:pt x="50" y="77"/>
                  </a:cubicBezTo>
                  <a:cubicBezTo>
                    <a:pt x="51" y="76"/>
                    <a:pt x="52" y="76"/>
                    <a:pt x="53" y="75"/>
                  </a:cubicBezTo>
                  <a:cubicBezTo>
                    <a:pt x="56" y="74"/>
                    <a:pt x="59" y="72"/>
                    <a:pt x="60" y="71"/>
                  </a:cubicBezTo>
                  <a:cubicBezTo>
                    <a:pt x="61" y="70"/>
                    <a:pt x="62" y="69"/>
                    <a:pt x="62" y="68"/>
                  </a:cubicBezTo>
                  <a:cubicBezTo>
                    <a:pt x="62" y="68"/>
                    <a:pt x="62" y="67"/>
                    <a:pt x="61" y="67"/>
                  </a:cubicBezTo>
                  <a:cubicBezTo>
                    <a:pt x="61" y="66"/>
                    <a:pt x="60" y="66"/>
                    <a:pt x="59" y="65"/>
                  </a:cubicBezTo>
                  <a:cubicBezTo>
                    <a:pt x="58" y="65"/>
                    <a:pt x="57" y="65"/>
                    <a:pt x="56" y="65"/>
                  </a:cubicBezTo>
                  <a:cubicBezTo>
                    <a:pt x="54" y="66"/>
                    <a:pt x="52" y="67"/>
                    <a:pt x="50" y="68"/>
                  </a:cubicBezTo>
                  <a:cubicBezTo>
                    <a:pt x="50" y="68"/>
                    <a:pt x="49" y="69"/>
                    <a:pt x="47" y="70"/>
                  </a:cubicBezTo>
                  <a:cubicBezTo>
                    <a:pt x="47" y="71"/>
                    <a:pt x="46" y="71"/>
                    <a:pt x="45" y="71"/>
                  </a:cubicBezTo>
                  <a:cubicBezTo>
                    <a:pt x="43" y="71"/>
                    <a:pt x="42" y="71"/>
                    <a:pt x="41" y="70"/>
                  </a:cubicBezTo>
                  <a:cubicBezTo>
                    <a:pt x="41" y="69"/>
                    <a:pt x="40" y="67"/>
                    <a:pt x="42" y="65"/>
                  </a:cubicBezTo>
                  <a:cubicBezTo>
                    <a:pt x="46" y="62"/>
                    <a:pt x="50" y="60"/>
                    <a:pt x="54" y="59"/>
                  </a:cubicBezTo>
                  <a:cubicBezTo>
                    <a:pt x="57" y="59"/>
                    <a:pt x="60" y="59"/>
                    <a:pt x="63" y="60"/>
                  </a:cubicBezTo>
                  <a:cubicBezTo>
                    <a:pt x="66" y="61"/>
                    <a:pt x="68" y="62"/>
                    <a:pt x="70" y="64"/>
                  </a:cubicBezTo>
                  <a:cubicBezTo>
                    <a:pt x="71" y="66"/>
                    <a:pt x="71" y="69"/>
                    <a:pt x="70" y="71"/>
                  </a:cubicBezTo>
                  <a:cubicBezTo>
                    <a:pt x="69" y="73"/>
                    <a:pt x="68" y="74"/>
                    <a:pt x="66" y="76"/>
                  </a:cubicBezTo>
                  <a:cubicBezTo>
                    <a:pt x="67" y="76"/>
                    <a:pt x="69" y="76"/>
                    <a:pt x="70" y="77"/>
                  </a:cubicBezTo>
                  <a:cubicBezTo>
                    <a:pt x="72" y="77"/>
                    <a:pt x="74" y="79"/>
                    <a:pt x="75" y="81"/>
                  </a:cubicBezTo>
                  <a:cubicBezTo>
                    <a:pt x="79" y="85"/>
                    <a:pt x="79" y="90"/>
                    <a:pt x="76" y="96"/>
                  </a:cubicBezTo>
                  <a:close/>
                  <a:moveTo>
                    <a:pt x="120" y="77"/>
                  </a:moveTo>
                  <a:cubicBezTo>
                    <a:pt x="119" y="77"/>
                    <a:pt x="119" y="78"/>
                    <a:pt x="118" y="78"/>
                  </a:cubicBezTo>
                  <a:cubicBezTo>
                    <a:pt x="118" y="78"/>
                    <a:pt x="117" y="78"/>
                    <a:pt x="116" y="78"/>
                  </a:cubicBezTo>
                  <a:cubicBezTo>
                    <a:pt x="115" y="78"/>
                    <a:pt x="114" y="78"/>
                    <a:pt x="108" y="79"/>
                  </a:cubicBezTo>
                  <a:cubicBezTo>
                    <a:pt x="107" y="80"/>
                    <a:pt x="107" y="80"/>
                    <a:pt x="107" y="80"/>
                  </a:cubicBezTo>
                  <a:cubicBezTo>
                    <a:pt x="107" y="81"/>
                    <a:pt x="107" y="83"/>
                    <a:pt x="107" y="85"/>
                  </a:cubicBezTo>
                  <a:cubicBezTo>
                    <a:pt x="108" y="87"/>
                    <a:pt x="108" y="89"/>
                    <a:pt x="108" y="90"/>
                  </a:cubicBezTo>
                  <a:cubicBezTo>
                    <a:pt x="107" y="91"/>
                    <a:pt x="107" y="91"/>
                    <a:pt x="106" y="92"/>
                  </a:cubicBezTo>
                  <a:cubicBezTo>
                    <a:pt x="105" y="92"/>
                    <a:pt x="105" y="92"/>
                    <a:pt x="105" y="92"/>
                  </a:cubicBezTo>
                  <a:cubicBezTo>
                    <a:pt x="105" y="92"/>
                    <a:pt x="104" y="92"/>
                    <a:pt x="104" y="91"/>
                  </a:cubicBezTo>
                  <a:cubicBezTo>
                    <a:pt x="103" y="91"/>
                    <a:pt x="103" y="91"/>
                    <a:pt x="102" y="90"/>
                  </a:cubicBezTo>
                  <a:cubicBezTo>
                    <a:pt x="102" y="90"/>
                    <a:pt x="101" y="88"/>
                    <a:pt x="100" y="81"/>
                  </a:cubicBezTo>
                  <a:cubicBezTo>
                    <a:pt x="98" y="81"/>
                    <a:pt x="96" y="82"/>
                    <a:pt x="95" y="82"/>
                  </a:cubicBezTo>
                  <a:cubicBezTo>
                    <a:pt x="94" y="82"/>
                    <a:pt x="93" y="82"/>
                    <a:pt x="93" y="83"/>
                  </a:cubicBezTo>
                  <a:cubicBezTo>
                    <a:pt x="92" y="83"/>
                    <a:pt x="91" y="83"/>
                    <a:pt x="90" y="82"/>
                  </a:cubicBezTo>
                  <a:cubicBezTo>
                    <a:pt x="89" y="82"/>
                    <a:pt x="89" y="82"/>
                    <a:pt x="89" y="81"/>
                  </a:cubicBezTo>
                  <a:cubicBezTo>
                    <a:pt x="88" y="81"/>
                    <a:pt x="88" y="80"/>
                    <a:pt x="88" y="79"/>
                  </a:cubicBezTo>
                  <a:cubicBezTo>
                    <a:pt x="88" y="79"/>
                    <a:pt x="89" y="78"/>
                    <a:pt x="90" y="78"/>
                  </a:cubicBezTo>
                  <a:cubicBezTo>
                    <a:pt x="91" y="78"/>
                    <a:pt x="94" y="77"/>
                    <a:pt x="99" y="76"/>
                  </a:cubicBezTo>
                  <a:cubicBezTo>
                    <a:pt x="100" y="76"/>
                    <a:pt x="100" y="76"/>
                    <a:pt x="100" y="76"/>
                  </a:cubicBezTo>
                  <a:cubicBezTo>
                    <a:pt x="100" y="73"/>
                    <a:pt x="100" y="71"/>
                    <a:pt x="100" y="69"/>
                  </a:cubicBezTo>
                  <a:cubicBezTo>
                    <a:pt x="100" y="67"/>
                    <a:pt x="101" y="65"/>
                    <a:pt x="103" y="65"/>
                  </a:cubicBezTo>
                  <a:cubicBezTo>
                    <a:pt x="104" y="65"/>
                    <a:pt x="105" y="65"/>
                    <a:pt x="106" y="66"/>
                  </a:cubicBezTo>
                  <a:cubicBezTo>
                    <a:pt x="106" y="66"/>
                    <a:pt x="106" y="67"/>
                    <a:pt x="106" y="71"/>
                  </a:cubicBezTo>
                  <a:cubicBezTo>
                    <a:pt x="106" y="72"/>
                    <a:pt x="106" y="73"/>
                    <a:pt x="106" y="75"/>
                  </a:cubicBezTo>
                  <a:cubicBezTo>
                    <a:pt x="109" y="74"/>
                    <a:pt x="111" y="74"/>
                    <a:pt x="112" y="74"/>
                  </a:cubicBezTo>
                  <a:cubicBezTo>
                    <a:pt x="114" y="73"/>
                    <a:pt x="116" y="73"/>
                    <a:pt x="117" y="73"/>
                  </a:cubicBezTo>
                  <a:cubicBezTo>
                    <a:pt x="118" y="74"/>
                    <a:pt x="119" y="74"/>
                    <a:pt x="119" y="75"/>
                  </a:cubicBezTo>
                  <a:cubicBezTo>
                    <a:pt x="120" y="76"/>
                    <a:pt x="120" y="76"/>
                    <a:pt x="120" y="77"/>
                  </a:cubicBezTo>
                  <a:close/>
                  <a:moveTo>
                    <a:pt x="148" y="87"/>
                  </a:moveTo>
                  <a:cubicBezTo>
                    <a:pt x="148" y="89"/>
                    <a:pt x="147" y="89"/>
                    <a:pt x="146" y="89"/>
                  </a:cubicBezTo>
                  <a:cubicBezTo>
                    <a:pt x="146" y="89"/>
                    <a:pt x="145" y="90"/>
                    <a:pt x="145" y="90"/>
                  </a:cubicBezTo>
                  <a:cubicBezTo>
                    <a:pt x="144" y="90"/>
                    <a:pt x="144" y="89"/>
                    <a:pt x="143" y="89"/>
                  </a:cubicBezTo>
                  <a:cubicBezTo>
                    <a:pt x="142" y="89"/>
                    <a:pt x="141" y="88"/>
                    <a:pt x="141" y="88"/>
                  </a:cubicBezTo>
                  <a:cubicBezTo>
                    <a:pt x="140" y="87"/>
                    <a:pt x="138" y="84"/>
                    <a:pt x="137" y="72"/>
                  </a:cubicBezTo>
                  <a:cubicBezTo>
                    <a:pt x="136" y="64"/>
                    <a:pt x="135" y="59"/>
                    <a:pt x="136" y="55"/>
                  </a:cubicBezTo>
                  <a:cubicBezTo>
                    <a:pt x="134" y="56"/>
                    <a:pt x="133" y="57"/>
                    <a:pt x="132" y="58"/>
                  </a:cubicBezTo>
                  <a:cubicBezTo>
                    <a:pt x="129" y="60"/>
                    <a:pt x="127" y="61"/>
                    <a:pt x="125" y="62"/>
                  </a:cubicBezTo>
                  <a:cubicBezTo>
                    <a:pt x="124" y="62"/>
                    <a:pt x="122" y="61"/>
                    <a:pt x="121" y="60"/>
                  </a:cubicBezTo>
                  <a:cubicBezTo>
                    <a:pt x="120" y="59"/>
                    <a:pt x="120" y="59"/>
                    <a:pt x="120" y="58"/>
                  </a:cubicBezTo>
                  <a:cubicBezTo>
                    <a:pt x="120" y="57"/>
                    <a:pt x="121" y="57"/>
                    <a:pt x="122" y="56"/>
                  </a:cubicBezTo>
                  <a:cubicBezTo>
                    <a:pt x="125" y="55"/>
                    <a:pt x="128" y="52"/>
                    <a:pt x="133" y="48"/>
                  </a:cubicBezTo>
                  <a:cubicBezTo>
                    <a:pt x="135" y="46"/>
                    <a:pt x="137" y="45"/>
                    <a:pt x="138" y="44"/>
                  </a:cubicBezTo>
                  <a:cubicBezTo>
                    <a:pt x="139" y="44"/>
                    <a:pt x="140" y="44"/>
                    <a:pt x="141" y="45"/>
                  </a:cubicBezTo>
                  <a:cubicBezTo>
                    <a:pt x="142" y="45"/>
                    <a:pt x="143" y="46"/>
                    <a:pt x="144" y="46"/>
                  </a:cubicBezTo>
                  <a:cubicBezTo>
                    <a:pt x="144" y="47"/>
                    <a:pt x="145" y="48"/>
                    <a:pt x="144" y="50"/>
                  </a:cubicBezTo>
                  <a:cubicBezTo>
                    <a:pt x="144" y="65"/>
                    <a:pt x="145" y="76"/>
                    <a:pt x="147" y="84"/>
                  </a:cubicBezTo>
                  <a:cubicBezTo>
                    <a:pt x="148" y="86"/>
                    <a:pt x="148" y="87"/>
                    <a:pt x="148"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9" name="Freeform 898"/>
            <p:cNvSpPr>
              <a:spLocks noEditPoints="1"/>
            </p:cNvSpPr>
            <p:nvPr/>
          </p:nvSpPr>
          <p:spPr bwMode="auto">
            <a:xfrm rot="982724">
              <a:off x="8111629" y="2236414"/>
              <a:ext cx="239525" cy="367490"/>
            </a:xfrm>
            <a:custGeom>
              <a:avLst/>
              <a:gdLst>
                <a:gd name="T0" fmla="*/ 47 w 123"/>
                <a:gd name="T1" fmla="*/ 8 h 189"/>
                <a:gd name="T2" fmla="*/ 49 w 123"/>
                <a:gd name="T3" fmla="*/ 4 h 189"/>
                <a:gd name="T4" fmla="*/ 59 w 123"/>
                <a:gd name="T5" fmla="*/ 1 h 189"/>
                <a:gd name="T6" fmla="*/ 64 w 123"/>
                <a:gd name="T7" fmla="*/ 3 h 189"/>
                <a:gd name="T8" fmla="*/ 64 w 123"/>
                <a:gd name="T9" fmla="*/ 5 h 189"/>
                <a:gd name="T10" fmla="*/ 62 w 123"/>
                <a:gd name="T11" fmla="*/ 9 h 189"/>
                <a:gd name="T12" fmla="*/ 52 w 123"/>
                <a:gd name="T13" fmla="*/ 13 h 189"/>
                <a:gd name="T14" fmla="*/ 48 w 123"/>
                <a:gd name="T15" fmla="*/ 10 h 189"/>
                <a:gd name="T16" fmla="*/ 47 w 123"/>
                <a:gd name="T17" fmla="*/ 8 h 189"/>
                <a:gd name="T18" fmla="*/ 76 w 123"/>
                <a:gd name="T19" fmla="*/ 106 h 189"/>
                <a:gd name="T20" fmla="*/ 72 w 123"/>
                <a:gd name="T21" fmla="*/ 111 h 189"/>
                <a:gd name="T22" fmla="*/ 79 w 123"/>
                <a:gd name="T23" fmla="*/ 114 h 189"/>
                <a:gd name="T24" fmla="*/ 97 w 123"/>
                <a:gd name="T25" fmla="*/ 108 h 189"/>
                <a:gd name="T26" fmla="*/ 102 w 123"/>
                <a:gd name="T27" fmla="*/ 102 h 189"/>
                <a:gd name="T28" fmla="*/ 95 w 123"/>
                <a:gd name="T29" fmla="*/ 100 h 189"/>
                <a:gd name="T30" fmla="*/ 76 w 123"/>
                <a:gd name="T31" fmla="*/ 106 h 189"/>
                <a:gd name="T32" fmla="*/ 123 w 123"/>
                <a:gd name="T33" fmla="*/ 134 h 189"/>
                <a:gd name="T34" fmla="*/ 123 w 123"/>
                <a:gd name="T35" fmla="*/ 138 h 189"/>
                <a:gd name="T36" fmla="*/ 120 w 123"/>
                <a:gd name="T37" fmla="*/ 141 h 189"/>
                <a:gd name="T38" fmla="*/ 114 w 123"/>
                <a:gd name="T39" fmla="*/ 141 h 189"/>
                <a:gd name="T40" fmla="*/ 83 w 123"/>
                <a:gd name="T41" fmla="*/ 166 h 189"/>
                <a:gd name="T42" fmla="*/ 108 w 123"/>
                <a:gd name="T43" fmla="*/ 182 h 189"/>
                <a:gd name="T44" fmla="*/ 102 w 123"/>
                <a:gd name="T45" fmla="*/ 189 h 189"/>
                <a:gd name="T46" fmla="*/ 23 w 123"/>
                <a:gd name="T47" fmla="*/ 189 h 189"/>
                <a:gd name="T48" fmla="*/ 17 w 123"/>
                <a:gd name="T49" fmla="*/ 182 h 189"/>
                <a:gd name="T50" fmla="*/ 38 w 123"/>
                <a:gd name="T51" fmla="*/ 167 h 189"/>
                <a:gd name="T52" fmla="*/ 0 w 123"/>
                <a:gd name="T53" fmla="*/ 107 h 189"/>
                <a:gd name="T54" fmla="*/ 52 w 123"/>
                <a:gd name="T55" fmla="*/ 46 h 189"/>
                <a:gd name="T56" fmla="*/ 46 w 123"/>
                <a:gd name="T57" fmla="*/ 25 h 189"/>
                <a:gd name="T58" fmla="*/ 49 w 123"/>
                <a:gd name="T59" fmla="*/ 18 h 189"/>
                <a:gd name="T60" fmla="*/ 68 w 123"/>
                <a:gd name="T61" fmla="*/ 12 h 189"/>
                <a:gd name="T62" fmla="*/ 75 w 123"/>
                <a:gd name="T63" fmla="*/ 16 h 189"/>
                <a:gd name="T64" fmla="*/ 97 w 123"/>
                <a:gd name="T65" fmla="*/ 87 h 189"/>
                <a:gd name="T66" fmla="*/ 93 w 123"/>
                <a:gd name="T67" fmla="*/ 94 h 189"/>
                <a:gd name="T68" fmla="*/ 75 w 123"/>
                <a:gd name="T69" fmla="*/ 100 h 189"/>
                <a:gd name="T70" fmla="*/ 68 w 123"/>
                <a:gd name="T71" fmla="*/ 96 h 189"/>
                <a:gd name="T72" fmla="*/ 59 w 123"/>
                <a:gd name="T73" fmla="*/ 67 h 189"/>
                <a:gd name="T74" fmla="*/ 22 w 123"/>
                <a:gd name="T75" fmla="*/ 105 h 189"/>
                <a:gd name="T76" fmla="*/ 56 w 123"/>
                <a:gd name="T77" fmla="*/ 147 h 189"/>
                <a:gd name="T78" fmla="*/ 74 w 123"/>
                <a:gd name="T79" fmla="*/ 141 h 189"/>
                <a:gd name="T80" fmla="*/ 68 w 123"/>
                <a:gd name="T81" fmla="*/ 141 h 189"/>
                <a:gd name="T82" fmla="*/ 65 w 123"/>
                <a:gd name="T83" fmla="*/ 138 h 189"/>
                <a:gd name="T84" fmla="*/ 65 w 123"/>
                <a:gd name="T85" fmla="*/ 134 h 189"/>
                <a:gd name="T86" fmla="*/ 68 w 123"/>
                <a:gd name="T87" fmla="*/ 131 h 189"/>
                <a:gd name="T88" fmla="*/ 120 w 123"/>
                <a:gd name="T89" fmla="*/ 131 h 189"/>
                <a:gd name="T90" fmla="*/ 123 w 123"/>
                <a:gd name="T91" fmla="*/ 134 h 189"/>
                <a:gd name="T92" fmla="*/ 67 w 123"/>
                <a:gd name="T93" fmla="*/ 35 h 189"/>
                <a:gd name="T94" fmla="*/ 78 w 123"/>
                <a:gd name="T95" fmla="*/ 74 h 189"/>
                <a:gd name="T96" fmla="*/ 80 w 123"/>
                <a:gd name="T97" fmla="*/ 76 h 189"/>
                <a:gd name="T98" fmla="*/ 82 w 123"/>
                <a:gd name="T99" fmla="*/ 76 h 189"/>
                <a:gd name="T100" fmla="*/ 84 w 123"/>
                <a:gd name="T101" fmla="*/ 72 h 189"/>
                <a:gd name="T102" fmla="*/ 72 w 123"/>
                <a:gd name="T103" fmla="*/ 34 h 189"/>
                <a:gd name="T104" fmla="*/ 69 w 123"/>
                <a:gd name="T105" fmla="*/ 32 h 189"/>
                <a:gd name="T106" fmla="*/ 67 w 123"/>
                <a:gd name="T107" fmla="*/ 35 h 189"/>
                <a:gd name="T108" fmla="*/ 67 w 123"/>
                <a:gd name="T109" fmla="*/ 162 h 189"/>
                <a:gd name="T110" fmla="*/ 55 w 123"/>
                <a:gd name="T111" fmla="*/ 162 h 189"/>
                <a:gd name="T112" fmla="*/ 55 w 123"/>
                <a:gd name="T113" fmla="*/ 174 h 189"/>
                <a:gd name="T114" fmla="*/ 67 w 123"/>
                <a:gd name="T115" fmla="*/ 174 h 189"/>
                <a:gd name="T116" fmla="*/ 67 w 123"/>
                <a:gd name="T117"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89">
                  <a:moveTo>
                    <a:pt x="47" y="8"/>
                  </a:moveTo>
                  <a:cubicBezTo>
                    <a:pt x="46" y="6"/>
                    <a:pt x="47" y="5"/>
                    <a:pt x="49" y="4"/>
                  </a:cubicBezTo>
                  <a:cubicBezTo>
                    <a:pt x="59" y="1"/>
                    <a:pt x="59" y="1"/>
                    <a:pt x="59" y="1"/>
                  </a:cubicBezTo>
                  <a:cubicBezTo>
                    <a:pt x="61" y="0"/>
                    <a:pt x="63" y="1"/>
                    <a:pt x="64" y="3"/>
                  </a:cubicBezTo>
                  <a:cubicBezTo>
                    <a:pt x="64" y="5"/>
                    <a:pt x="64" y="5"/>
                    <a:pt x="64" y="5"/>
                  </a:cubicBezTo>
                  <a:cubicBezTo>
                    <a:pt x="65" y="7"/>
                    <a:pt x="64" y="9"/>
                    <a:pt x="62" y="9"/>
                  </a:cubicBezTo>
                  <a:cubicBezTo>
                    <a:pt x="52" y="13"/>
                    <a:pt x="52" y="13"/>
                    <a:pt x="52" y="13"/>
                  </a:cubicBezTo>
                  <a:cubicBezTo>
                    <a:pt x="50" y="13"/>
                    <a:pt x="48" y="12"/>
                    <a:pt x="48" y="10"/>
                  </a:cubicBezTo>
                  <a:lnTo>
                    <a:pt x="47" y="8"/>
                  </a:lnTo>
                  <a:close/>
                  <a:moveTo>
                    <a:pt x="76" y="106"/>
                  </a:moveTo>
                  <a:cubicBezTo>
                    <a:pt x="73" y="107"/>
                    <a:pt x="71" y="109"/>
                    <a:pt x="72" y="111"/>
                  </a:cubicBezTo>
                  <a:cubicBezTo>
                    <a:pt x="73" y="114"/>
                    <a:pt x="76" y="115"/>
                    <a:pt x="79" y="114"/>
                  </a:cubicBezTo>
                  <a:cubicBezTo>
                    <a:pt x="97" y="108"/>
                    <a:pt x="97" y="108"/>
                    <a:pt x="97" y="108"/>
                  </a:cubicBezTo>
                  <a:cubicBezTo>
                    <a:pt x="100" y="107"/>
                    <a:pt x="102" y="105"/>
                    <a:pt x="102" y="102"/>
                  </a:cubicBezTo>
                  <a:cubicBezTo>
                    <a:pt x="101" y="100"/>
                    <a:pt x="98" y="99"/>
                    <a:pt x="95" y="100"/>
                  </a:cubicBezTo>
                  <a:lnTo>
                    <a:pt x="76" y="106"/>
                  </a:lnTo>
                  <a:close/>
                  <a:moveTo>
                    <a:pt x="123" y="134"/>
                  </a:moveTo>
                  <a:cubicBezTo>
                    <a:pt x="123" y="138"/>
                    <a:pt x="123" y="138"/>
                    <a:pt x="123" y="138"/>
                  </a:cubicBezTo>
                  <a:cubicBezTo>
                    <a:pt x="123" y="140"/>
                    <a:pt x="122" y="141"/>
                    <a:pt x="120" y="141"/>
                  </a:cubicBezTo>
                  <a:cubicBezTo>
                    <a:pt x="114" y="141"/>
                    <a:pt x="114" y="141"/>
                    <a:pt x="114" y="141"/>
                  </a:cubicBezTo>
                  <a:cubicBezTo>
                    <a:pt x="108" y="150"/>
                    <a:pt x="95" y="160"/>
                    <a:pt x="83" y="166"/>
                  </a:cubicBezTo>
                  <a:cubicBezTo>
                    <a:pt x="96" y="169"/>
                    <a:pt x="108" y="177"/>
                    <a:pt x="108" y="182"/>
                  </a:cubicBezTo>
                  <a:cubicBezTo>
                    <a:pt x="108" y="186"/>
                    <a:pt x="105" y="189"/>
                    <a:pt x="102" y="189"/>
                  </a:cubicBezTo>
                  <a:cubicBezTo>
                    <a:pt x="23" y="189"/>
                    <a:pt x="23" y="189"/>
                    <a:pt x="23" y="189"/>
                  </a:cubicBezTo>
                  <a:cubicBezTo>
                    <a:pt x="20" y="189"/>
                    <a:pt x="17" y="186"/>
                    <a:pt x="17" y="182"/>
                  </a:cubicBezTo>
                  <a:cubicBezTo>
                    <a:pt x="17" y="177"/>
                    <a:pt x="26" y="171"/>
                    <a:pt x="38" y="167"/>
                  </a:cubicBezTo>
                  <a:cubicBezTo>
                    <a:pt x="9" y="150"/>
                    <a:pt x="0" y="133"/>
                    <a:pt x="0" y="107"/>
                  </a:cubicBezTo>
                  <a:cubicBezTo>
                    <a:pt x="0" y="80"/>
                    <a:pt x="19" y="54"/>
                    <a:pt x="52" y="46"/>
                  </a:cubicBezTo>
                  <a:cubicBezTo>
                    <a:pt x="46" y="25"/>
                    <a:pt x="46" y="25"/>
                    <a:pt x="46" y="25"/>
                  </a:cubicBezTo>
                  <a:cubicBezTo>
                    <a:pt x="45" y="22"/>
                    <a:pt x="46" y="19"/>
                    <a:pt x="49" y="18"/>
                  </a:cubicBezTo>
                  <a:cubicBezTo>
                    <a:pt x="68" y="12"/>
                    <a:pt x="68" y="12"/>
                    <a:pt x="68" y="12"/>
                  </a:cubicBezTo>
                  <a:cubicBezTo>
                    <a:pt x="71" y="11"/>
                    <a:pt x="74" y="13"/>
                    <a:pt x="75" y="16"/>
                  </a:cubicBezTo>
                  <a:cubicBezTo>
                    <a:pt x="97" y="87"/>
                    <a:pt x="97" y="87"/>
                    <a:pt x="97" y="87"/>
                  </a:cubicBezTo>
                  <a:cubicBezTo>
                    <a:pt x="98" y="90"/>
                    <a:pt x="96" y="93"/>
                    <a:pt x="93" y="94"/>
                  </a:cubicBezTo>
                  <a:cubicBezTo>
                    <a:pt x="75" y="100"/>
                    <a:pt x="75" y="100"/>
                    <a:pt x="75" y="100"/>
                  </a:cubicBezTo>
                  <a:cubicBezTo>
                    <a:pt x="72" y="100"/>
                    <a:pt x="69" y="99"/>
                    <a:pt x="68" y="96"/>
                  </a:cubicBezTo>
                  <a:cubicBezTo>
                    <a:pt x="59" y="67"/>
                    <a:pt x="59" y="67"/>
                    <a:pt x="59" y="67"/>
                  </a:cubicBezTo>
                  <a:cubicBezTo>
                    <a:pt x="42" y="69"/>
                    <a:pt x="22" y="85"/>
                    <a:pt x="22" y="105"/>
                  </a:cubicBezTo>
                  <a:cubicBezTo>
                    <a:pt x="22" y="127"/>
                    <a:pt x="38" y="147"/>
                    <a:pt x="56" y="147"/>
                  </a:cubicBezTo>
                  <a:cubicBezTo>
                    <a:pt x="64" y="147"/>
                    <a:pt x="70" y="145"/>
                    <a:pt x="74" y="141"/>
                  </a:cubicBezTo>
                  <a:cubicBezTo>
                    <a:pt x="68" y="141"/>
                    <a:pt x="68" y="141"/>
                    <a:pt x="68" y="141"/>
                  </a:cubicBezTo>
                  <a:cubicBezTo>
                    <a:pt x="66" y="141"/>
                    <a:pt x="65" y="140"/>
                    <a:pt x="65" y="138"/>
                  </a:cubicBezTo>
                  <a:cubicBezTo>
                    <a:pt x="65" y="134"/>
                    <a:pt x="65" y="134"/>
                    <a:pt x="65" y="134"/>
                  </a:cubicBezTo>
                  <a:cubicBezTo>
                    <a:pt x="65" y="133"/>
                    <a:pt x="66" y="131"/>
                    <a:pt x="68" y="131"/>
                  </a:cubicBezTo>
                  <a:cubicBezTo>
                    <a:pt x="120" y="131"/>
                    <a:pt x="120" y="131"/>
                    <a:pt x="120" y="131"/>
                  </a:cubicBezTo>
                  <a:cubicBezTo>
                    <a:pt x="122" y="131"/>
                    <a:pt x="123" y="133"/>
                    <a:pt x="123" y="134"/>
                  </a:cubicBezTo>
                  <a:close/>
                  <a:moveTo>
                    <a:pt x="67" y="35"/>
                  </a:moveTo>
                  <a:cubicBezTo>
                    <a:pt x="78" y="74"/>
                    <a:pt x="78" y="74"/>
                    <a:pt x="78" y="74"/>
                  </a:cubicBezTo>
                  <a:cubicBezTo>
                    <a:pt x="78" y="75"/>
                    <a:pt x="79" y="75"/>
                    <a:pt x="80" y="76"/>
                  </a:cubicBezTo>
                  <a:cubicBezTo>
                    <a:pt x="81" y="76"/>
                    <a:pt x="81" y="76"/>
                    <a:pt x="82" y="76"/>
                  </a:cubicBezTo>
                  <a:cubicBezTo>
                    <a:pt x="83" y="75"/>
                    <a:pt x="84" y="74"/>
                    <a:pt x="84" y="72"/>
                  </a:cubicBezTo>
                  <a:cubicBezTo>
                    <a:pt x="72" y="34"/>
                    <a:pt x="72" y="34"/>
                    <a:pt x="72" y="34"/>
                  </a:cubicBezTo>
                  <a:cubicBezTo>
                    <a:pt x="72" y="32"/>
                    <a:pt x="70" y="31"/>
                    <a:pt x="69" y="32"/>
                  </a:cubicBezTo>
                  <a:cubicBezTo>
                    <a:pt x="67" y="32"/>
                    <a:pt x="66" y="34"/>
                    <a:pt x="67" y="35"/>
                  </a:cubicBezTo>
                  <a:close/>
                  <a:moveTo>
                    <a:pt x="67" y="162"/>
                  </a:moveTo>
                  <a:cubicBezTo>
                    <a:pt x="64" y="159"/>
                    <a:pt x="58" y="159"/>
                    <a:pt x="55" y="162"/>
                  </a:cubicBezTo>
                  <a:cubicBezTo>
                    <a:pt x="52" y="165"/>
                    <a:pt x="52" y="171"/>
                    <a:pt x="55" y="174"/>
                  </a:cubicBezTo>
                  <a:cubicBezTo>
                    <a:pt x="58" y="177"/>
                    <a:pt x="64" y="177"/>
                    <a:pt x="67" y="174"/>
                  </a:cubicBezTo>
                  <a:cubicBezTo>
                    <a:pt x="70" y="171"/>
                    <a:pt x="70" y="165"/>
                    <a:pt x="67" y="16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81" name="组合 80"/>
            <p:cNvGrpSpPr/>
            <p:nvPr/>
          </p:nvGrpSpPr>
          <p:grpSpPr>
            <a:xfrm rot="1059019">
              <a:off x="8699158" y="432173"/>
              <a:ext cx="560313" cy="379666"/>
              <a:chOff x="6931360" y="2490556"/>
              <a:chExt cx="681357" cy="461685"/>
            </a:xfrm>
            <a:solidFill>
              <a:srgbClr val="FFC000"/>
            </a:solidFill>
          </p:grpSpPr>
          <p:sp>
            <p:nvSpPr>
              <p:cNvPr id="82" name="Freeform 885"/>
              <p:cNvSpPr>
                <a:spLocks noEditPoints="1"/>
              </p:cNvSpPr>
              <p:nvPr/>
            </p:nvSpPr>
            <p:spPr bwMode="auto">
              <a:xfrm>
                <a:off x="6931360" y="2490556"/>
                <a:ext cx="681357" cy="461685"/>
              </a:xfrm>
              <a:custGeom>
                <a:avLst/>
                <a:gdLst>
                  <a:gd name="T0" fmla="*/ 231 w 232"/>
                  <a:gd name="T1" fmla="*/ 16 h 157"/>
                  <a:gd name="T2" fmla="*/ 173 w 232"/>
                  <a:gd name="T3" fmla="*/ 0 h 157"/>
                  <a:gd name="T4" fmla="*/ 116 w 232"/>
                  <a:gd name="T5" fmla="*/ 15 h 157"/>
                  <a:gd name="T6" fmla="*/ 62 w 232"/>
                  <a:gd name="T7" fmla="*/ 0 h 157"/>
                  <a:gd name="T8" fmla="*/ 2 w 232"/>
                  <a:gd name="T9" fmla="*/ 16 h 157"/>
                  <a:gd name="T10" fmla="*/ 0 w 232"/>
                  <a:gd name="T11" fmla="*/ 19 h 157"/>
                  <a:gd name="T12" fmla="*/ 0 w 232"/>
                  <a:gd name="T13" fmla="*/ 151 h 157"/>
                  <a:gd name="T14" fmla="*/ 9 w 232"/>
                  <a:gd name="T15" fmla="*/ 157 h 157"/>
                  <a:gd name="T16" fmla="*/ 115 w 232"/>
                  <a:gd name="T17" fmla="*/ 157 h 157"/>
                  <a:gd name="T18" fmla="*/ 224 w 232"/>
                  <a:gd name="T19" fmla="*/ 157 h 157"/>
                  <a:gd name="T20" fmla="*/ 232 w 232"/>
                  <a:gd name="T21" fmla="*/ 151 h 157"/>
                  <a:gd name="T22" fmla="*/ 232 w 232"/>
                  <a:gd name="T23" fmla="*/ 19 h 157"/>
                  <a:gd name="T24" fmla="*/ 231 w 232"/>
                  <a:gd name="T25" fmla="*/ 16 h 157"/>
                  <a:gd name="T26" fmla="*/ 112 w 232"/>
                  <a:gd name="T27" fmla="*/ 22 h 157"/>
                  <a:gd name="T28" fmla="*/ 112 w 232"/>
                  <a:gd name="T29" fmla="*/ 144 h 157"/>
                  <a:gd name="T30" fmla="*/ 62 w 232"/>
                  <a:gd name="T31" fmla="*/ 130 h 157"/>
                  <a:gd name="T32" fmla="*/ 15 w 232"/>
                  <a:gd name="T33" fmla="*/ 139 h 157"/>
                  <a:gd name="T34" fmla="*/ 15 w 232"/>
                  <a:gd name="T35" fmla="*/ 16 h 157"/>
                  <a:gd name="T36" fmla="*/ 63 w 232"/>
                  <a:gd name="T37" fmla="*/ 7 h 157"/>
                  <a:gd name="T38" fmla="*/ 112 w 232"/>
                  <a:gd name="T39" fmla="*/ 22 h 157"/>
                  <a:gd name="T40" fmla="*/ 217 w 232"/>
                  <a:gd name="T41" fmla="*/ 16 h 157"/>
                  <a:gd name="T42" fmla="*/ 217 w 232"/>
                  <a:gd name="T43" fmla="*/ 139 h 157"/>
                  <a:gd name="T44" fmla="*/ 170 w 232"/>
                  <a:gd name="T45" fmla="*/ 131 h 157"/>
                  <a:gd name="T46" fmla="*/ 119 w 232"/>
                  <a:gd name="T47" fmla="*/ 144 h 157"/>
                  <a:gd name="T48" fmla="*/ 119 w 232"/>
                  <a:gd name="T49" fmla="*/ 22 h 157"/>
                  <a:gd name="T50" fmla="*/ 173 w 232"/>
                  <a:gd name="T51" fmla="*/ 7 h 157"/>
                  <a:gd name="T52" fmla="*/ 217 w 232"/>
                  <a:gd name="T53"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57">
                    <a:moveTo>
                      <a:pt x="231" y="16"/>
                    </a:moveTo>
                    <a:cubicBezTo>
                      <a:pt x="218" y="6"/>
                      <a:pt x="197" y="0"/>
                      <a:pt x="173" y="0"/>
                    </a:cubicBezTo>
                    <a:cubicBezTo>
                      <a:pt x="150" y="0"/>
                      <a:pt x="129" y="5"/>
                      <a:pt x="116" y="15"/>
                    </a:cubicBezTo>
                    <a:cubicBezTo>
                      <a:pt x="106" y="5"/>
                      <a:pt x="86" y="0"/>
                      <a:pt x="62" y="0"/>
                    </a:cubicBezTo>
                    <a:cubicBezTo>
                      <a:pt x="37" y="0"/>
                      <a:pt x="14" y="6"/>
                      <a:pt x="2" y="16"/>
                    </a:cubicBezTo>
                    <a:cubicBezTo>
                      <a:pt x="1" y="16"/>
                      <a:pt x="0" y="17"/>
                      <a:pt x="0" y="19"/>
                    </a:cubicBezTo>
                    <a:cubicBezTo>
                      <a:pt x="0" y="151"/>
                      <a:pt x="0" y="151"/>
                      <a:pt x="0" y="151"/>
                    </a:cubicBezTo>
                    <a:cubicBezTo>
                      <a:pt x="0" y="153"/>
                      <a:pt x="4" y="157"/>
                      <a:pt x="9" y="157"/>
                    </a:cubicBezTo>
                    <a:cubicBezTo>
                      <a:pt x="115" y="157"/>
                      <a:pt x="115" y="157"/>
                      <a:pt x="115" y="157"/>
                    </a:cubicBezTo>
                    <a:cubicBezTo>
                      <a:pt x="116" y="157"/>
                      <a:pt x="224" y="157"/>
                      <a:pt x="224" y="157"/>
                    </a:cubicBezTo>
                    <a:cubicBezTo>
                      <a:pt x="227" y="157"/>
                      <a:pt x="232" y="155"/>
                      <a:pt x="232" y="151"/>
                    </a:cubicBezTo>
                    <a:cubicBezTo>
                      <a:pt x="232" y="19"/>
                      <a:pt x="232" y="19"/>
                      <a:pt x="232" y="19"/>
                    </a:cubicBezTo>
                    <a:cubicBezTo>
                      <a:pt x="232" y="17"/>
                      <a:pt x="232" y="16"/>
                      <a:pt x="231" y="16"/>
                    </a:cubicBezTo>
                    <a:close/>
                    <a:moveTo>
                      <a:pt x="112" y="22"/>
                    </a:moveTo>
                    <a:cubicBezTo>
                      <a:pt x="112" y="24"/>
                      <a:pt x="112" y="144"/>
                      <a:pt x="112" y="144"/>
                    </a:cubicBezTo>
                    <a:cubicBezTo>
                      <a:pt x="102" y="135"/>
                      <a:pt x="84" y="130"/>
                      <a:pt x="62" y="130"/>
                    </a:cubicBezTo>
                    <a:cubicBezTo>
                      <a:pt x="44" y="130"/>
                      <a:pt x="28" y="133"/>
                      <a:pt x="15" y="139"/>
                    </a:cubicBezTo>
                    <a:cubicBezTo>
                      <a:pt x="15" y="16"/>
                      <a:pt x="15" y="16"/>
                      <a:pt x="15" y="16"/>
                    </a:cubicBezTo>
                    <a:cubicBezTo>
                      <a:pt x="15" y="16"/>
                      <a:pt x="32" y="7"/>
                      <a:pt x="63" y="7"/>
                    </a:cubicBezTo>
                    <a:cubicBezTo>
                      <a:pt x="98" y="7"/>
                      <a:pt x="112" y="21"/>
                      <a:pt x="112" y="22"/>
                    </a:cubicBezTo>
                    <a:close/>
                    <a:moveTo>
                      <a:pt x="217" y="16"/>
                    </a:moveTo>
                    <a:cubicBezTo>
                      <a:pt x="217" y="139"/>
                      <a:pt x="217" y="139"/>
                      <a:pt x="217" y="139"/>
                    </a:cubicBezTo>
                    <a:cubicBezTo>
                      <a:pt x="204" y="134"/>
                      <a:pt x="186" y="131"/>
                      <a:pt x="170" y="131"/>
                    </a:cubicBezTo>
                    <a:cubicBezTo>
                      <a:pt x="148" y="131"/>
                      <a:pt x="130" y="136"/>
                      <a:pt x="119" y="144"/>
                    </a:cubicBezTo>
                    <a:cubicBezTo>
                      <a:pt x="119" y="22"/>
                      <a:pt x="119" y="22"/>
                      <a:pt x="119" y="22"/>
                    </a:cubicBezTo>
                    <a:cubicBezTo>
                      <a:pt x="119" y="22"/>
                      <a:pt x="136" y="7"/>
                      <a:pt x="173" y="7"/>
                    </a:cubicBezTo>
                    <a:cubicBezTo>
                      <a:pt x="201" y="7"/>
                      <a:pt x="217" y="16"/>
                      <a:pt x="21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3" name="Freeform 901"/>
              <p:cNvSpPr/>
              <p:nvPr/>
            </p:nvSpPr>
            <p:spPr bwMode="auto">
              <a:xfrm>
                <a:off x="7019477" y="2552610"/>
                <a:ext cx="204779" cy="47161"/>
              </a:xfrm>
              <a:custGeom>
                <a:avLst/>
                <a:gdLst>
                  <a:gd name="T0" fmla="*/ 67 w 70"/>
                  <a:gd name="T1" fmla="*/ 16 h 16"/>
                  <a:gd name="T2" fmla="*/ 66 w 70"/>
                  <a:gd name="T3" fmla="*/ 16 h 16"/>
                  <a:gd name="T4" fmla="*/ 4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7" y="16"/>
                      <a:pt x="66" y="16"/>
                    </a:cubicBezTo>
                    <a:cubicBezTo>
                      <a:pt x="55" y="8"/>
                      <a:pt x="31" y="4"/>
                      <a:pt x="4" y="12"/>
                    </a:cubicBezTo>
                    <a:cubicBezTo>
                      <a:pt x="2" y="12"/>
                      <a:pt x="1" y="11"/>
                      <a:pt x="0" y="10"/>
                    </a:cubicBezTo>
                    <a:cubicBezTo>
                      <a:pt x="0" y="8"/>
                      <a:pt x="1" y="7"/>
                      <a:pt x="2" y="7"/>
                    </a:cubicBezTo>
                    <a:cubicBezTo>
                      <a:pt x="27" y="0"/>
                      <a:pt x="54" y="2"/>
                      <a:pt x="69" y="11"/>
                    </a:cubicBezTo>
                    <a:cubicBezTo>
                      <a:pt x="70" y="12"/>
                      <a:pt x="70" y="14"/>
                      <a:pt x="70" y="15"/>
                    </a:cubicBezTo>
                    <a:cubicBezTo>
                      <a:pt x="69" y="16"/>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4" name="Freeform 902"/>
              <p:cNvSpPr/>
              <p:nvPr/>
            </p:nvSpPr>
            <p:spPr bwMode="auto">
              <a:xfrm>
                <a:off x="7019477" y="2610941"/>
                <a:ext cx="204779" cy="47161"/>
              </a:xfrm>
              <a:custGeom>
                <a:avLst/>
                <a:gdLst>
                  <a:gd name="T0" fmla="*/ 67 w 70"/>
                  <a:gd name="T1" fmla="*/ 16 h 16"/>
                  <a:gd name="T2" fmla="*/ 66 w 70"/>
                  <a:gd name="T3" fmla="*/ 15 h 16"/>
                  <a:gd name="T4" fmla="*/ 3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6" y="16"/>
                      <a:pt x="66" y="15"/>
                    </a:cubicBezTo>
                    <a:cubicBezTo>
                      <a:pt x="55" y="8"/>
                      <a:pt x="31" y="4"/>
                      <a:pt x="3" y="12"/>
                    </a:cubicBezTo>
                    <a:cubicBezTo>
                      <a:pt x="2" y="12"/>
                      <a:pt x="1" y="11"/>
                      <a:pt x="0" y="10"/>
                    </a:cubicBezTo>
                    <a:cubicBezTo>
                      <a:pt x="0" y="9"/>
                      <a:pt x="1" y="7"/>
                      <a:pt x="2" y="7"/>
                    </a:cubicBezTo>
                    <a:cubicBezTo>
                      <a:pt x="27" y="0"/>
                      <a:pt x="54" y="2"/>
                      <a:pt x="69" y="11"/>
                    </a:cubicBezTo>
                    <a:cubicBezTo>
                      <a:pt x="70" y="12"/>
                      <a:pt x="70" y="13"/>
                      <a:pt x="70" y="15"/>
                    </a:cubicBezTo>
                    <a:cubicBezTo>
                      <a:pt x="69" y="15"/>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5" name="Freeform 903"/>
              <p:cNvSpPr/>
              <p:nvPr/>
            </p:nvSpPr>
            <p:spPr bwMode="auto">
              <a:xfrm>
                <a:off x="7019477" y="2670514"/>
                <a:ext cx="208503" cy="47161"/>
              </a:xfrm>
              <a:custGeom>
                <a:avLst/>
                <a:gdLst>
                  <a:gd name="T0" fmla="*/ 68 w 71"/>
                  <a:gd name="T1" fmla="*/ 16 h 16"/>
                  <a:gd name="T2" fmla="*/ 66 w 71"/>
                  <a:gd name="T3" fmla="*/ 15 h 16"/>
                  <a:gd name="T4" fmla="*/ 3 w 71"/>
                  <a:gd name="T5" fmla="*/ 12 h 16"/>
                  <a:gd name="T6" fmla="*/ 0 w 71"/>
                  <a:gd name="T7" fmla="*/ 10 h 16"/>
                  <a:gd name="T8" fmla="*/ 2 w 71"/>
                  <a:gd name="T9" fmla="*/ 7 h 16"/>
                  <a:gd name="T10" fmla="*/ 69 w 71"/>
                  <a:gd name="T11" fmla="*/ 11 h 16"/>
                  <a:gd name="T12" fmla="*/ 70 w 71"/>
                  <a:gd name="T13" fmla="*/ 14 h 16"/>
                  <a:gd name="T14" fmla="*/ 68 w 71"/>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6">
                    <a:moveTo>
                      <a:pt x="68" y="16"/>
                    </a:moveTo>
                    <a:cubicBezTo>
                      <a:pt x="67" y="16"/>
                      <a:pt x="67" y="15"/>
                      <a:pt x="66" y="15"/>
                    </a:cubicBezTo>
                    <a:cubicBezTo>
                      <a:pt x="55" y="8"/>
                      <a:pt x="31" y="4"/>
                      <a:pt x="3" y="12"/>
                    </a:cubicBezTo>
                    <a:cubicBezTo>
                      <a:pt x="2" y="12"/>
                      <a:pt x="1" y="11"/>
                      <a:pt x="0" y="10"/>
                    </a:cubicBezTo>
                    <a:cubicBezTo>
                      <a:pt x="0" y="8"/>
                      <a:pt x="1" y="7"/>
                      <a:pt x="2" y="7"/>
                    </a:cubicBezTo>
                    <a:cubicBezTo>
                      <a:pt x="27" y="0"/>
                      <a:pt x="55" y="1"/>
                      <a:pt x="69" y="11"/>
                    </a:cubicBezTo>
                    <a:cubicBezTo>
                      <a:pt x="70" y="12"/>
                      <a:pt x="71" y="13"/>
                      <a:pt x="70" y="14"/>
                    </a:cubicBezTo>
                    <a:cubicBezTo>
                      <a:pt x="69" y="15"/>
                      <a:pt x="69" y="16"/>
                      <a:pt x="68"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6" name="Freeform 904"/>
              <p:cNvSpPr/>
              <p:nvPr/>
            </p:nvSpPr>
            <p:spPr bwMode="auto">
              <a:xfrm>
                <a:off x="7019477" y="2726362"/>
                <a:ext cx="208503" cy="49644"/>
              </a:xfrm>
              <a:custGeom>
                <a:avLst/>
                <a:gdLst>
                  <a:gd name="T0" fmla="*/ 68 w 71"/>
                  <a:gd name="T1" fmla="*/ 17 h 17"/>
                  <a:gd name="T2" fmla="*/ 67 w 71"/>
                  <a:gd name="T3" fmla="*/ 16 h 17"/>
                  <a:gd name="T4" fmla="*/ 3 w 71"/>
                  <a:gd name="T5" fmla="*/ 13 h 17"/>
                  <a:gd name="T6" fmla="*/ 0 w 71"/>
                  <a:gd name="T7" fmla="*/ 11 h 17"/>
                  <a:gd name="T8" fmla="*/ 2 w 71"/>
                  <a:gd name="T9" fmla="*/ 8 h 17"/>
                  <a:gd name="T10" fmla="*/ 70 w 71"/>
                  <a:gd name="T11" fmla="*/ 12 h 17"/>
                  <a:gd name="T12" fmla="*/ 70 w 71"/>
                  <a:gd name="T13" fmla="*/ 15 h 17"/>
                  <a:gd name="T14" fmla="*/ 68 w 7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7">
                    <a:moveTo>
                      <a:pt x="68" y="17"/>
                    </a:moveTo>
                    <a:cubicBezTo>
                      <a:pt x="68" y="17"/>
                      <a:pt x="67" y="16"/>
                      <a:pt x="67" y="16"/>
                    </a:cubicBezTo>
                    <a:cubicBezTo>
                      <a:pt x="53" y="7"/>
                      <a:pt x="29" y="6"/>
                      <a:pt x="3" y="13"/>
                    </a:cubicBezTo>
                    <a:cubicBezTo>
                      <a:pt x="2" y="13"/>
                      <a:pt x="1" y="12"/>
                      <a:pt x="0" y="11"/>
                    </a:cubicBezTo>
                    <a:cubicBezTo>
                      <a:pt x="0" y="10"/>
                      <a:pt x="1" y="8"/>
                      <a:pt x="2" y="8"/>
                    </a:cubicBezTo>
                    <a:cubicBezTo>
                      <a:pt x="29" y="0"/>
                      <a:pt x="54" y="2"/>
                      <a:pt x="70" y="12"/>
                    </a:cubicBezTo>
                    <a:cubicBezTo>
                      <a:pt x="71" y="13"/>
                      <a:pt x="71" y="14"/>
                      <a:pt x="70" y="15"/>
                    </a:cubicBezTo>
                    <a:cubicBezTo>
                      <a:pt x="70" y="16"/>
                      <a:pt x="69" y="17"/>
                      <a:pt x="68"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7" name="Freeform 905"/>
              <p:cNvSpPr/>
              <p:nvPr/>
            </p:nvSpPr>
            <p:spPr bwMode="auto">
              <a:xfrm>
                <a:off x="7019477" y="2782211"/>
                <a:ext cx="208503" cy="52126"/>
              </a:xfrm>
              <a:custGeom>
                <a:avLst/>
                <a:gdLst>
                  <a:gd name="T0" fmla="*/ 68 w 71"/>
                  <a:gd name="T1" fmla="*/ 18 h 18"/>
                  <a:gd name="T2" fmla="*/ 67 w 71"/>
                  <a:gd name="T3" fmla="*/ 17 h 18"/>
                  <a:gd name="T4" fmla="*/ 4 w 71"/>
                  <a:gd name="T5" fmla="*/ 14 h 18"/>
                  <a:gd name="T6" fmla="*/ 0 w 71"/>
                  <a:gd name="T7" fmla="*/ 13 h 18"/>
                  <a:gd name="T8" fmla="*/ 2 w 71"/>
                  <a:gd name="T9" fmla="*/ 9 h 18"/>
                  <a:gd name="T10" fmla="*/ 70 w 71"/>
                  <a:gd name="T11" fmla="*/ 13 h 18"/>
                  <a:gd name="T12" fmla="*/ 70 w 71"/>
                  <a:gd name="T13" fmla="*/ 16 h 18"/>
                  <a:gd name="T14" fmla="*/ 68 w 71"/>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8">
                    <a:moveTo>
                      <a:pt x="68" y="18"/>
                    </a:moveTo>
                    <a:cubicBezTo>
                      <a:pt x="68" y="18"/>
                      <a:pt x="67" y="17"/>
                      <a:pt x="67" y="17"/>
                    </a:cubicBezTo>
                    <a:cubicBezTo>
                      <a:pt x="54" y="9"/>
                      <a:pt x="24" y="6"/>
                      <a:pt x="4" y="14"/>
                    </a:cubicBezTo>
                    <a:cubicBezTo>
                      <a:pt x="2" y="15"/>
                      <a:pt x="1" y="14"/>
                      <a:pt x="0" y="13"/>
                    </a:cubicBezTo>
                    <a:cubicBezTo>
                      <a:pt x="0" y="11"/>
                      <a:pt x="0" y="10"/>
                      <a:pt x="2" y="9"/>
                    </a:cubicBezTo>
                    <a:cubicBezTo>
                      <a:pt x="25" y="0"/>
                      <a:pt x="56" y="4"/>
                      <a:pt x="70" y="13"/>
                    </a:cubicBezTo>
                    <a:cubicBezTo>
                      <a:pt x="71" y="14"/>
                      <a:pt x="71" y="15"/>
                      <a:pt x="70" y="16"/>
                    </a:cubicBezTo>
                    <a:cubicBezTo>
                      <a:pt x="70" y="17"/>
                      <a:pt x="69" y="18"/>
                      <a:pt x="68" y="18"/>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8" name="Freeform 906"/>
              <p:cNvSpPr/>
              <p:nvPr/>
            </p:nvSpPr>
            <p:spPr bwMode="auto">
              <a:xfrm>
                <a:off x="7316097" y="2552610"/>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9" name="Freeform 907"/>
              <p:cNvSpPr/>
              <p:nvPr/>
            </p:nvSpPr>
            <p:spPr bwMode="auto">
              <a:xfrm>
                <a:off x="7316097" y="2610941"/>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0" name="Freeform 908"/>
              <p:cNvSpPr/>
              <p:nvPr/>
            </p:nvSpPr>
            <p:spPr bwMode="auto">
              <a:xfrm>
                <a:off x="7316097" y="2670514"/>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9"/>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1" name="Freeform 909"/>
              <p:cNvSpPr/>
              <p:nvPr/>
            </p:nvSpPr>
            <p:spPr bwMode="auto">
              <a:xfrm>
                <a:off x="7316097" y="2726362"/>
                <a:ext cx="210985" cy="49644"/>
              </a:xfrm>
              <a:custGeom>
                <a:avLst/>
                <a:gdLst>
                  <a:gd name="T0" fmla="*/ 3 w 72"/>
                  <a:gd name="T1" fmla="*/ 17 h 17"/>
                  <a:gd name="T2" fmla="*/ 1 w 72"/>
                  <a:gd name="T3" fmla="*/ 16 h 17"/>
                  <a:gd name="T4" fmla="*/ 2 w 72"/>
                  <a:gd name="T5" fmla="*/ 12 h 17"/>
                  <a:gd name="T6" fmla="*/ 69 w 72"/>
                  <a:gd name="T7" fmla="*/ 7 h 17"/>
                  <a:gd name="T8" fmla="*/ 71 w 72"/>
                  <a:gd name="T9" fmla="*/ 11 h 17"/>
                  <a:gd name="T10" fmla="*/ 68 w 72"/>
                  <a:gd name="T11" fmla="*/ 12 h 17"/>
                  <a:gd name="T12" fmla="*/ 5 w 72"/>
                  <a:gd name="T13" fmla="*/ 16 h 17"/>
                  <a:gd name="T14" fmla="*/ 3 w 7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
                    <a:moveTo>
                      <a:pt x="3" y="17"/>
                    </a:moveTo>
                    <a:cubicBezTo>
                      <a:pt x="2" y="17"/>
                      <a:pt x="2" y="16"/>
                      <a:pt x="1" y="16"/>
                    </a:cubicBezTo>
                    <a:cubicBezTo>
                      <a:pt x="0" y="14"/>
                      <a:pt x="1" y="13"/>
                      <a:pt x="2" y="12"/>
                    </a:cubicBezTo>
                    <a:cubicBezTo>
                      <a:pt x="14" y="4"/>
                      <a:pt x="43" y="0"/>
                      <a:pt x="69" y="7"/>
                    </a:cubicBezTo>
                    <a:cubicBezTo>
                      <a:pt x="71" y="8"/>
                      <a:pt x="72" y="9"/>
                      <a:pt x="71" y="11"/>
                    </a:cubicBezTo>
                    <a:cubicBezTo>
                      <a:pt x="71" y="12"/>
                      <a:pt x="69" y="13"/>
                      <a:pt x="68" y="12"/>
                    </a:cubicBezTo>
                    <a:cubicBezTo>
                      <a:pt x="44" y="6"/>
                      <a:pt x="16" y="9"/>
                      <a:pt x="5" y="16"/>
                    </a:cubicBezTo>
                    <a:cubicBezTo>
                      <a:pt x="4" y="17"/>
                      <a:pt x="4" y="17"/>
                      <a:pt x="3"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2" name="Freeform 910"/>
              <p:cNvSpPr/>
              <p:nvPr/>
            </p:nvSpPr>
            <p:spPr bwMode="auto">
              <a:xfrm>
                <a:off x="7316097" y="2788417"/>
                <a:ext cx="210985" cy="45920"/>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1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1"/>
                      <a:pt x="45" y="0"/>
                      <a:pt x="69" y="7"/>
                    </a:cubicBezTo>
                    <a:cubicBezTo>
                      <a:pt x="71" y="7"/>
                      <a:pt x="72" y="8"/>
                      <a:pt x="71" y="10"/>
                    </a:cubicBezTo>
                    <a:cubicBezTo>
                      <a:pt x="71" y="11"/>
                      <a:pt x="69" y="12"/>
                      <a:pt x="68" y="11"/>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93" name="Freeform 860"/>
            <p:cNvSpPr>
              <a:spLocks noEditPoints="1"/>
            </p:cNvSpPr>
            <p:nvPr/>
          </p:nvSpPr>
          <p:spPr bwMode="auto">
            <a:xfrm rot="20292389">
              <a:off x="9685764" y="-45642"/>
              <a:ext cx="536820" cy="456868"/>
            </a:xfrm>
            <a:custGeom>
              <a:avLst/>
              <a:gdLst>
                <a:gd name="T0" fmla="*/ 105 w 291"/>
                <a:gd name="T1" fmla="*/ 4 h 248"/>
                <a:gd name="T2" fmla="*/ 160 w 291"/>
                <a:gd name="T3" fmla="*/ 2 h 248"/>
                <a:gd name="T4" fmla="*/ 192 w 291"/>
                <a:gd name="T5" fmla="*/ 7 h 248"/>
                <a:gd name="T6" fmla="*/ 199 w 291"/>
                <a:gd name="T7" fmla="*/ 34 h 248"/>
                <a:gd name="T8" fmla="*/ 187 w 291"/>
                <a:gd name="T9" fmla="*/ 40 h 248"/>
                <a:gd name="T10" fmla="*/ 183 w 291"/>
                <a:gd name="T11" fmla="*/ 16 h 248"/>
                <a:gd name="T12" fmla="*/ 109 w 291"/>
                <a:gd name="T13" fmla="*/ 16 h 248"/>
                <a:gd name="T14" fmla="*/ 96 w 291"/>
                <a:gd name="T15" fmla="*/ 40 h 248"/>
                <a:gd name="T16" fmla="*/ 105 w 291"/>
                <a:gd name="T17" fmla="*/ 4 h 248"/>
                <a:gd name="T18" fmla="*/ 28 w 291"/>
                <a:gd name="T19" fmla="*/ 44 h 248"/>
                <a:gd name="T20" fmla="*/ 266 w 291"/>
                <a:gd name="T21" fmla="*/ 45 h 248"/>
                <a:gd name="T22" fmla="*/ 263 w 291"/>
                <a:gd name="T23" fmla="*/ 91 h 248"/>
                <a:gd name="T24" fmla="*/ 290 w 291"/>
                <a:gd name="T25" fmla="*/ 199 h 248"/>
                <a:gd name="T26" fmla="*/ 273 w 291"/>
                <a:gd name="T27" fmla="*/ 230 h 248"/>
                <a:gd name="T28" fmla="*/ 237 w 291"/>
                <a:gd name="T29" fmla="*/ 247 h 248"/>
                <a:gd name="T30" fmla="*/ 45 w 291"/>
                <a:gd name="T31" fmla="*/ 245 h 248"/>
                <a:gd name="T32" fmla="*/ 4 w 291"/>
                <a:gd name="T33" fmla="*/ 209 h 248"/>
                <a:gd name="T34" fmla="*/ 31 w 291"/>
                <a:gd name="T35" fmla="*/ 88 h 248"/>
                <a:gd name="T36" fmla="*/ 28 w 291"/>
                <a:gd name="T37" fmla="*/ 44 h 248"/>
                <a:gd name="T38" fmla="*/ 38 w 291"/>
                <a:gd name="T39" fmla="*/ 57 h 248"/>
                <a:gd name="T40" fmla="*/ 53 w 291"/>
                <a:gd name="T41" fmla="*/ 97 h 248"/>
                <a:gd name="T42" fmla="*/ 88 w 291"/>
                <a:gd name="T43" fmla="*/ 119 h 248"/>
                <a:gd name="T44" fmla="*/ 100 w 291"/>
                <a:gd name="T45" fmla="*/ 102 h 248"/>
                <a:gd name="T46" fmla="*/ 119 w 291"/>
                <a:gd name="T47" fmla="*/ 119 h 248"/>
                <a:gd name="T48" fmla="*/ 176 w 291"/>
                <a:gd name="T49" fmla="*/ 119 h 248"/>
                <a:gd name="T50" fmla="*/ 183 w 291"/>
                <a:gd name="T51" fmla="*/ 101 h 248"/>
                <a:gd name="T52" fmla="*/ 218 w 291"/>
                <a:gd name="T53" fmla="*/ 113 h 248"/>
                <a:gd name="T54" fmla="*/ 253 w 291"/>
                <a:gd name="T55" fmla="*/ 57 h 248"/>
                <a:gd name="T56" fmla="*/ 38 w 291"/>
                <a:gd name="T57" fmla="*/ 57 h 248"/>
                <a:gd name="T58" fmla="*/ 44 w 291"/>
                <a:gd name="T59" fmla="*/ 108 h 248"/>
                <a:gd name="T60" fmla="*/ 45 w 291"/>
                <a:gd name="T61" fmla="*/ 233 h 248"/>
                <a:gd name="T62" fmla="*/ 248 w 291"/>
                <a:gd name="T63" fmla="*/ 233 h 248"/>
                <a:gd name="T64" fmla="*/ 248 w 291"/>
                <a:gd name="T65" fmla="*/ 110 h 248"/>
                <a:gd name="T66" fmla="*/ 204 w 291"/>
                <a:gd name="T67" fmla="*/ 133 h 248"/>
                <a:gd name="T68" fmla="*/ 179 w 291"/>
                <a:gd name="T69" fmla="*/ 148 h 248"/>
                <a:gd name="T70" fmla="*/ 178 w 291"/>
                <a:gd name="T71" fmla="*/ 131 h 248"/>
                <a:gd name="T72" fmla="*/ 117 w 291"/>
                <a:gd name="T73" fmla="*/ 131 h 248"/>
                <a:gd name="T74" fmla="*/ 111 w 291"/>
                <a:gd name="T75" fmla="*/ 150 h 248"/>
                <a:gd name="T76" fmla="*/ 90 w 291"/>
                <a:gd name="T77" fmla="*/ 132 h 248"/>
                <a:gd name="T78" fmla="*/ 44 w 291"/>
                <a:gd name="T79" fmla="*/ 108 h 248"/>
                <a:gd name="T80" fmla="*/ 15 w 291"/>
                <a:gd name="T81" fmla="*/ 199 h 248"/>
                <a:gd name="T82" fmla="*/ 31 w 291"/>
                <a:gd name="T83" fmla="*/ 224 h 248"/>
                <a:gd name="T84" fmla="*/ 32 w 291"/>
                <a:gd name="T85" fmla="*/ 125 h 248"/>
                <a:gd name="T86" fmla="*/ 15 w 291"/>
                <a:gd name="T87" fmla="*/ 199 h 248"/>
                <a:gd name="T88" fmla="*/ 262 w 291"/>
                <a:gd name="T89" fmla="*/ 129 h 248"/>
                <a:gd name="T90" fmla="*/ 262 w 291"/>
                <a:gd name="T91" fmla="*/ 223 h 248"/>
                <a:gd name="T92" fmla="*/ 277 w 291"/>
                <a:gd name="T93" fmla="*/ 204 h 248"/>
                <a:gd name="T94" fmla="*/ 262 w 291"/>
                <a:gd name="T95" fmla="*/ 129 h 248"/>
                <a:gd name="T96" fmla="*/ 68 w 291"/>
                <a:gd name="T97" fmla="*/ 131 h 248"/>
                <a:gd name="T98" fmla="*/ 70 w 291"/>
                <a:gd name="T99" fmla="*/ 207 h 248"/>
                <a:gd name="T100" fmla="*/ 125 w 291"/>
                <a:gd name="T101" fmla="*/ 211 h 248"/>
                <a:gd name="T102" fmla="*/ 225 w 291"/>
                <a:gd name="T103" fmla="*/ 207 h 248"/>
                <a:gd name="T104" fmla="*/ 225 w 291"/>
                <a:gd name="T105" fmla="*/ 130 h 248"/>
                <a:gd name="T106" fmla="*/ 201 w 291"/>
                <a:gd name="T107" fmla="*/ 150 h 248"/>
                <a:gd name="T108" fmla="*/ 177 w 291"/>
                <a:gd name="T109" fmla="*/ 154 h 248"/>
                <a:gd name="T110" fmla="*/ 172 w 291"/>
                <a:gd name="T111" fmla="*/ 138 h 248"/>
                <a:gd name="T112" fmla="*/ 123 w 291"/>
                <a:gd name="T113" fmla="*/ 137 h 248"/>
                <a:gd name="T114" fmla="*/ 102 w 291"/>
                <a:gd name="T115" fmla="*/ 155 h 248"/>
                <a:gd name="T116" fmla="*/ 85 w 291"/>
                <a:gd name="T117" fmla="*/ 137 h 248"/>
                <a:gd name="T118" fmla="*/ 68 w 291"/>
                <a:gd name="T119" fmla="*/ 13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248">
                  <a:moveTo>
                    <a:pt x="105" y="4"/>
                  </a:moveTo>
                  <a:cubicBezTo>
                    <a:pt x="123" y="0"/>
                    <a:pt x="141" y="3"/>
                    <a:pt x="160" y="2"/>
                  </a:cubicBezTo>
                  <a:cubicBezTo>
                    <a:pt x="170" y="3"/>
                    <a:pt x="183" y="0"/>
                    <a:pt x="192" y="7"/>
                  </a:cubicBezTo>
                  <a:cubicBezTo>
                    <a:pt x="199" y="14"/>
                    <a:pt x="197" y="25"/>
                    <a:pt x="199" y="34"/>
                  </a:cubicBezTo>
                  <a:cubicBezTo>
                    <a:pt x="196" y="36"/>
                    <a:pt x="190" y="39"/>
                    <a:pt x="187" y="40"/>
                  </a:cubicBezTo>
                  <a:cubicBezTo>
                    <a:pt x="186" y="32"/>
                    <a:pt x="184" y="24"/>
                    <a:pt x="183" y="16"/>
                  </a:cubicBezTo>
                  <a:cubicBezTo>
                    <a:pt x="159" y="15"/>
                    <a:pt x="134" y="15"/>
                    <a:pt x="109" y="16"/>
                  </a:cubicBezTo>
                  <a:cubicBezTo>
                    <a:pt x="107" y="25"/>
                    <a:pt x="110" y="40"/>
                    <a:pt x="96" y="40"/>
                  </a:cubicBezTo>
                  <a:cubicBezTo>
                    <a:pt x="96" y="28"/>
                    <a:pt x="91" y="11"/>
                    <a:pt x="105" y="4"/>
                  </a:cubicBezTo>
                  <a:close/>
                  <a:moveTo>
                    <a:pt x="28" y="44"/>
                  </a:moveTo>
                  <a:cubicBezTo>
                    <a:pt x="107" y="44"/>
                    <a:pt x="186" y="43"/>
                    <a:pt x="266" y="45"/>
                  </a:cubicBezTo>
                  <a:cubicBezTo>
                    <a:pt x="267" y="61"/>
                    <a:pt x="262" y="76"/>
                    <a:pt x="263" y="91"/>
                  </a:cubicBezTo>
                  <a:cubicBezTo>
                    <a:pt x="275" y="126"/>
                    <a:pt x="289" y="161"/>
                    <a:pt x="290" y="199"/>
                  </a:cubicBezTo>
                  <a:cubicBezTo>
                    <a:pt x="291" y="212"/>
                    <a:pt x="285" y="225"/>
                    <a:pt x="273" y="230"/>
                  </a:cubicBezTo>
                  <a:cubicBezTo>
                    <a:pt x="261" y="235"/>
                    <a:pt x="251" y="248"/>
                    <a:pt x="237" y="247"/>
                  </a:cubicBezTo>
                  <a:cubicBezTo>
                    <a:pt x="173" y="246"/>
                    <a:pt x="109" y="248"/>
                    <a:pt x="45" y="245"/>
                  </a:cubicBezTo>
                  <a:cubicBezTo>
                    <a:pt x="31" y="234"/>
                    <a:pt x="6" y="230"/>
                    <a:pt x="4" y="209"/>
                  </a:cubicBezTo>
                  <a:cubicBezTo>
                    <a:pt x="0" y="167"/>
                    <a:pt x="19" y="128"/>
                    <a:pt x="31" y="88"/>
                  </a:cubicBezTo>
                  <a:cubicBezTo>
                    <a:pt x="29" y="74"/>
                    <a:pt x="27" y="59"/>
                    <a:pt x="28" y="44"/>
                  </a:cubicBezTo>
                  <a:close/>
                  <a:moveTo>
                    <a:pt x="38" y="57"/>
                  </a:moveTo>
                  <a:cubicBezTo>
                    <a:pt x="41" y="71"/>
                    <a:pt x="43" y="86"/>
                    <a:pt x="53" y="97"/>
                  </a:cubicBezTo>
                  <a:cubicBezTo>
                    <a:pt x="62" y="109"/>
                    <a:pt x="75" y="113"/>
                    <a:pt x="88" y="119"/>
                  </a:cubicBezTo>
                  <a:cubicBezTo>
                    <a:pt x="92" y="113"/>
                    <a:pt x="95" y="107"/>
                    <a:pt x="100" y="102"/>
                  </a:cubicBezTo>
                  <a:cubicBezTo>
                    <a:pt x="108" y="104"/>
                    <a:pt x="115" y="111"/>
                    <a:pt x="119" y="119"/>
                  </a:cubicBezTo>
                  <a:cubicBezTo>
                    <a:pt x="138" y="119"/>
                    <a:pt x="157" y="118"/>
                    <a:pt x="176" y="119"/>
                  </a:cubicBezTo>
                  <a:cubicBezTo>
                    <a:pt x="178" y="113"/>
                    <a:pt x="181" y="107"/>
                    <a:pt x="183" y="101"/>
                  </a:cubicBezTo>
                  <a:cubicBezTo>
                    <a:pt x="195" y="105"/>
                    <a:pt x="205" y="124"/>
                    <a:pt x="218" y="113"/>
                  </a:cubicBezTo>
                  <a:cubicBezTo>
                    <a:pt x="241" y="104"/>
                    <a:pt x="253" y="80"/>
                    <a:pt x="253" y="57"/>
                  </a:cubicBezTo>
                  <a:cubicBezTo>
                    <a:pt x="182" y="57"/>
                    <a:pt x="110" y="56"/>
                    <a:pt x="38" y="57"/>
                  </a:cubicBezTo>
                  <a:close/>
                  <a:moveTo>
                    <a:pt x="44" y="108"/>
                  </a:moveTo>
                  <a:cubicBezTo>
                    <a:pt x="45" y="150"/>
                    <a:pt x="44" y="191"/>
                    <a:pt x="45" y="233"/>
                  </a:cubicBezTo>
                  <a:cubicBezTo>
                    <a:pt x="113" y="234"/>
                    <a:pt x="180" y="234"/>
                    <a:pt x="248" y="233"/>
                  </a:cubicBezTo>
                  <a:cubicBezTo>
                    <a:pt x="248" y="192"/>
                    <a:pt x="248" y="151"/>
                    <a:pt x="248" y="110"/>
                  </a:cubicBezTo>
                  <a:cubicBezTo>
                    <a:pt x="235" y="120"/>
                    <a:pt x="219" y="126"/>
                    <a:pt x="204" y="133"/>
                  </a:cubicBezTo>
                  <a:cubicBezTo>
                    <a:pt x="199" y="142"/>
                    <a:pt x="193" y="152"/>
                    <a:pt x="179" y="148"/>
                  </a:cubicBezTo>
                  <a:cubicBezTo>
                    <a:pt x="179" y="144"/>
                    <a:pt x="178" y="135"/>
                    <a:pt x="178" y="131"/>
                  </a:cubicBezTo>
                  <a:cubicBezTo>
                    <a:pt x="158" y="131"/>
                    <a:pt x="137" y="131"/>
                    <a:pt x="117" y="131"/>
                  </a:cubicBezTo>
                  <a:cubicBezTo>
                    <a:pt x="115" y="137"/>
                    <a:pt x="113" y="143"/>
                    <a:pt x="111" y="150"/>
                  </a:cubicBezTo>
                  <a:cubicBezTo>
                    <a:pt x="100" y="150"/>
                    <a:pt x="90" y="145"/>
                    <a:pt x="90" y="132"/>
                  </a:cubicBezTo>
                  <a:cubicBezTo>
                    <a:pt x="73" y="128"/>
                    <a:pt x="57" y="120"/>
                    <a:pt x="44" y="108"/>
                  </a:cubicBezTo>
                  <a:close/>
                  <a:moveTo>
                    <a:pt x="15" y="199"/>
                  </a:moveTo>
                  <a:cubicBezTo>
                    <a:pt x="14" y="210"/>
                    <a:pt x="23" y="217"/>
                    <a:pt x="31" y="224"/>
                  </a:cubicBezTo>
                  <a:cubicBezTo>
                    <a:pt x="34" y="191"/>
                    <a:pt x="32" y="158"/>
                    <a:pt x="32" y="125"/>
                  </a:cubicBezTo>
                  <a:cubicBezTo>
                    <a:pt x="23" y="149"/>
                    <a:pt x="17" y="174"/>
                    <a:pt x="15" y="199"/>
                  </a:cubicBezTo>
                  <a:close/>
                  <a:moveTo>
                    <a:pt x="262" y="129"/>
                  </a:moveTo>
                  <a:cubicBezTo>
                    <a:pt x="260" y="160"/>
                    <a:pt x="261" y="191"/>
                    <a:pt x="262" y="223"/>
                  </a:cubicBezTo>
                  <a:cubicBezTo>
                    <a:pt x="267" y="217"/>
                    <a:pt x="277" y="213"/>
                    <a:pt x="277" y="204"/>
                  </a:cubicBezTo>
                  <a:cubicBezTo>
                    <a:pt x="277" y="178"/>
                    <a:pt x="270" y="153"/>
                    <a:pt x="262" y="129"/>
                  </a:cubicBezTo>
                  <a:close/>
                  <a:moveTo>
                    <a:pt x="68" y="131"/>
                  </a:moveTo>
                  <a:cubicBezTo>
                    <a:pt x="69" y="156"/>
                    <a:pt x="65" y="182"/>
                    <a:pt x="70" y="207"/>
                  </a:cubicBezTo>
                  <a:cubicBezTo>
                    <a:pt x="87" y="215"/>
                    <a:pt x="107" y="209"/>
                    <a:pt x="125" y="211"/>
                  </a:cubicBezTo>
                  <a:cubicBezTo>
                    <a:pt x="158" y="209"/>
                    <a:pt x="192" y="214"/>
                    <a:pt x="225" y="207"/>
                  </a:cubicBezTo>
                  <a:cubicBezTo>
                    <a:pt x="227" y="182"/>
                    <a:pt x="226" y="156"/>
                    <a:pt x="225" y="130"/>
                  </a:cubicBezTo>
                  <a:cubicBezTo>
                    <a:pt x="214" y="133"/>
                    <a:pt x="206" y="140"/>
                    <a:pt x="201" y="150"/>
                  </a:cubicBezTo>
                  <a:cubicBezTo>
                    <a:pt x="196" y="158"/>
                    <a:pt x="185" y="153"/>
                    <a:pt x="177" y="154"/>
                  </a:cubicBezTo>
                  <a:cubicBezTo>
                    <a:pt x="175" y="148"/>
                    <a:pt x="173" y="143"/>
                    <a:pt x="172" y="138"/>
                  </a:cubicBezTo>
                  <a:cubicBezTo>
                    <a:pt x="156" y="138"/>
                    <a:pt x="139" y="137"/>
                    <a:pt x="123" y="137"/>
                  </a:cubicBezTo>
                  <a:cubicBezTo>
                    <a:pt x="119" y="146"/>
                    <a:pt x="114" y="158"/>
                    <a:pt x="102" y="155"/>
                  </a:cubicBezTo>
                  <a:cubicBezTo>
                    <a:pt x="91" y="156"/>
                    <a:pt x="88" y="145"/>
                    <a:pt x="85" y="137"/>
                  </a:cubicBezTo>
                  <a:cubicBezTo>
                    <a:pt x="79" y="135"/>
                    <a:pt x="73" y="133"/>
                    <a:pt x="68" y="13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4" name="Freeform 862"/>
            <p:cNvSpPr>
              <a:spLocks noEditPoints="1"/>
            </p:cNvSpPr>
            <p:nvPr/>
          </p:nvSpPr>
          <p:spPr bwMode="auto">
            <a:xfrm rot="1102409">
              <a:off x="7151611" y="260886"/>
              <a:ext cx="750390" cy="521920"/>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6" name="Freeform 870"/>
            <p:cNvSpPr>
              <a:spLocks noEditPoints="1"/>
            </p:cNvSpPr>
            <p:nvPr/>
          </p:nvSpPr>
          <p:spPr bwMode="auto">
            <a:xfrm>
              <a:off x="6413689" y="376238"/>
              <a:ext cx="557131" cy="511529"/>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7" name="Freeform 871"/>
            <p:cNvSpPr>
              <a:spLocks noEditPoints="1"/>
            </p:cNvSpPr>
            <p:nvPr/>
          </p:nvSpPr>
          <p:spPr bwMode="auto">
            <a:xfrm rot="21012297">
              <a:off x="6758409" y="-710538"/>
              <a:ext cx="711947" cy="934642"/>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9" name="Freeform 876"/>
            <p:cNvSpPr>
              <a:spLocks noEditPoints="1"/>
            </p:cNvSpPr>
            <p:nvPr/>
          </p:nvSpPr>
          <p:spPr bwMode="auto">
            <a:xfrm rot="20194755">
              <a:off x="9021869" y="-298446"/>
              <a:ext cx="531337" cy="632193"/>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101" name="Freeform 883"/>
            <p:cNvSpPr>
              <a:spLocks noEditPoints="1"/>
            </p:cNvSpPr>
            <p:nvPr/>
          </p:nvSpPr>
          <p:spPr bwMode="auto">
            <a:xfrm rot="6884895">
              <a:off x="8184438" y="2663633"/>
              <a:ext cx="203866" cy="315620"/>
            </a:xfrm>
            <a:custGeom>
              <a:avLst/>
              <a:gdLst>
                <a:gd name="T0" fmla="*/ 7 w 127"/>
                <a:gd name="T1" fmla="*/ 10 h 197"/>
                <a:gd name="T2" fmla="*/ 11 w 127"/>
                <a:gd name="T3" fmla="*/ 1 h 197"/>
                <a:gd name="T4" fmla="*/ 20 w 127"/>
                <a:gd name="T5" fmla="*/ 5 h 197"/>
                <a:gd name="T6" fmla="*/ 24 w 127"/>
                <a:gd name="T7" fmla="*/ 18 h 197"/>
                <a:gd name="T8" fmla="*/ 20 w 127"/>
                <a:gd name="T9" fmla="*/ 26 h 197"/>
                <a:gd name="T10" fmla="*/ 18 w 127"/>
                <a:gd name="T11" fmla="*/ 27 h 197"/>
                <a:gd name="T12" fmla="*/ 11 w 127"/>
                <a:gd name="T13" fmla="*/ 22 h 197"/>
                <a:gd name="T14" fmla="*/ 7 w 127"/>
                <a:gd name="T15" fmla="*/ 10 h 197"/>
                <a:gd name="T16" fmla="*/ 60 w 127"/>
                <a:gd name="T17" fmla="*/ 113 h 197"/>
                <a:gd name="T18" fmla="*/ 51 w 127"/>
                <a:gd name="T19" fmla="*/ 109 h 197"/>
                <a:gd name="T20" fmla="*/ 47 w 127"/>
                <a:gd name="T21" fmla="*/ 118 h 197"/>
                <a:gd name="T22" fmla="*/ 52 w 127"/>
                <a:gd name="T23" fmla="*/ 132 h 197"/>
                <a:gd name="T24" fmla="*/ 61 w 127"/>
                <a:gd name="T25" fmla="*/ 136 h 197"/>
                <a:gd name="T26" fmla="*/ 65 w 127"/>
                <a:gd name="T27" fmla="*/ 127 h 197"/>
                <a:gd name="T28" fmla="*/ 60 w 127"/>
                <a:gd name="T29" fmla="*/ 113 h 197"/>
                <a:gd name="T30" fmla="*/ 126 w 127"/>
                <a:gd name="T31" fmla="*/ 157 h 197"/>
                <a:gd name="T32" fmla="*/ 122 w 127"/>
                <a:gd name="T33" fmla="*/ 152 h 197"/>
                <a:gd name="T34" fmla="*/ 121 w 127"/>
                <a:gd name="T35" fmla="*/ 143 h 197"/>
                <a:gd name="T36" fmla="*/ 65 w 127"/>
                <a:gd name="T37" fmla="*/ 77 h 197"/>
                <a:gd name="T38" fmla="*/ 68 w 127"/>
                <a:gd name="T39" fmla="*/ 63 h 197"/>
                <a:gd name="T40" fmla="*/ 66 w 127"/>
                <a:gd name="T41" fmla="*/ 51 h 197"/>
                <a:gd name="T42" fmla="*/ 34 w 127"/>
                <a:gd name="T43" fmla="*/ 29 h 197"/>
                <a:gd name="T44" fmla="*/ 22 w 127"/>
                <a:gd name="T45" fmla="*/ 31 h 197"/>
                <a:gd name="T46" fmla="*/ 0 w 127"/>
                <a:gd name="T47" fmla="*/ 63 h 197"/>
                <a:gd name="T48" fmla="*/ 2 w 127"/>
                <a:gd name="T49" fmla="*/ 75 h 197"/>
                <a:gd name="T50" fmla="*/ 19 w 127"/>
                <a:gd name="T51" fmla="*/ 94 h 197"/>
                <a:gd name="T52" fmla="*/ 20 w 127"/>
                <a:gd name="T53" fmla="*/ 181 h 197"/>
                <a:gd name="T54" fmla="*/ 25 w 127"/>
                <a:gd name="T55" fmla="*/ 188 h 197"/>
                <a:gd name="T56" fmla="*/ 25 w 127"/>
                <a:gd name="T57" fmla="*/ 195 h 197"/>
                <a:gd name="T58" fmla="*/ 27 w 127"/>
                <a:gd name="T59" fmla="*/ 197 h 197"/>
                <a:gd name="T60" fmla="*/ 30 w 127"/>
                <a:gd name="T61" fmla="*/ 194 h 197"/>
                <a:gd name="T62" fmla="*/ 29 w 127"/>
                <a:gd name="T63" fmla="*/ 188 h 197"/>
                <a:gd name="T64" fmla="*/ 35 w 127"/>
                <a:gd name="T65" fmla="*/ 181 h 197"/>
                <a:gd name="T66" fmla="*/ 35 w 127"/>
                <a:gd name="T67" fmla="*/ 74 h 197"/>
                <a:gd name="T68" fmla="*/ 27 w 127"/>
                <a:gd name="T69" fmla="*/ 66 h 197"/>
                <a:gd name="T70" fmla="*/ 19 w 127"/>
                <a:gd name="T71" fmla="*/ 74 h 197"/>
                <a:gd name="T72" fmla="*/ 19 w 127"/>
                <a:gd name="T73" fmla="*/ 86 h 197"/>
                <a:gd name="T74" fmla="*/ 9 w 127"/>
                <a:gd name="T75" fmla="*/ 73 h 197"/>
                <a:gd name="T76" fmla="*/ 7 w 127"/>
                <a:gd name="T77" fmla="*/ 63 h 197"/>
                <a:gd name="T78" fmla="*/ 24 w 127"/>
                <a:gd name="T79" fmla="*/ 38 h 197"/>
                <a:gd name="T80" fmla="*/ 34 w 127"/>
                <a:gd name="T81" fmla="*/ 36 h 197"/>
                <a:gd name="T82" fmla="*/ 59 w 127"/>
                <a:gd name="T83" fmla="*/ 54 h 197"/>
                <a:gd name="T84" fmla="*/ 61 w 127"/>
                <a:gd name="T85" fmla="*/ 63 h 197"/>
                <a:gd name="T86" fmla="*/ 60 w 127"/>
                <a:gd name="T87" fmla="*/ 71 h 197"/>
                <a:gd name="T88" fmla="*/ 52 w 127"/>
                <a:gd name="T89" fmla="*/ 62 h 197"/>
                <a:gd name="T90" fmla="*/ 41 w 127"/>
                <a:gd name="T91" fmla="*/ 61 h 197"/>
                <a:gd name="T92" fmla="*/ 40 w 127"/>
                <a:gd name="T93" fmla="*/ 72 h 197"/>
                <a:gd name="T94" fmla="*/ 110 w 127"/>
                <a:gd name="T95" fmla="*/ 153 h 197"/>
                <a:gd name="T96" fmla="*/ 115 w 127"/>
                <a:gd name="T97" fmla="*/ 156 h 197"/>
                <a:gd name="T98" fmla="*/ 119 w 127"/>
                <a:gd name="T99" fmla="*/ 155 h 197"/>
                <a:gd name="T100" fmla="*/ 123 w 127"/>
                <a:gd name="T101" fmla="*/ 160 h 197"/>
                <a:gd name="T102" fmla="*/ 124 w 127"/>
                <a:gd name="T103" fmla="*/ 161 h 197"/>
                <a:gd name="T104" fmla="*/ 126 w 127"/>
                <a:gd name="T105" fmla="*/ 160 h 197"/>
                <a:gd name="T106" fmla="*/ 126 w 127"/>
                <a:gd name="T107" fmla="*/ 1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197">
                  <a:moveTo>
                    <a:pt x="7" y="10"/>
                  </a:moveTo>
                  <a:cubicBezTo>
                    <a:pt x="5" y="6"/>
                    <a:pt x="7" y="2"/>
                    <a:pt x="11" y="1"/>
                  </a:cubicBezTo>
                  <a:cubicBezTo>
                    <a:pt x="14" y="0"/>
                    <a:pt x="18" y="2"/>
                    <a:pt x="20" y="5"/>
                  </a:cubicBezTo>
                  <a:cubicBezTo>
                    <a:pt x="24" y="18"/>
                    <a:pt x="24" y="18"/>
                    <a:pt x="24" y="18"/>
                  </a:cubicBezTo>
                  <a:cubicBezTo>
                    <a:pt x="26" y="21"/>
                    <a:pt x="24" y="25"/>
                    <a:pt x="20" y="26"/>
                  </a:cubicBezTo>
                  <a:cubicBezTo>
                    <a:pt x="19" y="27"/>
                    <a:pt x="19" y="27"/>
                    <a:pt x="18" y="27"/>
                  </a:cubicBezTo>
                  <a:cubicBezTo>
                    <a:pt x="15" y="27"/>
                    <a:pt x="12" y="25"/>
                    <a:pt x="11" y="22"/>
                  </a:cubicBezTo>
                  <a:lnTo>
                    <a:pt x="7" y="10"/>
                  </a:lnTo>
                  <a:close/>
                  <a:moveTo>
                    <a:pt x="60" y="113"/>
                  </a:moveTo>
                  <a:cubicBezTo>
                    <a:pt x="58" y="109"/>
                    <a:pt x="54" y="108"/>
                    <a:pt x="51" y="109"/>
                  </a:cubicBezTo>
                  <a:cubicBezTo>
                    <a:pt x="47" y="110"/>
                    <a:pt x="45" y="114"/>
                    <a:pt x="47" y="118"/>
                  </a:cubicBezTo>
                  <a:cubicBezTo>
                    <a:pt x="52" y="132"/>
                    <a:pt x="52" y="132"/>
                    <a:pt x="52" y="132"/>
                  </a:cubicBezTo>
                  <a:cubicBezTo>
                    <a:pt x="53" y="135"/>
                    <a:pt x="57" y="137"/>
                    <a:pt x="61" y="136"/>
                  </a:cubicBezTo>
                  <a:cubicBezTo>
                    <a:pt x="64" y="134"/>
                    <a:pt x="66" y="131"/>
                    <a:pt x="65" y="127"/>
                  </a:cubicBezTo>
                  <a:lnTo>
                    <a:pt x="60" y="113"/>
                  </a:lnTo>
                  <a:close/>
                  <a:moveTo>
                    <a:pt x="126" y="157"/>
                  </a:moveTo>
                  <a:cubicBezTo>
                    <a:pt x="122" y="152"/>
                    <a:pt x="122" y="152"/>
                    <a:pt x="122" y="152"/>
                  </a:cubicBezTo>
                  <a:cubicBezTo>
                    <a:pt x="124" y="149"/>
                    <a:pt x="124" y="146"/>
                    <a:pt x="121" y="143"/>
                  </a:cubicBezTo>
                  <a:cubicBezTo>
                    <a:pt x="65" y="77"/>
                    <a:pt x="65" y="77"/>
                    <a:pt x="65" y="77"/>
                  </a:cubicBezTo>
                  <a:cubicBezTo>
                    <a:pt x="67" y="73"/>
                    <a:pt x="68" y="68"/>
                    <a:pt x="68" y="63"/>
                  </a:cubicBezTo>
                  <a:cubicBezTo>
                    <a:pt x="68" y="59"/>
                    <a:pt x="67" y="55"/>
                    <a:pt x="66" y="51"/>
                  </a:cubicBezTo>
                  <a:cubicBezTo>
                    <a:pt x="61" y="38"/>
                    <a:pt x="48" y="29"/>
                    <a:pt x="34" y="29"/>
                  </a:cubicBezTo>
                  <a:cubicBezTo>
                    <a:pt x="30" y="29"/>
                    <a:pt x="26" y="30"/>
                    <a:pt x="22" y="31"/>
                  </a:cubicBezTo>
                  <a:cubicBezTo>
                    <a:pt x="8" y="36"/>
                    <a:pt x="0" y="49"/>
                    <a:pt x="0" y="63"/>
                  </a:cubicBezTo>
                  <a:cubicBezTo>
                    <a:pt x="0" y="67"/>
                    <a:pt x="0" y="71"/>
                    <a:pt x="2" y="75"/>
                  </a:cubicBezTo>
                  <a:cubicBezTo>
                    <a:pt x="5" y="84"/>
                    <a:pt x="11" y="90"/>
                    <a:pt x="19" y="94"/>
                  </a:cubicBezTo>
                  <a:cubicBezTo>
                    <a:pt x="20" y="181"/>
                    <a:pt x="20" y="181"/>
                    <a:pt x="20" y="181"/>
                  </a:cubicBezTo>
                  <a:cubicBezTo>
                    <a:pt x="20" y="184"/>
                    <a:pt x="22" y="187"/>
                    <a:pt x="25" y="188"/>
                  </a:cubicBezTo>
                  <a:cubicBezTo>
                    <a:pt x="25" y="195"/>
                    <a:pt x="25" y="195"/>
                    <a:pt x="25" y="195"/>
                  </a:cubicBezTo>
                  <a:cubicBezTo>
                    <a:pt x="25" y="196"/>
                    <a:pt x="26" y="197"/>
                    <a:pt x="27" y="197"/>
                  </a:cubicBezTo>
                  <a:cubicBezTo>
                    <a:pt x="29" y="197"/>
                    <a:pt x="30" y="196"/>
                    <a:pt x="30" y="194"/>
                  </a:cubicBezTo>
                  <a:cubicBezTo>
                    <a:pt x="29" y="188"/>
                    <a:pt x="29" y="188"/>
                    <a:pt x="29" y="188"/>
                  </a:cubicBezTo>
                  <a:cubicBezTo>
                    <a:pt x="33" y="187"/>
                    <a:pt x="35" y="184"/>
                    <a:pt x="35" y="181"/>
                  </a:cubicBezTo>
                  <a:cubicBezTo>
                    <a:pt x="35" y="74"/>
                    <a:pt x="35" y="74"/>
                    <a:pt x="35" y="74"/>
                  </a:cubicBezTo>
                  <a:cubicBezTo>
                    <a:pt x="34" y="70"/>
                    <a:pt x="31" y="66"/>
                    <a:pt x="27" y="66"/>
                  </a:cubicBezTo>
                  <a:cubicBezTo>
                    <a:pt x="22" y="66"/>
                    <a:pt x="19" y="70"/>
                    <a:pt x="19" y="74"/>
                  </a:cubicBezTo>
                  <a:cubicBezTo>
                    <a:pt x="19" y="86"/>
                    <a:pt x="19" y="86"/>
                    <a:pt x="19" y="86"/>
                  </a:cubicBezTo>
                  <a:cubicBezTo>
                    <a:pt x="14" y="83"/>
                    <a:pt x="11" y="78"/>
                    <a:pt x="9" y="73"/>
                  </a:cubicBezTo>
                  <a:cubicBezTo>
                    <a:pt x="7" y="70"/>
                    <a:pt x="7" y="66"/>
                    <a:pt x="7" y="63"/>
                  </a:cubicBezTo>
                  <a:cubicBezTo>
                    <a:pt x="7" y="52"/>
                    <a:pt x="14" y="42"/>
                    <a:pt x="24" y="38"/>
                  </a:cubicBezTo>
                  <a:cubicBezTo>
                    <a:pt x="28" y="37"/>
                    <a:pt x="31" y="36"/>
                    <a:pt x="34" y="36"/>
                  </a:cubicBezTo>
                  <a:cubicBezTo>
                    <a:pt x="45" y="36"/>
                    <a:pt x="55" y="43"/>
                    <a:pt x="59" y="54"/>
                  </a:cubicBezTo>
                  <a:cubicBezTo>
                    <a:pt x="60" y="57"/>
                    <a:pt x="61" y="60"/>
                    <a:pt x="61" y="63"/>
                  </a:cubicBezTo>
                  <a:cubicBezTo>
                    <a:pt x="61" y="66"/>
                    <a:pt x="60" y="68"/>
                    <a:pt x="60" y="71"/>
                  </a:cubicBezTo>
                  <a:cubicBezTo>
                    <a:pt x="52" y="62"/>
                    <a:pt x="52" y="62"/>
                    <a:pt x="52" y="62"/>
                  </a:cubicBezTo>
                  <a:cubicBezTo>
                    <a:pt x="50" y="59"/>
                    <a:pt x="45" y="58"/>
                    <a:pt x="41" y="61"/>
                  </a:cubicBezTo>
                  <a:cubicBezTo>
                    <a:pt x="38" y="64"/>
                    <a:pt x="38" y="69"/>
                    <a:pt x="40" y="72"/>
                  </a:cubicBezTo>
                  <a:cubicBezTo>
                    <a:pt x="110" y="153"/>
                    <a:pt x="110" y="153"/>
                    <a:pt x="110" y="153"/>
                  </a:cubicBezTo>
                  <a:cubicBezTo>
                    <a:pt x="111" y="155"/>
                    <a:pt x="113" y="156"/>
                    <a:pt x="115" y="156"/>
                  </a:cubicBezTo>
                  <a:cubicBezTo>
                    <a:pt x="117" y="156"/>
                    <a:pt x="118" y="155"/>
                    <a:pt x="119" y="155"/>
                  </a:cubicBezTo>
                  <a:cubicBezTo>
                    <a:pt x="123" y="160"/>
                    <a:pt x="123" y="160"/>
                    <a:pt x="123" y="160"/>
                  </a:cubicBezTo>
                  <a:cubicBezTo>
                    <a:pt x="123" y="160"/>
                    <a:pt x="124" y="161"/>
                    <a:pt x="124" y="161"/>
                  </a:cubicBezTo>
                  <a:cubicBezTo>
                    <a:pt x="125" y="161"/>
                    <a:pt x="125" y="161"/>
                    <a:pt x="126" y="160"/>
                  </a:cubicBezTo>
                  <a:cubicBezTo>
                    <a:pt x="127" y="159"/>
                    <a:pt x="127" y="158"/>
                    <a:pt x="126" y="15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103" name="Freeform 897"/>
            <p:cNvSpPr>
              <a:spLocks noEditPoints="1"/>
            </p:cNvSpPr>
            <p:nvPr/>
          </p:nvSpPr>
          <p:spPr bwMode="auto">
            <a:xfrm rot="1619806">
              <a:off x="8004175" y="128066"/>
              <a:ext cx="454435" cy="546742"/>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grpSp>
        <p:nvGrpSpPr>
          <p:cNvPr id="12" name="组合 11"/>
          <p:cNvGrpSpPr/>
          <p:nvPr/>
        </p:nvGrpSpPr>
        <p:grpSpPr>
          <a:xfrm>
            <a:off x="955635" y="1423280"/>
            <a:ext cx="4757383" cy="3092852"/>
            <a:chOff x="955635" y="1423280"/>
            <a:chExt cx="4757383" cy="3092852"/>
          </a:xfrm>
        </p:grpSpPr>
        <p:sp>
          <p:nvSpPr>
            <p:cNvPr id="7" name="椭圆 6"/>
            <p:cNvSpPr/>
            <p:nvPr/>
          </p:nvSpPr>
          <p:spPr>
            <a:xfrm>
              <a:off x="2521527" y="1423280"/>
              <a:ext cx="1625600" cy="1625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 name="文本框 103"/>
            <p:cNvSpPr txBox="1"/>
            <p:nvPr/>
          </p:nvSpPr>
          <p:spPr>
            <a:xfrm>
              <a:off x="2675676" y="1547973"/>
              <a:ext cx="1480835" cy="1323439"/>
            </a:xfrm>
            <a:prstGeom prst="rect">
              <a:avLst/>
            </a:prstGeom>
            <a:noFill/>
          </p:spPr>
          <p:txBody>
            <a:bodyPr wrap="square" rtlCol="0">
              <a:spAutoFit/>
            </a:bodyPr>
            <a:lstStyle/>
            <a:p>
              <a:r>
                <a:rPr lang="en-US" altLang="zh-CN" sz="8000" dirty="0">
                  <a:solidFill>
                    <a:schemeClr val="tx1">
                      <a:lumMod val="75000"/>
                      <a:lumOff val="25000"/>
                    </a:schemeClr>
                  </a:solidFill>
                  <a:cs typeface="+mn-ea"/>
                  <a:sym typeface="+mn-lt"/>
                </a:rPr>
                <a:t>01</a:t>
              </a:r>
              <a:endParaRPr lang="zh-CN" altLang="en-US" sz="8000" dirty="0">
                <a:solidFill>
                  <a:schemeClr val="tx1">
                    <a:lumMod val="75000"/>
                    <a:lumOff val="25000"/>
                  </a:schemeClr>
                </a:solidFill>
                <a:cs typeface="+mn-ea"/>
                <a:sym typeface="+mn-lt"/>
              </a:endParaRPr>
            </a:p>
          </p:txBody>
        </p:sp>
        <p:sp>
          <p:nvSpPr>
            <p:cNvPr id="105" name="文本框 104"/>
            <p:cNvSpPr txBox="1"/>
            <p:nvPr/>
          </p:nvSpPr>
          <p:spPr>
            <a:xfrm>
              <a:off x="1620732" y="3173573"/>
              <a:ext cx="3590721" cy="707886"/>
            </a:xfrm>
            <a:prstGeom prst="rect">
              <a:avLst/>
            </a:prstGeom>
            <a:noFill/>
          </p:spPr>
          <p:txBody>
            <a:bodyPr wrap="square" rtlCol="0">
              <a:spAutoFit/>
            </a:bodyPr>
            <a:lstStyle/>
            <a:p>
              <a:r>
                <a:rPr lang="zh-CN" altLang="en-US" sz="4000" spc="300" dirty="0">
                  <a:solidFill>
                    <a:srgbClr val="46525B"/>
                  </a:solidFill>
                  <a:cs typeface="+mn-ea"/>
                  <a:sym typeface="+mn-lt"/>
                </a:rPr>
                <a:t>研究背景介绍</a:t>
              </a:r>
              <a:endParaRPr lang="zh-CN" altLang="en-US" sz="4000" spc="300" dirty="0">
                <a:solidFill>
                  <a:srgbClr val="46525B"/>
                </a:solidFill>
                <a:cs typeface="+mn-ea"/>
                <a:sym typeface="+mn-lt"/>
              </a:endParaRPr>
            </a:p>
          </p:txBody>
        </p:sp>
        <p:sp>
          <p:nvSpPr>
            <p:cNvPr id="106" name="文本框 105"/>
            <p:cNvSpPr txBox="1"/>
            <p:nvPr/>
          </p:nvSpPr>
          <p:spPr>
            <a:xfrm>
              <a:off x="955635" y="3902118"/>
              <a:ext cx="4757383" cy="614014"/>
            </a:xfrm>
            <a:prstGeom prst="rect">
              <a:avLst/>
            </a:prstGeom>
            <a:noFill/>
          </p:spPr>
          <p:txBody>
            <a:bodyPr wrap="square" rtlCol="0">
              <a:spAutoFit/>
            </a:bodyPr>
            <a:lstStyle/>
            <a:p>
              <a:pPr algn="ctr">
                <a:lnSpc>
                  <a:spcPct val="150000"/>
                </a:lnSpc>
              </a:pPr>
              <a:r>
                <a:rPr lang="en-US" altLang="zh-CN" sz="1200" dirty="0">
                  <a:solidFill>
                    <a:srgbClr val="46525B"/>
                  </a:solidFill>
                  <a:cs typeface="+mn-ea"/>
                  <a:sym typeface="+mn-lt"/>
                </a:rPr>
                <a:t>Double-click here to add your text message content Double-click here to add your text message content</a:t>
              </a:r>
              <a:endParaRPr lang="zh-CN" altLang="en-US" sz="1200" dirty="0">
                <a:solidFill>
                  <a:srgbClr val="46525B"/>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9"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47"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76112" y="1798410"/>
            <a:ext cx="2697328" cy="486891"/>
          </a:xfrm>
          <a:prstGeom prst="rect">
            <a:avLst/>
          </a:prstGeom>
        </p:spPr>
        <p:txBody>
          <a:bodyPr wrap="none" lIns="116421" tIns="58211" rIns="116421" bIns="58211">
            <a:spAutoFit/>
          </a:bodyPr>
          <a:lstStyle/>
          <a:p>
            <a:pPr lvl="0"/>
            <a:r>
              <a:rPr lang="zh-CN" altLang="en-US" sz="2400" b="1" dirty="0">
                <a:ln w="38100">
                  <a:noFill/>
                </a:ln>
                <a:solidFill>
                  <a:srgbClr val="46525B"/>
                </a:solidFill>
                <a:cs typeface="+mn-ea"/>
                <a:sym typeface="+mn-lt"/>
              </a:rPr>
              <a:t>点击此处输入标题</a:t>
            </a:r>
            <a:endParaRPr lang="zh-CN" altLang="en-US" sz="2400" b="1" dirty="0">
              <a:ln w="38100">
                <a:noFill/>
              </a:ln>
              <a:solidFill>
                <a:srgbClr val="46525B"/>
              </a:solidFill>
              <a:cs typeface="+mn-ea"/>
              <a:sym typeface="+mn-lt"/>
            </a:endParaRPr>
          </a:p>
        </p:txBody>
      </p:sp>
      <p:cxnSp>
        <p:nvCxnSpPr>
          <p:cNvPr id="14" name="直接连接符 13"/>
          <p:cNvCxnSpPr/>
          <p:nvPr/>
        </p:nvCxnSpPr>
        <p:spPr>
          <a:xfrm>
            <a:off x="6148856" y="2349763"/>
            <a:ext cx="4771155" cy="0"/>
          </a:xfrm>
          <a:prstGeom prst="line">
            <a:avLst/>
          </a:prstGeom>
          <a:noFill/>
          <a:ln w="12700" cap="flat" cmpd="sng" algn="ctr">
            <a:solidFill>
              <a:srgbClr val="FFC000"/>
            </a:solidFill>
            <a:prstDash val="dash"/>
            <a:headEnd type="none" w="med" len="med"/>
            <a:tailEnd type="none" w="med" len="med"/>
          </a:ln>
          <a:effectLst/>
        </p:spPr>
      </p:cxnSp>
      <p:sp>
        <p:nvSpPr>
          <p:cNvPr id="6" name="矩形 5"/>
          <p:cNvSpPr/>
          <p:nvPr/>
        </p:nvSpPr>
        <p:spPr>
          <a:xfrm>
            <a:off x="0" y="705853"/>
            <a:ext cx="5614737" cy="6152147"/>
          </a:xfrm>
          <a:prstGeom prst="rect">
            <a:avLst/>
          </a:prstGeom>
          <a:blipFill dpi="0" rotWithShape="1">
            <a:blip r:embed="rId1"/>
            <a:srcRect/>
            <a:stretch>
              <a:fillRect l="-31000" r="-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5862955" y="2643505"/>
            <a:ext cx="6004560" cy="3773805"/>
            <a:chOff x="5862955" y="2643505"/>
            <a:chExt cx="6004560" cy="3773805"/>
          </a:xfrm>
        </p:grpSpPr>
        <p:sp>
          <p:nvSpPr>
            <p:cNvPr id="482" name="Shape 482"/>
            <p:cNvSpPr/>
            <p:nvPr/>
          </p:nvSpPr>
          <p:spPr>
            <a:xfrm>
              <a:off x="5862955" y="2643505"/>
              <a:ext cx="6004560" cy="3773805"/>
            </a:xfrm>
            <a:prstGeom prst="rect">
              <a:avLst/>
            </a:prstGeom>
            <a:solidFill>
              <a:srgbClr val="46525B"/>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cs typeface="+mn-ea"/>
                <a:sym typeface="+mn-lt"/>
              </a:endParaRPr>
            </a:p>
          </p:txBody>
        </p:sp>
        <p:sp>
          <p:nvSpPr>
            <p:cNvPr id="15" name="TextBox 10"/>
            <p:cNvSpPr txBox="1">
              <a:spLocks noChangeArrowheads="1"/>
            </p:cNvSpPr>
            <p:nvPr/>
          </p:nvSpPr>
          <p:spPr bwMode="auto">
            <a:xfrm>
              <a:off x="6289002" y="3467556"/>
              <a:ext cx="4968875" cy="6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530" eaLnBrk="0" fontAlgn="base" hangingPunct="0">
                <a:spcBef>
                  <a:spcPct val="0"/>
                </a:spcBef>
                <a:spcAft>
                  <a:spcPct val="0"/>
                </a:spcAft>
                <a:defRPr sz="3600">
                  <a:solidFill>
                    <a:schemeClr val="tx1"/>
                  </a:solidFill>
                  <a:latin typeface="Lato Light"/>
                </a:defRPr>
              </a:lvl6pPr>
              <a:lvl7pPr marL="2971800" indent="-228600" defTabSz="1827530" eaLnBrk="0" fontAlgn="base" hangingPunct="0">
                <a:spcBef>
                  <a:spcPct val="0"/>
                </a:spcBef>
                <a:spcAft>
                  <a:spcPct val="0"/>
                </a:spcAft>
                <a:defRPr sz="3600">
                  <a:solidFill>
                    <a:schemeClr val="tx1"/>
                  </a:solidFill>
                  <a:latin typeface="Lato Light"/>
                </a:defRPr>
              </a:lvl7pPr>
              <a:lvl8pPr marL="3429000" indent="-228600" defTabSz="1827530" eaLnBrk="0" fontAlgn="base" hangingPunct="0">
                <a:spcBef>
                  <a:spcPct val="0"/>
                </a:spcBef>
                <a:spcAft>
                  <a:spcPct val="0"/>
                </a:spcAft>
                <a:defRPr sz="3600">
                  <a:solidFill>
                    <a:schemeClr val="tx1"/>
                  </a:solidFill>
                  <a:latin typeface="Lato Light"/>
                </a:defRPr>
              </a:lvl8pPr>
              <a:lvl9pPr marL="3886200" indent="-228600" defTabSz="1827530" eaLnBrk="0" fontAlgn="base" hangingPunct="0">
                <a:spcBef>
                  <a:spcPct val="0"/>
                </a:spcBef>
                <a:spcAft>
                  <a:spcPct val="0"/>
                </a:spcAft>
                <a:defRPr sz="3600">
                  <a:solidFill>
                    <a:schemeClr val="tx1"/>
                  </a:solidFill>
                  <a:latin typeface="Lato Light"/>
                </a:defRPr>
              </a:lvl9pPr>
            </a:lstStyle>
            <a:p>
              <a:pPr>
                <a:lnSpc>
                  <a:spcPct val="150000"/>
                </a:lnSpc>
              </a:pPr>
              <a:r>
                <a:rPr lang="zh-CN" altLang="en-US" sz="1200" spc="300" dirty="0">
                  <a:solidFill>
                    <a:schemeClr val="bg1"/>
                  </a:solidFill>
                  <a:latin typeface="+mn-lt"/>
                  <a:cs typeface="+mn-ea"/>
                  <a:sym typeface="+mn-lt"/>
                </a:rPr>
                <a:t>双击在此添加你的文本信息内容双击在此添加你的文本信息内容双击在此添加你的文本信息内容双击在此添加你的</a:t>
              </a:r>
              <a:endParaRPr lang="zh-CN" altLang="en-US" sz="1200" spc="300" dirty="0">
                <a:solidFill>
                  <a:schemeClr val="bg1"/>
                </a:solidFill>
                <a:latin typeface="+mn-lt"/>
                <a:cs typeface="+mn-ea"/>
                <a:sym typeface="+mn-lt"/>
              </a:endParaRPr>
            </a:p>
          </p:txBody>
        </p:sp>
        <p:sp>
          <p:nvSpPr>
            <p:cNvPr id="17" name="TextBox 10"/>
            <p:cNvSpPr txBox="1">
              <a:spLocks noChangeArrowheads="1"/>
            </p:cNvSpPr>
            <p:nvPr/>
          </p:nvSpPr>
          <p:spPr bwMode="auto">
            <a:xfrm>
              <a:off x="6289002" y="4905301"/>
              <a:ext cx="4968875" cy="6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530" eaLnBrk="0" fontAlgn="base" hangingPunct="0">
                <a:spcBef>
                  <a:spcPct val="0"/>
                </a:spcBef>
                <a:spcAft>
                  <a:spcPct val="0"/>
                </a:spcAft>
                <a:defRPr sz="3600">
                  <a:solidFill>
                    <a:schemeClr val="tx1"/>
                  </a:solidFill>
                  <a:latin typeface="Lato Light"/>
                </a:defRPr>
              </a:lvl6pPr>
              <a:lvl7pPr marL="2971800" indent="-228600" defTabSz="1827530" eaLnBrk="0" fontAlgn="base" hangingPunct="0">
                <a:spcBef>
                  <a:spcPct val="0"/>
                </a:spcBef>
                <a:spcAft>
                  <a:spcPct val="0"/>
                </a:spcAft>
                <a:defRPr sz="3600">
                  <a:solidFill>
                    <a:schemeClr val="tx1"/>
                  </a:solidFill>
                  <a:latin typeface="Lato Light"/>
                </a:defRPr>
              </a:lvl7pPr>
              <a:lvl8pPr marL="3429000" indent="-228600" defTabSz="1827530" eaLnBrk="0" fontAlgn="base" hangingPunct="0">
                <a:spcBef>
                  <a:spcPct val="0"/>
                </a:spcBef>
                <a:spcAft>
                  <a:spcPct val="0"/>
                </a:spcAft>
                <a:defRPr sz="3600">
                  <a:solidFill>
                    <a:schemeClr val="tx1"/>
                  </a:solidFill>
                  <a:latin typeface="Lato Light"/>
                </a:defRPr>
              </a:lvl8pPr>
              <a:lvl9pPr marL="3886200" indent="-228600" defTabSz="1827530" eaLnBrk="0" fontAlgn="base" hangingPunct="0">
                <a:spcBef>
                  <a:spcPct val="0"/>
                </a:spcBef>
                <a:spcAft>
                  <a:spcPct val="0"/>
                </a:spcAft>
                <a:defRPr sz="3600">
                  <a:solidFill>
                    <a:schemeClr val="tx1"/>
                  </a:solidFill>
                  <a:latin typeface="Lato Light"/>
                </a:defRPr>
              </a:lvl9pPr>
            </a:lstStyle>
            <a:p>
              <a:pPr>
                <a:lnSpc>
                  <a:spcPct val="150000"/>
                </a:lnSpc>
              </a:pPr>
              <a:r>
                <a:rPr lang="zh-CN" altLang="en-US" sz="1200" spc="300" dirty="0">
                  <a:solidFill>
                    <a:schemeClr val="bg1"/>
                  </a:solidFill>
                  <a:latin typeface="+mn-lt"/>
                  <a:cs typeface="+mn-ea"/>
                  <a:sym typeface="+mn-lt"/>
                </a:rPr>
                <a:t>双击在此添加你的文本信息内容双击在此添加你的文本信息内容双击在此添加你的文本信息内容双击在此添加你的</a:t>
              </a:r>
              <a:endParaRPr lang="zh-CN" altLang="en-US" sz="1200" spc="300" dirty="0">
                <a:solidFill>
                  <a:schemeClr val="bg1"/>
                </a:solidFill>
                <a:latin typeface="+mn-lt"/>
                <a:cs typeface="+mn-ea"/>
                <a:sym typeface="+mn-lt"/>
              </a:endParaRPr>
            </a:p>
          </p:txBody>
        </p:sp>
        <p:sp>
          <p:nvSpPr>
            <p:cNvPr id="11" name="Freeform 861"/>
            <p:cNvSpPr>
              <a:spLocks noEditPoints="1"/>
            </p:cNvSpPr>
            <p:nvPr/>
          </p:nvSpPr>
          <p:spPr bwMode="auto">
            <a:xfrm>
              <a:off x="8569658" y="4336104"/>
              <a:ext cx="591154" cy="488166"/>
            </a:xfrm>
            <a:custGeom>
              <a:avLst/>
              <a:gdLst>
                <a:gd name="T0" fmla="*/ 266 w 296"/>
                <a:gd name="T1" fmla="*/ 2 h 244"/>
                <a:gd name="T2" fmla="*/ 295 w 296"/>
                <a:gd name="T3" fmla="*/ 216 h 244"/>
                <a:gd name="T4" fmla="*/ 241 w 296"/>
                <a:gd name="T5" fmla="*/ 225 h 244"/>
                <a:gd name="T6" fmla="*/ 19 w 296"/>
                <a:gd name="T7" fmla="*/ 240 h 244"/>
                <a:gd name="T8" fmla="*/ 1 w 296"/>
                <a:gd name="T9" fmla="*/ 32 h 244"/>
                <a:gd name="T10" fmla="*/ 15 w 296"/>
                <a:gd name="T11" fmla="*/ 17 h 244"/>
                <a:gd name="T12" fmla="*/ 28 w 296"/>
                <a:gd name="T13" fmla="*/ 227 h 244"/>
                <a:gd name="T14" fmla="*/ 258 w 296"/>
                <a:gd name="T15" fmla="*/ 212 h 244"/>
                <a:gd name="T16" fmla="*/ 281 w 296"/>
                <a:gd name="T17" fmla="*/ 172 h 244"/>
                <a:gd name="T18" fmla="*/ 15 w 296"/>
                <a:gd name="T19" fmla="*/ 17 h 244"/>
                <a:gd name="T20" fmla="*/ 27 w 296"/>
                <a:gd name="T21" fmla="*/ 185 h 244"/>
                <a:gd name="T22" fmla="*/ 269 w 296"/>
                <a:gd name="T23" fmla="*/ 28 h 244"/>
                <a:gd name="T24" fmla="*/ 49 w 296"/>
                <a:gd name="T25" fmla="*/ 94 h 244"/>
                <a:gd name="T26" fmla="*/ 66 w 296"/>
                <a:gd name="T27" fmla="*/ 122 h 244"/>
                <a:gd name="T28" fmla="*/ 49 w 296"/>
                <a:gd name="T29" fmla="*/ 94 h 244"/>
                <a:gd name="T30" fmla="*/ 94 w 296"/>
                <a:gd name="T31" fmla="*/ 96 h 244"/>
                <a:gd name="T32" fmla="*/ 102 w 296"/>
                <a:gd name="T33" fmla="*/ 121 h 244"/>
                <a:gd name="T34" fmla="*/ 101 w 296"/>
                <a:gd name="T35" fmla="*/ 96 h 244"/>
                <a:gd name="T36" fmla="*/ 106 w 296"/>
                <a:gd name="T37" fmla="*/ 90 h 244"/>
                <a:gd name="T38" fmla="*/ 115 w 296"/>
                <a:gd name="T39" fmla="*/ 106 h 244"/>
                <a:gd name="T40" fmla="*/ 103 w 296"/>
                <a:gd name="T41" fmla="*/ 118 h 244"/>
                <a:gd name="T42" fmla="*/ 130 w 296"/>
                <a:gd name="T43" fmla="*/ 90 h 244"/>
                <a:gd name="T44" fmla="*/ 164 w 296"/>
                <a:gd name="T45" fmla="*/ 89 h 244"/>
                <a:gd name="T46" fmla="*/ 168 w 296"/>
                <a:gd name="T47" fmla="*/ 115 h 244"/>
                <a:gd name="T48" fmla="*/ 164 w 296"/>
                <a:gd name="T49" fmla="*/ 89 h 244"/>
                <a:gd name="T50" fmla="*/ 199 w 296"/>
                <a:gd name="T51" fmla="*/ 125 h 244"/>
                <a:gd name="T52" fmla="*/ 202 w 296"/>
                <a:gd name="T53" fmla="*/ 123 h 244"/>
                <a:gd name="T54" fmla="*/ 213 w 296"/>
                <a:gd name="T55" fmla="*/ 91 h 244"/>
                <a:gd name="T56" fmla="*/ 229 w 296"/>
                <a:gd name="T57" fmla="*/ 90 h 244"/>
                <a:gd name="T58" fmla="*/ 253 w 296"/>
                <a:gd name="T59" fmla="*/ 117 h 244"/>
                <a:gd name="T60" fmla="*/ 231 w 296"/>
                <a:gd name="T61" fmla="*/ 95 h 244"/>
                <a:gd name="T62" fmla="*/ 229 w 296"/>
                <a:gd name="T63" fmla="*/ 90 h 244"/>
                <a:gd name="T64" fmla="*/ 205 w 296"/>
                <a:gd name="T65" fmla="*/ 102 h 244"/>
                <a:gd name="T66" fmla="*/ 164 w 296"/>
                <a:gd name="T67" fmla="*/ 102 h 244"/>
                <a:gd name="T68" fmla="*/ 164 w 296"/>
                <a:gd name="T69" fmla="*/ 102 h 244"/>
                <a:gd name="T70" fmla="*/ 168 w 296"/>
                <a:gd name="T71" fmla="*/ 203 h 244"/>
                <a:gd name="T72" fmla="*/ 123 w 296"/>
                <a:gd name="T73" fmla="*/ 20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6" h="244">
                  <a:moveTo>
                    <a:pt x="15" y="4"/>
                  </a:moveTo>
                  <a:cubicBezTo>
                    <a:pt x="99" y="1"/>
                    <a:pt x="182" y="4"/>
                    <a:pt x="266" y="2"/>
                  </a:cubicBezTo>
                  <a:cubicBezTo>
                    <a:pt x="278" y="0"/>
                    <a:pt x="294" y="8"/>
                    <a:pt x="294" y="22"/>
                  </a:cubicBezTo>
                  <a:cubicBezTo>
                    <a:pt x="295" y="87"/>
                    <a:pt x="294" y="151"/>
                    <a:pt x="295" y="216"/>
                  </a:cubicBezTo>
                  <a:cubicBezTo>
                    <a:pt x="296" y="228"/>
                    <a:pt x="287" y="240"/>
                    <a:pt x="275" y="241"/>
                  </a:cubicBezTo>
                  <a:cubicBezTo>
                    <a:pt x="260" y="244"/>
                    <a:pt x="254" y="225"/>
                    <a:pt x="241" y="225"/>
                  </a:cubicBezTo>
                  <a:cubicBezTo>
                    <a:pt x="180" y="225"/>
                    <a:pt x="118" y="225"/>
                    <a:pt x="57" y="225"/>
                  </a:cubicBezTo>
                  <a:cubicBezTo>
                    <a:pt x="42" y="223"/>
                    <a:pt x="35" y="243"/>
                    <a:pt x="19" y="240"/>
                  </a:cubicBezTo>
                  <a:cubicBezTo>
                    <a:pt x="7" y="239"/>
                    <a:pt x="0" y="227"/>
                    <a:pt x="1" y="215"/>
                  </a:cubicBezTo>
                  <a:cubicBezTo>
                    <a:pt x="0" y="154"/>
                    <a:pt x="1" y="93"/>
                    <a:pt x="1" y="32"/>
                  </a:cubicBezTo>
                  <a:cubicBezTo>
                    <a:pt x="0" y="20"/>
                    <a:pt x="4" y="7"/>
                    <a:pt x="15" y="4"/>
                  </a:cubicBezTo>
                  <a:close/>
                  <a:moveTo>
                    <a:pt x="15" y="17"/>
                  </a:moveTo>
                  <a:cubicBezTo>
                    <a:pt x="13" y="86"/>
                    <a:pt x="14" y="156"/>
                    <a:pt x="15" y="225"/>
                  </a:cubicBezTo>
                  <a:cubicBezTo>
                    <a:pt x="18" y="226"/>
                    <a:pt x="25" y="227"/>
                    <a:pt x="28" y="227"/>
                  </a:cubicBezTo>
                  <a:cubicBezTo>
                    <a:pt x="31" y="222"/>
                    <a:pt x="33" y="217"/>
                    <a:pt x="35" y="212"/>
                  </a:cubicBezTo>
                  <a:cubicBezTo>
                    <a:pt x="110" y="212"/>
                    <a:pt x="184" y="212"/>
                    <a:pt x="258" y="212"/>
                  </a:cubicBezTo>
                  <a:cubicBezTo>
                    <a:pt x="264" y="218"/>
                    <a:pt x="268" y="234"/>
                    <a:pt x="279" y="225"/>
                  </a:cubicBezTo>
                  <a:cubicBezTo>
                    <a:pt x="282" y="207"/>
                    <a:pt x="281" y="190"/>
                    <a:pt x="281" y="172"/>
                  </a:cubicBezTo>
                  <a:cubicBezTo>
                    <a:pt x="280" y="120"/>
                    <a:pt x="282" y="68"/>
                    <a:pt x="280" y="17"/>
                  </a:cubicBezTo>
                  <a:cubicBezTo>
                    <a:pt x="192" y="15"/>
                    <a:pt x="104" y="15"/>
                    <a:pt x="15" y="17"/>
                  </a:cubicBezTo>
                  <a:close/>
                  <a:moveTo>
                    <a:pt x="27" y="28"/>
                  </a:moveTo>
                  <a:cubicBezTo>
                    <a:pt x="27" y="80"/>
                    <a:pt x="27" y="133"/>
                    <a:pt x="27" y="185"/>
                  </a:cubicBezTo>
                  <a:cubicBezTo>
                    <a:pt x="108" y="185"/>
                    <a:pt x="188" y="186"/>
                    <a:pt x="269" y="185"/>
                  </a:cubicBezTo>
                  <a:cubicBezTo>
                    <a:pt x="269" y="133"/>
                    <a:pt x="269" y="80"/>
                    <a:pt x="269" y="28"/>
                  </a:cubicBezTo>
                  <a:cubicBezTo>
                    <a:pt x="188" y="28"/>
                    <a:pt x="108" y="28"/>
                    <a:pt x="27" y="28"/>
                  </a:cubicBezTo>
                  <a:close/>
                  <a:moveTo>
                    <a:pt x="49" y="94"/>
                  </a:moveTo>
                  <a:cubicBezTo>
                    <a:pt x="53" y="103"/>
                    <a:pt x="52" y="113"/>
                    <a:pt x="50" y="122"/>
                  </a:cubicBezTo>
                  <a:cubicBezTo>
                    <a:pt x="55" y="122"/>
                    <a:pt x="61" y="122"/>
                    <a:pt x="66" y="122"/>
                  </a:cubicBezTo>
                  <a:cubicBezTo>
                    <a:pt x="63" y="111"/>
                    <a:pt x="61" y="100"/>
                    <a:pt x="60" y="88"/>
                  </a:cubicBezTo>
                  <a:cubicBezTo>
                    <a:pt x="56" y="90"/>
                    <a:pt x="53" y="92"/>
                    <a:pt x="49" y="94"/>
                  </a:cubicBezTo>
                  <a:close/>
                  <a:moveTo>
                    <a:pt x="73" y="94"/>
                  </a:moveTo>
                  <a:cubicBezTo>
                    <a:pt x="80" y="95"/>
                    <a:pt x="87" y="96"/>
                    <a:pt x="94" y="96"/>
                  </a:cubicBezTo>
                  <a:cubicBezTo>
                    <a:pt x="88" y="105"/>
                    <a:pt x="81" y="113"/>
                    <a:pt x="75" y="121"/>
                  </a:cubicBezTo>
                  <a:cubicBezTo>
                    <a:pt x="84" y="122"/>
                    <a:pt x="93" y="122"/>
                    <a:pt x="102" y="121"/>
                  </a:cubicBezTo>
                  <a:cubicBezTo>
                    <a:pt x="99" y="118"/>
                    <a:pt x="96" y="115"/>
                    <a:pt x="93" y="113"/>
                  </a:cubicBezTo>
                  <a:cubicBezTo>
                    <a:pt x="96" y="107"/>
                    <a:pt x="99" y="102"/>
                    <a:pt x="101" y="96"/>
                  </a:cubicBezTo>
                  <a:cubicBezTo>
                    <a:pt x="95" y="85"/>
                    <a:pt x="81" y="90"/>
                    <a:pt x="73" y="94"/>
                  </a:cubicBezTo>
                  <a:close/>
                  <a:moveTo>
                    <a:pt x="106" y="90"/>
                  </a:moveTo>
                  <a:cubicBezTo>
                    <a:pt x="112" y="93"/>
                    <a:pt x="118" y="95"/>
                    <a:pt x="124" y="97"/>
                  </a:cubicBezTo>
                  <a:cubicBezTo>
                    <a:pt x="121" y="100"/>
                    <a:pt x="118" y="103"/>
                    <a:pt x="115" y="106"/>
                  </a:cubicBezTo>
                  <a:cubicBezTo>
                    <a:pt x="118" y="108"/>
                    <a:pt x="124" y="111"/>
                    <a:pt x="127" y="113"/>
                  </a:cubicBezTo>
                  <a:cubicBezTo>
                    <a:pt x="119" y="115"/>
                    <a:pt x="111" y="116"/>
                    <a:pt x="103" y="118"/>
                  </a:cubicBezTo>
                  <a:cubicBezTo>
                    <a:pt x="112" y="122"/>
                    <a:pt x="122" y="125"/>
                    <a:pt x="131" y="118"/>
                  </a:cubicBezTo>
                  <a:cubicBezTo>
                    <a:pt x="131" y="109"/>
                    <a:pt x="131" y="99"/>
                    <a:pt x="130" y="90"/>
                  </a:cubicBezTo>
                  <a:cubicBezTo>
                    <a:pt x="122" y="90"/>
                    <a:pt x="114" y="90"/>
                    <a:pt x="106" y="90"/>
                  </a:cubicBezTo>
                  <a:close/>
                  <a:moveTo>
                    <a:pt x="164" y="89"/>
                  </a:moveTo>
                  <a:cubicBezTo>
                    <a:pt x="158" y="100"/>
                    <a:pt x="154" y="112"/>
                    <a:pt x="150" y="123"/>
                  </a:cubicBezTo>
                  <a:cubicBezTo>
                    <a:pt x="156" y="120"/>
                    <a:pt x="162" y="117"/>
                    <a:pt x="168" y="115"/>
                  </a:cubicBezTo>
                  <a:cubicBezTo>
                    <a:pt x="174" y="117"/>
                    <a:pt x="179" y="120"/>
                    <a:pt x="184" y="123"/>
                  </a:cubicBezTo>
                  <a:cubicBezTo>
                    <a:pt x="178" y="112"/>
                    <a:pt x="180" y="89"/>
                    <a:pt x="164" y="89"/>
                  </a:cubicBezTo>
                  <a:close/>
                  <a:moveTo>
                    <a:pt x="189" y="89"/>
                  </a:moveTo>
                  <a:cubicBezTo>
                    <a:pt x="191" y="101"/>
                    <a:pt x="183" y="120"/>
                    <a:pt x="199" y="125"/>
                  </a:cubicBezTo>
                  <a:cubicBezTo>
                    <a:pt x="196" y="114"/>
                    <a:pt x="199" y="108"/>
                    <a:pt x="209" y="105"/>
                  </a:cubicBezTo>
                  <a:cubicBezTo>
                    <a:pt x="207" y="110"/>
                    <a:pt x="204" y="119"/>
                    <a:pt x="202" y="123"/>
                  </a:cubicBezTo>
                  <a:cubicBezTo>
                    <a:pt x="206" y="122"/>
                    <a:pt x="213" y="119"/>
                    <a:pt x="216" y="117"/>
                  </a:cubicBezTo>
                  <a:cubicBezTo>
                    <a:pt x="215" y="108"/>
                    <a:pt x="214" y="100"/>
                    <a:pt x="213" y="91"/>
                  </a:cubicBezTo>
                  <a:cubicBezTo>
                    <a:pt x="205" y="90"/>
                    <a:pt x="197" y="90"/>
                    <a:pt x="189" y="89"/>
                  </a:cubicBezTo>
                  <a:close/>
                  <a:moveTo>
                    <a:pt x="229" y="90"/>
                  </a:moveTo>
                  <a:cubicBezTo>
                    <a:pt x="219" y="98"/>
                    <a:pt x="219" y="115"/>
                    <a:pt x="230" y="121"/>
                  </a:cubicBezTo>
                  <a:cubicBezTo>
                    <a:pt x="238" y="124"/>
                    <a:pt x="246" y="120"/>
                    <a:pt x="253" y="117"/>
                  </a:cubicBezTo>
                  <a:cubicBezTo>
                    <a:pt x="246" y="116"/>
                    <a:pt x="238" y="115"/>
                    <a:pt x="231" y="114"/>
                  </a:cubicBezTo>
                  <a:cubicBezTo>
                    <a:pt x="231" y="108"/>
                    <a:pt x="231" y="102"/>
                    <a:pt x="231" y="95"/>
                  </a:cubicBezTo>
                  <a:cubicBezTo>
                    <a:pt x="238" y="96"/>
                    <a:pt x="246" y="96"/>
                    <a:pt x="253" y="96"/>
                  </a:cubicBezTo>
                  <a:cubicBezTo>
                    <a:pt x="246" y="90"/>
                    <a:pt x="237" y="87"/>
                    <a:pt x="229" y="90"/>
                  </a:cubicBezTo>
                  <a:close/>
                  <a:moveTo>
                    <a:pt x="198" y="95"/>
                  </a:moveTo>
                  <a:cubicBezTo>
                    <a:pt x="196" y="102"/>
                    <a:pt x="199" y="104"/>
                    <a:pt x="205" y="102"/>
                  </a:cubicBezTo>
                  <a:cubicBezTo>
                    <a:pt x="207" y="95"/>
                    <a:pt x="205" y="93"/>
                    <a:pt x="198" y="95"/>
                  </a:cubicBezTo>
                  <a:close/>
                  <a:moveTo>
                    <a:pt x="164" y="102"/>
                  </a:moveTo>
                  <a:cubicBezTo>
                    <a:pt x="162" y="109"/>
                    <a:pt x="164" y="111"/>
                    <a:pt x="171" y="109"/>
                  </a:cubicBezTo>
                  <a:cubicBezTo>
                    <a:pt x="173" y="102"/>
                    <a:pt x="171" y="100"/>
                    <a:pt x="164" y="102"/>
                  </a:cubicBezTo>
                  <a:close/>
                  <a:moveTo>
                    <a:pt x="123" y="200"/>
                  </a:moveTo>
                  <a:cubicBezTo>
                    <a:pt x="138" y="203"/>
                    <a:pt x="153" y="203"/>
                    <a:pt x="168" y="203"/>
                  </a:cubicBezTo>
                  <a:cubicBezTo>
                    <a:pt x="168" y="201"/>
                    <a:pt x="168" y="196"/>
                    <a:pt x="168" y="194"/>
                  </a:cubicBezTo>
                  <a:cubicBezTo>
                    <a:pt x="153" y="195"/>
                    <a:pt x="136" y="191"/>
                    <a:pt x="123" y="200"/>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12" name="Freeform 862"/>
            <p:cNvSpPr>
              <a:spLocks noEditPoints="1"/>
            </p:cNvSpPr>
            <p:nvPr/>
          </p:nvSpPr>
          <p:spPr bwMode="auto">
            <a:xfrm>
              <a:off x="8383560" y="2911049"/>
              <a:ext cx="737397" cy="512883"/>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500"/>
                            </p:stCondLst>
                            <p:childTnLst>
                              <p:par>
                                <p:cTn id="15" presetID="18" presetClass="entr" presetSubtype="1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down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iṣḷîdê"/>
          <p:cNvSpPr/>
          <p:nvPr/>
        </p:nvSpPr>
        <p:spPr bwMode="auto">
          <a:xfrm>
            <a:off x="6614937" y="4893166"/>
            <a:ext cx="4773651" cy="709694"/>
          </a:xfrm>
          <a:prstGeom prst="roundRect">
            <a:avLst>
              <a:gd name="adj" fmla="val 50000"/>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28" name="işḻîḍe"/>
          <p:cNvSpPr/>
          <p:nvPr/>
        </p:nvSpPr>
        <p:spPr bwMode="auto">
          <a:xfrm>
            <a:off x="7745538" y="4739478"/>
            <a:ext cx="280072"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ln>
          <a:effectLst/>
        </p:spPr>
        <p:txBody>
          <a:bodyPr wrap="square" lIns="91440" tIns="45720" rIns="91440" bIns="45720" anchor="ctr">
            <a:normAutofit/>
          </a:bodyPr>
          <a:lstStyle/>
          <a:p>
            <a:pPr algn="ctr"/>
            <a:endParaRPr>
              <a:cs typeface="+mn-ea"/>
              <a:sym typeface="+mn-lt"/>
            </a:endParaRPr>
          </a:p>
        </p:txBody>
      </p:sp>
      <p:sp>
        <p:nvSpPr>
          <p:cNvPr id="29" name="ïş1íḍe"/>
          <p:cNvSpPr/>
          <p:nvPr/>
        </p:nvSpPr>
        <p:spPr bwMode="auto">
          <a:xfrm rot="16200000">
            <a:off x="6325997" y="5155552"/>
            <a:ext cx="277382" cy="184922"/>
          </a:xfrm>
          <a:prstGeom prst="triangle">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32" name="îṡľíḍe"/>
          <p:cNvSpPr/>
          <p:nvPr/>
        </p:nvSpPr>
        <p:spPr bwMode="auto">
          <a:xfrm flipH="1">
            <a:off x="839415" y="1734088"/>
            <a:ext cx="4737647" cy="70969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33" name="íśľídè"/>
          <p:cNvSpPr/>
          <p:nvPr/>
        </p:nvSpPr>
        <p:spPr bwMode="auto">
          <a:xfrm flipH="1">
            <a:off x="4307319" y="1580400"/>
            <a:ext cx="277960"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ln>
          <a:effectLst/>
        </p:spPr>
        <p:txBody>
          <a:bodyPr wrap="square" lIns="91440" tIns="45720" rIns="91440" bIns="45720" anchor="ctr">
            <a:normAutofit/>
          </a:bodyPr>
          <a:lstStyle/>
          <a:p>
            <a:pPr algn="ctr"/>
            <a:endParaRPr>
              <a:cs typeface="+mn-ea"/>
              <a:sym typeface="+mn-lt"/>
            </a:endParaRPr>
          </a:p>
        </p:txBody>
      </p:sp>
      <p:sp>
        <p:nvSpPr>
          <p:cNvPr id="34" name="íṧlïďè"/>
          <p:cNvSpPr/>
          <p:nvPr/>
        </p:nvSpPr>
        <p:spPr bwMode="auto">
          <a:xfrm rot="5400000" flipH="1">
            <a:off x="5588621" y="1996474"/>
            <a:ext cx="277382" cy="1849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35" name="íṧḻídé"/>
          <p:cNvSpPr/>
          <p:nvPr/>
        </p:nvSpPr>
        <p:spPr bwMode="auto">
          <a:xfrm>
            <a:off x="6614937" y="2346641"/>
            <a:ext cx="4773651" cy="709694"/>
          </a:xfrm>
          <a:prstGeom prst="roundRect">
            <a:avLst>
              <a:gd name="adj" fmla="val 50000"/>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36" name="ïS1îḍê"/>
          <p:cNvSpPr/>
          <p:nvPr/>
        </p:nvSpPr>
        <p:spPr bwMode="auto">
          <a:xfrm>
            <a:off x="7745538" y="2192953"/>
            <a:ext cx="280072"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ln>
          <a:effectLst/>
        </p:spPr>
        <p:txBody>
          <a:bodyPr wrap="square" lIns="91440" tIns="45720" rIns="91440" bIns="45720" anchor="ctr">
            <a:normAutofit/>
          </a:bodyPr>
          <a:lstStyle/>
          <a:p>
            <a:pPr algn="ctr"/>
            <a:endParaRPr>
              <a:cs typeface="+mn-ea"/>
              <a:sym typeface="+mn-lt"/>
            </a:endParaRPr>
          </a:p>
        </p:txBody>
      </p:sp>
      <p:sp>
        <p:nvSpPr>
          <p:cNvPr id="37" name="íṩļiḋè"/>
          <p:cNvSpPr/>
          <p:nvPr/>
        </p:nvSpPr>
        <p:spPr bwMode="auto">
          <a:xfrm rot="16200000">
            <a:off x="6325997" y="2609027"/>
            <a:ext cx="277382" cy="184922"/>
          </a:xfrm>
          <a:prstGeom prst="triangle">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38" name="iṣlïḍé"/>
          <p:cNvSpPr/>
          <p:nvPr/>
        </p:nvSpPr>
        <p:spPr bwMode="auto">
          <a:xfrm flipH="1">
            <a:off x="839415" y="3005424"/>
            <a:ext cx="4737647" cy="709694"/>
          </a:xfrm>
          <a:prstGeom prst="roundRect">
            <a:avLst>
              <a:gd name="adj" fmla="val 50000"/>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solidFill>
                <a:schemeClr val="lt1"/>
              </a:solidFill>
              <a:cs typeface="+mn-ea"/>
              <a:sym typeface="+mn-lt"/>
            </a:endParaRPr>
          </a:p>
        </p:txBody>
      </p:sp>
      <p:sp>
        <p:nvSpPr>
          <p:cNvPr id="39" name="íŝḻîḋé"/>
          <p:cNvSpPr/>
          <p:nvPr/>
        </p:nvSpPr>
        <p:spPr bwMode="auto">
          <a:xfrm flipH="1">
            <a:off x="4303847" y="2851736"/>
            <a:ext cx="277960"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ln>
          <a:effectLst/>
        </p:spPr>
        <p:txBody>
          <a:bodyPr wrap="square" lIns="91440" tIns="45720" rIns="91440" bIns="45720" anchor="ctr">
            <a:normAutofit/>
          </a:bodyPr>
          <a:lstStyle/>
          <a:p>
            <a:pPr algn="ctr"/>
            <a:endParaRPr>
              <a:cs typeface="+mn-ea"/>
              <a:sym typeface="+mn-lt"/>
            </a:endParaRPr>
          </a:p>
        </p:txBody>
      </p:sp>
      <p:sp>
        <p:nvSpPr>
          <p:cNvPr id="40" name="ïS1îdé"/>
          <p:cNvSpPr/>
          <p:nvPr/>
        </p:nvSpPr>
        <p:spPr bwMode="auto">
          <a:xfrm rot="5400000" flipH="1">
            <a:off x="5588621" y="3267810"/>
            <a:ext cx="277382" cy="184922"/>
          </a:xfrm>
          <a:prstGeom prst="triangle">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41" name="í$lîḑè"/>
          <p:cNvSpPr/>
          <p:nvPr/>
        </p:nvSpPr>
        <p:spPr bwMode="auto">
          <a:xfrm>
            <a:off x="6614937" y="3617977"/>
            <a:ext cx="4773651" cy="70969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42" name="ïṣḻídé"/>
          <p:cNvSpPr/>
          <p:nvPr/>
        </p:nvSpPr>
        <p:spPr bwMode="auto">
          <a:xfrm>
            <a:off x="7745538" y="3464289"/>
            <a:ext cx="280072"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ln>
          <a:effectLst/>
        </p:spPr>
        <p:txBody>
          <a:bodyPr wrap="square" lIns="91440" tIns="45720" rIns="91440" bIns="45720" anchor="ctr">
            <a:normAutofit/>
          </a:bodyPr>
          <a:lstStyle/>
          <a:p>
            <a:pPr algn="ctr"/>
            <a:endParaRPr>
              <a:cs typeface="+mn-ea"/>
              <a:sym typeface="+mn-lt"/>
            </a:endParaRPr>
          </a:p>
        </p:txBody>
      </p:sp>
      <p:sp>
        <p:nvSpPr>
          <p:cNvPr id="43" name="ïśľïḑe"/>
          <p:cNvSpPr/>
          <p:nvPr/>
        </p:nvSpPr>
        <p:spPr bwMode="auto">
          <a:xfrm rot="16200000">
            <a:off x="6325997" y="3880363"/>
            <a:ext cx="277382" cy="1849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solidFill>
                <a:schemeClr val="lt1"/>
              </a:solidFill>
              <a:cs typeface="+mn-ea"/>
              <a:sym typeface="+mn-lt"/>
            </a:endParaRPr>
          </a:p>
        </p:txBody>
      </p:sp>
      <p:sp>
        <p:nvSpPr>
          <p:cNvPr id="44" name="iṣľiďè"/>
          <p:cNvSpPr/>
          <p:nvPr/>
        </p:nvSpPr>
        <p:spPr bwMode="auto">
          <a:xfrm flipH="1">
            <a:off x="839415" y="4262892"/>
            <a:ext cx="4737647" cy="70969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45" name="ïṡḻíḓè"/>
          <p:cNvSpPr/>
          <p:nvPr/>
        </p:nvSpPr>
        <p:spPr bwMode="auto">
          <a:xfrm flipH="1">
            <a:off x="4303847" y="4109204"/>
            <a:ext cx="277960"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ln>
          <a:effectLst/>
        </p:spPr>
        <p:txBody>
          <a:bodyPr wrap="square" lIns="91440" tIns="45720" rIns="91440" bIns="45720" anchor="ctr">
            <a:normAutofit/>
          </a:bodyPr>
          <a:lstStyle/>
          <a:p>
            <a:pPr algn="ctr"/>
            <a:endParaRPr>
              <a:cs typeface="+mn-ea"/>
              <a:sym typeface="+mn-lt"/>
            </a:endParaRPr>
          </a:p>
        </p:txBody>
      </p:sp>
      <p:sp>
        <p:nvSpPr>
          <p:cNvPr id="46" name="ïŝľïḓe"/>
          <p:cNvSpPr/>
          <p:nvPr/>
        </p:nvSpPr>
        <p:spPr bwMode="auto">
          <a:xfrm rot="5400000" flipH="1">
            <a:off x="5588621" y="4525278"/>
            <a:ext cx="277382" cy="1849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solidFill>
                <a:schemeClr val="lt1"/>
              </a:solidFill>
              <a:cs typeface="+mn-ea"/>
              <a:sym typeface="+mn-lt"/>
            </a:endParaRPr>
          </a:p>
        </p:txBody>
      </p:sp>
      <p:cxnSp>
        <p:nvCxnSpPr>
          <p:cNvPr id="47" name="直接连接符 46"/>
          <p:cNvCxnSpPr/>
          <p:nvPr/>
        </p:nvCxnSpPr>
        <p:spPr>
          <a:xfrm rot="5400000">
            <a:off x="5928415" y="5559875"/>
            <a:ext cx="332859" cy="1927"/>
          </a:xfrm>
          <a:prstGeom prst="line">
            <a:avLst/>
          </a:prstGeom>
          <a:ln w="285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8" name="iṥ1iďê"/>
          <p:cNvSpPr/>
          <p:nvPr/>
        </p:nvSpPr>
        <p:spPr bwMode="auto">
          <a:xfrm>
            <a:off x="5956153" y="5105469"/>
            <a:ext cx="277382" cy="277382"/>
          </a:xfrm>
          <a:prstGeom prst="ellipse">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cxnSp>
        <p:nvCxnSpPr>
          <p:cNvPr id="49" name="直接连接符 48"/>
          <p:cNvCxnSpPr/>
          <p:nvPr/>
        </p:nvCxnSpPr>
        <p:spPr>
          <a:xfrm rot="5400000">
            <a:off x="5928415" y="4924207"/>
            <a:ext cx="332859" cy="1927"/>
          </a:xfrm>
          <a:prstGeom prst="line">
            <a:avLst/>
          </a:prstGeom>
          <a:ln w="285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0" name="í$lïďè"/>
          <p:cNvSpPr/>
          <p:nvPr/>
        </p:nvSpPr>
        <p:spPr bwMode="auto">
          <a:xfrm>
            <a:off x="5956153" y="4469801"/>
            <a:ext cx="277382" cy="2773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solidFill>
                <a:schemeClr val="lt1"/>
              </a:solidFill>
              <a:cs typeface="+mn-ea"/>
              <a:sym typeface="+mn-lt"/>
            </a:endParaRPr>
          </a:p>
        </p:txBody>
      </p:sp>
      <p:cxnSp>
        <p:nvCxnSpPr>
          <p:cNvPr id="51" name="直接连接符 50"/>
          <p:cNvCxnSpPr/>
          <p:nvPr/>
        </p:nvCxnSpPr>
        <p:spPr>
          <a:xfrm rot="5400000">
            <a:off x="5928415" y="4288539"/>
            <a:ext cx="332859" cy="1927"/>
          </a:xfrm>
          <a:prstGeom prst="line">
            <a:avLst/>
          </a:prstGeom>
          <a:ln w="285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íṩḷíḑè"/>
          <p:cNvSpPr/>
          <p:nvPr/>
        </p:nvSpPr>
        <p:spPr bwMode="auto">
          <a:xfrm>
            <a:off x="5956153" y="3834133"/>
            <a:ext cx="277382" cy="2773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solidFill>
                <a:schemeClr val="lt1"/>
              </a:solidFill>
              <a:cs typeface="+mn-ea"/>
              <a:sym typeface="+mn-lt"/>
            </a:endParaRPr>
          </a:p>
        </p:txBody>
      </p:sp>
      <p:cxnSp>
        <p:nvCxnSpPr>
          <p:cNvPr id="53" name="直接连接符 52"/>
          <p:cNvCxnSpPr/>
          <p:nvPr/>
        </p:nvCxnSpPr>
        <p:spPr>
          <a:xfrm rot="5400000">
            <a:off x="5928415" y="3652871"/>
            <a:ext cx="332859" cy="1927"/>
          </a:xfrm>
          <a:prstGeom prst="line">
            <a:avLst/>
          </a:prstGeom>
          <a:ln w="285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4" name="iSḷîḋê"/>
          <p:cNvSpPr/>
          <p:nvPr/>
        </p:nvSpPr>
        <p:spPr bwMode="auto">
          <a:xfrm>
            <a:off x="5956153" y="3198465"/>
            <a:ext cx="277382" cy="277382"/>
          </a:xfrm>
          <a:prstGeom prst="ellipse">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cxnSp>
        <p:nvCxnSpPr>
          <p:cNvPr id="55" name="直接连接符 54"/>
          <p:cNvCxnSpPr/>
          <p:nvPr/>
        </p:nvCxnSpPr>
        <p:spPr>
          <a:xfrm rot="5400000">
            <a:off x="5928415" y="3017202"/>
            <a:ext cx="332859" cy="1927"/>
          </a:xfrm>
          <a:prstGeom prst="line">
            <a:avLst/>
          </a:prstGeom>
          <a:ln w="285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6" name="iş1iḑé"/>
          <p:cNvSpPr/>
          <p:nvPr/>
        </p:nvSpPr>
        <p:spPr bwMode="auto">
          <a:xfrm>
            <a:off x="5956153" y="2562796"/>
            <a:ext cx="277382" cy="277382"/>
          </a:xfrm>
          <a:prstGeom prst="ellipse">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cxnSp>
        <p:nvCxnSpPr>
          <p:cNvPr id="57" name="直接连接符 56"/>
          <p:cNvCxnSpPr/>
          <p:nvPr/>
        </p:nvCxnSpPr>
        <p:spPr>
          <a:xfrm rot="5400000">
            <a:off x="5928415" y="2381534"/>
            <a:ext cx="332859" cy="1927"/>
          </a:xfrm>
          <a:prstGeom prst="line">
            <a:avLst/>
          </a:prstGeom>
          <a:ln w="285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8" name="ïṩļídê"/>
          <p:cNvSpPr/>
          <p:nvPr/>
        </p:nvSpPr>
        <p:spPr bwMode="auto">
          <a:xfrm>
            <a:off x="5956153" y="1927128"/>
            <a:ext cx="277382" cy="2773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59" name="iṩlíḋé"/>
          <p:cNvSpPr/>
          <p:nvPr/>
        </p:nvSpPr>
        <p:spPr bwMode="auto">
          <a:xfrm>
            <a:off x="5778936" y="5671717"/>
            <a:ext cx="631816" cy="631816"/>
          </a:xfrm>
          <a:prstGeom prst="ellipse">
            <a:avLst/>
          </a:prstGeom>
          <a:solidFill>
            <a:srgbClr val="4652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solidFill>
              <a:cs typeface="+mn-ea"/>
              <a:sym typeface="+mn-lt"/>
            </a:endParaRPr>
          </a:p>
        </p:txBody>
      </p:sp>
      <p:sp>
        <p:nvSpPr>
          <p:cNvPr id="60" name="椭圆 56"/>
          <p:cNvSpPr/>
          <p:nvPr/>
        </p:nvSpPr>
        <p:spPr>
          <a:xfrm>
            <a:off x="5962509" y="5850861"/>
            <a:ext cx="264671" cy="273528"/>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1" name="文本框 7"/>
          <p:cNvSpPr txBox="1"/>
          <p:nvPr/>
        </p:nvSpPr>
        <p:spPr bwMode="auto">
          <a:xfrm>
            <a:off x="4535627" y="1908656"/>
            <a:ext cx="97107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b="1" kern="0" dirty="0">
                <a:solidFill>
                  <a:srgbClr val="46525B"/>
                </a:solidFill>
                <a:cs typeface="+mn-ea"/>
                <a:sym typeface="+mn-lt"/>
              </a:rPr>
              <a:t>标题</a:t>
            </a:r>
            <a:endParaRPr lang="zh-CN" altLang="en-US" b="1" kern="0" dirty="0">
              <a:solidFill>
                <a:srgbClr val="46525B"/>
              </a:solidFill>
              <a:cs typeface="+mn-ea"/>
              <a:sym typeface="+mn-lt"/>
            </a:endParaRPr>
          </a:p>
        </p:txBody>
      </p:sp>
      <p:sp>
        <p:nvSpPr>
          <p:cNvPr id="62" name="文本框 7"/>
          <p:cNvSpPr txBox="1"/>
          <p:nvPr/>
        </p:nvSpPr>
        <p:spPr bwMode="auto">
          <a:xfrm>
            <a:off x="4535627" y="3153787"/>
            <a:ext cx="97107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b="1" kern="0" dirty="0">
                <a:solidFill>
                  <a:schemeClr val="bg1"/>
                </a:solidFill>
                <a:cs typeface="+mn-ea"/>
                <a:sym typeface="+mn-lt"/>
              </a:rPr>
              <a:t>标题</a:t>
            </a:r>
            <a:endParaRPr lang="zh-CN" altLang="en-US" b="1" kern="0" dirty="0">
              <a:solidFill>
                <a:schemeClr val="bg1"/>
              </a:solidFill>
              <a:cs typeface="+mn-ea"/>
              <a:sym typeface="+mn-lt"/>
            </a:endParaRPr>
          </a:p>
        </p:txBody>
      </p:sp>
      <p:sp>
        <p:nvSpPr>
          <p:cNvPr id="63" name="文本框 7"/>
          <p:cNvSpPr txBox="1"/>
          <p:nvPr/>
        </p:nvSpPr>
        <p:spPr bwMode="auto">
          <a:xfrm>
            <a:off x="4535627" y="4455932"/>
            <a:ext cx="97107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b="1" kern="0" dirty="0">
                <a:solidFill>
                  <a:srgbClr val="46525B"/>
                </a:solidFill>
                <a:cs typeface="+mn-ea"/>
                <a:sym typeface="+mn-lt"/>
              </a:rPr>
              <a:t>标题</a:t>
            </a:r>
            <a:endParaRPr lang="zh-CN" altLang="en-US" b="1" kern="0" dirty="0">
              <a:solidFill>
                <a:srgbClr val="46525B"/>
              </a:solidFill>
              <a:cs typeface="+mn-ea"/>
              <a:sym typeface="+mn-lt"/>
            </a:endParaRPr>
          </a:p>
        </p:txBody>
      </p:sp>
      <p:sp>
        <p:nvSpPr>
          <p:cNvPr id="64" name="文本框 7"/>
          <p:cNvSpPr txBox="1"/>
          <p:nvPr/>
        </p:nvSpPr>
        <p:spPr bwMode="auto">
          <a:xfrm>
            <a:off x="6722408" y="2516821"/>
            <a:ext cx="97107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b="1" kern="0" dirty="0">
                <a:solidFill>
                  <a:schemeClr val="bg1"/>
                </a:solidFill>
                <a:cs typeface="+mn-ea"/>
                <a:sym typeface="+mn-lt"/>
              </a:rPr>
              <a:t>标题</a:t>
            </a:r>
            <a:endParaRPr lang="zh-CN" altLang="en-US" b="1" kern="0" dirty="0">
              <a:solidFill>
                <a:schemeClr val="bg1"/>
              </a:solidFill>
              <a:cs typeface="+mn-ea"/>
              <a:sym typeface="+mn-lt"/>
            </a:endParaRPr>
          </a:p>
        </p:txBody>
      </p:sp>
      <p:sp>
        <p:nvSpPr>
          <p:cNvPr id="65" name="文本框 7"/>
          <p:cNvSpPr txBox="1"/>
          <p:nvPr/>
        </p:nvSpPr>
        <p:spPr bwMode="auto">
          <a:xfrm>
            <a:off x="6722408" y="3788157"/>
            <a:ext cx="97107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b="1" kern="0" dirty="0">
                <a:solidFill>
                  <a:srgbClr val="46525B"/>
                </a:solidFill>
                <a:cs typeface="+mn-ea"/>
                <a:sym typeface="+mn-lt"/>
              </a:rPr>
              <a:t>标题</a:t>
            </a:r>
            <a:endParaRPr lang="zh-CN" altLang="en-US" b="1" kern="0" dirty="0">
              <a:solidFill>
                <a:srgbClr val="46525B"/>
              </a:solidFill>
              <a:cs typeface="+mn-ea"/>
              <a:sym typeface="+mn-lt"/>
            </a:endParaRPr>
          </a:p>
        </p:txBody>
      </p:sp>
      <p:sp>
        <p:nvSpPr>
          <p:cNvPr id="66" name="文本框 7"/>
          <p:cNvSpPr txBox="1"/>
          <p:nvPr/>
        </p:nvSpPr>
        <p:spPr bwMode="auto">
          <a:xfrm>
            <a:off x="6722408" y="5059494"/>
            <a:ext cx="97107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b="1" kern="0" dirty="0">
                <a:solidFill>
                  <a:schemeClr val="bg1"/>
                </a:solidFill>
                <a:cs typeface="+mn-ea"/>
                <a:sym typeface="+mn-lt"/>
              </a:rPr>
              <a:t>标题</a:t>
            </a:r>
            <a:endParaRPr lang="zh-CN" altLang="en-US" b="1" kern="0" dirty="0">
              <a:solidFill>
                <a:schemeClr val="bg1"/>
              </a:solidFill>
              <a:cs typeface="+mn-ea"/>
              <a:sym typeface="+mn-lt"/>
            </a:endParaRPr>
          </a:p>
        </p:txBody>
      </p:sp>
      <p:sp>
        <p:nvSpPr>
          <p:cNvPr id="67" name="íṣļide"/>
          <p:cNvSpPr/>
          <p:nvPr/>
        </p:nvSpPr>
        <p:spPr bwMode="auto">
          <a:xfrm>
            <a:off x="1360899" y="1846231"/>
            <a:ext cx="2464552" cy="553998"/>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200" dirty="0">
                <a:solidFill>
                  <a:srgbClr val="46525B"/>
                </a:solidFill>
                <a:cs typeface="+mn-ea"/>
                <a:sym typeface="+mn-lt"/>
              </a:rPr>
              <a:t>您的内容打在这里，或者通过复制您的文本，在此框中选择粘贴。</a:t>
            </a:r>
            <a:endParaRPr lang="en-US" altLang="zh-CN" sz="1200" dirty="0">
              <a:solidFill>
                <a:srgbClr val="46525B"/>
              </a:solidFill>
              <a:cs typeface="+mn-ea"/>
              <a:sym typeface="+mn-lt"/>
            </a:endParaRPr>
          </a:p>
        </p:txBody>
      </p:sp>
      <p:sp>
        <p:nvSpPr>
          <p:cNvPr id="68" name="íṣļide"/>
          <p:cNvSpPr/>
          <p:nvPr/>
        </p:nvSpPr>
        <p:spPr bwMode="auto">
          <a:xfrm>
            <a:off x="1360899" y="3142967"/>
            <a:ext cx="2464552" cy="553998"/>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200" dirty="0">
                <a:solidFill>
                  <a:schemeClr val="bg1"/>
                </a:solidFill>
                <a:cs typeface="+mn-ea"/>
                <a:sym typeface="+mn-lt"/>
              </a:rPr>
              <a:t>您的内容打在这里，或者通过复制您的文本，在此框中选择粘贴。</a:t>
            </a:r>
            <a:endParaRPr lang="en-US" altLang="zh-CN" sz="1200" dirty="0">
              <a:solidFill>
                <a:schemeClr val="bg1"/>
              </a:solidFill>
              <a:cs typeface="+mn-ea"/>
              <a:sym typeface="+mn-lt"/>
            </a:endParaRPr>
          </a:p>
        </p:txBody>
      </p:sp>
      <p:sp>
        <p:nvSpPr>
          <p:cNvPr id="69" name="íṣļide"/>
          <p:cNvSpPr/>
          <p:nvPr/>
        </p:nvSpPr>
        <p:spPr bwMode="auto">
          <a:xfrm>
            <a:off x="1360899" y="4372751"/>
            <a:ext cx="2464552" cy="553998"/>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200" dirty="0">
                <a:solidFill>
                  <a:srgbClr val="46525B"/>
                </a:solidFill>
                <a:cs typeface="+mn-ea"/>
                <a:sym typeface="+mn-lt"/>
              </a:rPr>
              <a:t>您的内容打在这里，或者通过复制您的文本，在此框中选择粘贴。</a:t>
            </a:r>
            <a:endParaRPr lang="en-US" altLang="zh-CN" sz="1200" dirty="0">
              <a:solidFill>
                <a:srgbClr val="46525B"/>
              </a:solidFill>
              <a:cs typeface="+mn-ea"/>
              <a:sym typeface="+mn-lt"/>
            </a:endParaRPr>
          </a:p>
        </p:txBody>
      </p:sp>
      <p:sp>
        <p:nvSpPr>
          <p:cNvPr id="70" name="íṣļide"/>
          <p:cNvSpPr/>
          <p:nvPr/>
        </p:nvSpPr>
        <p:spPr bwMode="auto">
          <a:xfrm>
            <a:off x="8305337" y="2481270"/>
            <a:ext cx="2464552" cy="515526"/>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100" dirty="0">
                <a:solidFill>
                  <a:schemeClr val="bg1"/>
                </a:solidFill>
                <a:cs typeface="+mn-ea"/>
                <a:sym typeface="+mn-lt"/>
              </a:rPr>
              <a:t>您的内容打在这里，或者通过复制您的文本，在此框中选择粘贴。</a:t>
            </a:r>
            <a:endParaRPr lang="en-US" altLang="zh-CN" sz="1100" dirty="0">
              <a:solidFill>
                <a:schemeClr val="bg1"/>
              </a:solidFill>
              <a:cs typeface="+mn-ea"/>
              <a:sym typeface="+mn-lt"/>
            </a:endParaRPr>
          </a:p>
        </p:txBody>
      </p:sp>
      <p:sp>
        <p:nvSpPr>
          <p:cNvPr id="71" name="íṣļide"/>
          <p:cNvSpPr/>
          <p:nvPr/>
        </p:nvSpPr>
        <p:spPr bwMode="auto">
          <a:xfrm>
            <a:off x="8305337" y="3739239"/>
            <a:ext cx="2464552" cy="515526"/>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100" dirty="0">
                <a:solidFill>
                  <a:srgbClr val="46525B"/>
                </a:solidFill>
                <a:cs typeface="+mn-ea"/>
                <a:sym typeface="+mn-lt"/>
              </a:rPr>
              <a:t>您的内容打在这里，或者通过复制您的文本，在此框中选择粘贴。</a:t>
            </a:r>
            <a:endParaRPr lang="en-US" altLang="zh-CN" sz="1100" dirty="0">
              <a:solidFill>
                <a:srgbClr val="46525B"/>
              </a:solidFill>
              <a:cs typeface="+mn-ea"/>
              <a:sym typeface="+mn-lt"/>
            </a:endParaRPr>
          </a:p>
        </p:txBody>
      </p:sp>
      <p:sp>
        <p:nvSpPr>
          <p:cNvPr id="72" name="íṣļide"/>
          <p:cNvSpPr/>
          <p:nvPr/>
        </p:nvSpPr>
        <p:spPr bwMode="auto">
          <a:xfrm>
            <a:off x="8305337" y="5031378"/>
            <a:ext cx="2464552" cy="515526"/>
          </a:xfrm>
          <a:prstGeom prst="rect">
            <a:avLst/>
          </a:prstGeom>
          <a:noFill/>
        </p:spPr>
        <p:txBody>
          <a:bodyPr wrap="square">
            <a:spAutoFit/>
            <a:scene3d>
              <a:camera prst="orthographicFront"/>
              <a:lightRig rig="threePt" dir="t"/>
            </a:scene3d>
            <a:sp3d contourW="12700"/>
          </a:bodyPr>
          <a:lstStyle/>
          <a:p>
            <a:pPr>
              <a:lnSpc>
                <a:spcPct val="125000"/>
              </a:lnSpc>
            </a:pPr>
            <a:r>
              <a:rPr lang="zh-CN" altLang="en-US" sz="1100" dirty="0">
                <a:solidFill>
                  <a:schemeClr val="bg1"/>
                </a:solidFill>
                <a:cs typeface="+mn-ea"/>
                <a:sym typeface="+mn-lt"/>
              </a:rPr>
              <a:t>您的内容打在这里，或者通过复制您的文本，在此框中选择粘贴。</a:t>
            </a:r>
            <a:endParaRPr lang="en-US" altLang="zh-CN" sz="11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anim calcmode="lin" valueType="num">
                                      <p:cBhvr>
                                        <p:cTn id="48" dur="1000" fill="hold"/>
                                        <p:tgtEl>
                                          <p:spTgt spid="37"/>
                                        </p:tgtEl>
                                        <p:attrNameLst>
                                          <p:attrName>ppt_x</p:attrName>
                                        </p:attrNameLst>
                                      </p:cBhvr>
                                      <p:tavLst>
                                        <p:tav tm="0">
                                          <p:val>
                                            <p:strVal val="#ppt_x"/>
                                          </p:val>
                                        </p:tav>
                                        <p:tav tm="100000">
                                          <p:val>
                                            <p:strVal val="#ppt_x"/>
                                          </p:val>
                                        </p:tav>
                                      </p:tavLst>
                                    </p:anim>
                                    <p:anim calcmode="lin" valueType="num">
                                      <p:cBhvr>
                                        <p:cTn id="49" dur="1000" fill="hold"/>
                                        <p:tgtEl>
                                          <p:spTgt spid="3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1000"/>
                                        <p:tgtEl>
                                          <p:spTgt spid="38"/>
                                        </p:tgtEl>
                                      </p:cBhvr>
                                    </p:animEffect>
                                    <p:anim calcmode="lin" valueType="num">
                                      <p:cBhvr>
                                        <p:cTn id="53" dur="1000" fill="hold"/>
                                        <p:tgtEl>
                                          <p:spTgt spid="38"/>
                                        </p:tgtEl>
                                        <p:attrNameLst>
                                          <p:attrName>ppt_x</p:attrName>
                                        </p:attrNameLst>
                                      </p:cBhvr>
                                      <p:tavLst>
                                        <p:tav tm="0">
                                          <p:val>
                                            <p:strVal val="#ppt_x"/>
                                          </p:val>
                                        </p:tav>
                                        <p:tav tm="100000">
                                          <p:val>
                                            <p:strVal val="#ppt_x"/>
                                          </p:val>
                                        </p:tav>
                                      </p:tavLst>
                                    </p:anim>
                                    <p:anim calcmode="lin" valueType="num">
                                      <p:cBhvr>
                                        <p:cTn id="54" dur="1000" fill="hold"/>
                                        <p:tgtEl>
                                          <p:spTgt spid="3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000"/>
                                        <p:tgtEl>
                                          <p:spTgt spid="39"/>
                                        </p:tgtEl>
                                      </p:cBhvr>
                                    </p:animEffect>
                                    <p:anim calcmode="lin" valueType="num">
                                      <p:cBhvr>
                                        <p:cTn id="58" dur="1000" fill="hold"/>
                                        <p:tgtEl>
                                          <p:spTgt spid="39"/>
                                        </p:tgtEl>
                                        <p:attrNameLst>
                                          <p:attrName>ppt_x</p:attrName>
                                        </p:attrNameLst>
                                      </p:cBhvr>
                                      <p:tavLst>
                                        <p:tav tm="0">
                                          <p:val>
                                            <p:strVal val="#ppt_x"/>
                                          </p:val>
                                        </p:tav>
                                        <p:tav tm="100000">
                                          <p:val>
                                            <p:strVal val="#ppt_x"/>
                                          </p:val>
                                        </p:tav>
                                      </p:tavLst>
                                    </p:anim>
                                    <p:anim calcmode="lin" valueType="num">
                                      <p:cBhvr>
                                        <p:cTn id="59" dur="1000" fill="hold"/>
                                        <p:tgtEl>
                                          <p:spTgt spid="3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1000"/>
                                        <p:tgtEl>
                                          <p:spTgt spid="40"/>
                                        </p:tgtEl>
                                      </p:cBhvr>
                                    </p:animEffect>
                                    <p:anim calcmode="lin" valueType="num">
                                      <p:cBhvr>
                                        <p:cTn id="63" dur="1000" fill="hold"/>
                                        <p:tgtEl>
                                          <p:spTgt spid="40"/>
                                        </p:tgtEl>
                                        <p:attrNameLst>
                                          <p:attrName>ppt_x</p:attrName>
                                        </p:attrNameLst>
                                      </p:cBhvr>
                                      <p:tavLst>
                                        <p:tav tm="0">
                                          <p:val>
                                            <p:strVal val="#ppt_x"/>
                                          </p:val>
                                        </p:tav>
                                        <p:tav tm="100000">
                                          <p:val>
                                            <p:strVal val="#ppt_x"/>
                                          </p:val>
                                        </p:tav>
                                      </p:tavLst>
                                    </p:anim>
                                    <p:anim calcmode="lin" valueType="num">
                                      <p:cBhvr>
                                        <p:cTn id="64" dur="1000" fill="hold"/>
                                        <p:tgtEl>
                                          <p:spTgt spid="4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1000"/>
                                        <p:tgtEl>
                                          <p:spTgt spid="41"/>
                                        </p:tgtEl>
                                      </p:cBhvr>
                                    </p:animEffect>
                                    <p:anim calcmode="lin" valueType="num">
                                      <p:cBhvr>
                                        <p:cTn id="68" dur="1000" fill="hold"/>
                                        <p:tgtEl>
                                          <p:spTgt spid="41"/>
                                        </p:tgtEl>
                                        <p:attrNameLst>
                                          <p:attrName>ppt_x</p:attrName>
                                        </p:attrNameLst>
                                      </p:cBhvr>
                                      <p:tavLst>
                                        <p:tav tm="0">
                                          <p:val>
                                            <p:strVal val="#ppt_x"/>
                                          </p:val>
                                        </p:tav>
                                        <p:tav tm="100000">
                                          <p:val>
                                            <p:strVal val="#ppt_x"/>
                                          </p:val>
                                        </p:tav>
                                      </p:tavLst>
                                    </p:anim>
                                    <p:anim calcmode="lin" valueType="num">
                                      <p:cBhvr>
                                        <p:cTn id="69" dur="1000" fill="hold"/>
                                        <p:tgtEl>
                                          <p:spTgt spid="4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1000"/>
                                        <p:tgtEl>
                                          <p:spTgt spid="42"/>
                                        </p:tgtEl>
                                      </p:cBhvr>
                                    </p:animEffect>
                                    <p:anim calcmode="lin" valueType="num">
                                      <p:cBhvr>
                                        <p:cTn id="73" dur="1000" fill="hold"/>
                                        <p:tgtEl>
                                          <p:spTgt spid="42"/>
                                        </p:tgtEl>
                                        <p:attrNameLst>
                                          <p:attrName>ppt_x</p:attrName>
                                        </p:attrNameLst>
                                      </p:cBhvr>
                                      <p:tavLst>
                                        <p:tav tm="0">
                                          <p:val>
                                            <p:strVal val="#ppt_x"/>
                                          </p:val>
                                        </p:tav>
                                        <p:tav tm="100000">
                                          <p:val>
                                            <p:strVal val="#ppt_x"/>
                                          </p:val>
                                        </p:tav>
                                      </p:tavLst>
                                    </p:anim>
                                    <p:anim calcmode="lin" valueType="num">
                                      <p:cBhvr>
                                        <p:cTn id="74" dur="1000" fill="hold"/>
                                        <p:tgtEl>
                                          <p:spTgt spid="4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1000"/>
                                        <p:tgtEl>
                                          <p:spTgt spid="43"/>
                                        </p:tgtEl>
                                      </p:cBhvr>
                                    </p:animEffect>
                                    <p:anim calcmode="lin" valueType="num">
                                      <p:cBhvr>
                                        <p:cTn id="78" dur="1000" fill="hold"/>
                                        <p:tgtEl>
                                          <p:spTgt spid="43"/>
                                        </p:tgtEl>
                                        <p:attrNameLst>
                                          <p:attrName>ppt_x</p:attrName>
                                        </p:attrNameLst>
                                      </p:cBhvr>
                                      <p:tavLst>
                                        <p:tav tm="0">
                                          <p:val>
                                            <p:strVal val="#ppt_x"/>
                                          </p:val>
                                        </p:tav>
                                        <p:tav tm="100000">
                                          <p:val>
                                            <p:strVal val="#ppt_x"/>
                                          </p:val>
                                        </p:tav>
                                      </p:tavLst>
                                    </p:anim>
                                    <p:anim calcmode="lin" valueType="num">
                                      <p:cBhvr>
                                        <p:cTn id="79" dur="1000" fill="hold"/>
                                        <p:tgtEl>
                                          <p:spTgt spid="4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1000"/>
                                        <p:tgtEl>
                                          <p:spTgt spid="44"/>
                                        </p:tgtEl>
                                      </p:cBhvr>
                                    </p:animEffect>
                                    <p:anim calcmode="lin" valueType="num">
                                      <p:cBhvr>
                                        <p:cTn id="83" dur="1000" fill="hold"/>
                                        <p:tgtEl>
                                          <p:spTgt spid="44"/>
                                        </p:tgtEl>
                                        <p:attrNameLst>
                                          <p:attrName>ppt_x</p:attrName>
                                        </p:attrNameLst>
                                      </p:cBhvr>
                                      <p:tavLst>
                                        <p:tav tm="0">
                                          <p:val>
                                            <p:strVal val="#ppt_x"/>
                                          </p:val>
                                        </p:tav>
                                        <p:tav tm="100000">
                                          <p:val>
                                            <p:strVal val="#ppt_x"/>
                                          </p:val>
                                        </p:tav>
                                      </p:tavLst>
                                    </p:anim>
                                    <p:anim calcmode="lin" valueType="num">
                                      <p:cBhvr>
                                        <p:cTn id="84" dur="1000" fill="hold"/>
                                        <p:tgtEl>
                                          <p:spTgt spid="4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1000"/>
                                        <p:tgtEl>
                                          <p:spTgt spid="45"/>
                                        </p:tgtEl>
                                      </p:cBhvr>
                                    </p:animEffect>
                                    <p:anim calcmode="lin" valueType="num">
                                      <p:cBhvr>
                                        <p:cTn id="88" dur="1000" fill="hold"/>
                                        <p:tgtEl>
                                          <p:spTgt spid="45"/>
                                        </p:tgtEl>
                                        <p:attrNameLst>
                                          <p:attrName>ppt_x</p:attrName>
                                        </p:attrNameLst>
                                      </p:cBhvr>
                                      <p:tavLst>
                                        <p:tav tm="0">
                                          <p:val>
                                            <p:strVal val="#ppt_x"/>
                                          </p:val>
                                        </p:tav>
                                        <p:tav tm="100000">
                                          <p:val>
                                            <p:strVal val="#ppt_x"/>
                                          </p:val>
                                        </p:tav>
                                      </p:tavLst>
                                    </p:anim>
                                    <p:anim calcmode="lin" valueType="num">
                                      <p:cBhvr>
                                        <p:cTn id="89" dur="1000" fill="hold"/>
                                        <p:tgtEl>
                                          <p:spTgt spid="4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1000"/>
                                        <p:tgtEl>
                                          <p:spTgt spid="46"/>
                                        </p:tgtEl>
                                      </p:cBhvr>
                                    </p:animEffect>
                                    <p:anim calcmode="lin" valueType="num">
                                      <p:cBhvr>
                                        <p:cTn id="93" dur="1000" fill="hold"/>
                                        <p:tgtEl>
                                          <p:spTgt spid="46"/>
                                        </p:tgtEl>
                                        <p:attrNameLst>
                                          <p:attrName>ppt_x</p:attrName>
                                        </p:attrNameLst>
                                      </p:cBhvr>
                                      <p:tavLst>
                                        <p:tav tm="0">
                                          <p:val>
                                            <p:strVal val="#ppt_x"/>
                                          </p:val>
                                        </p:tav>
                                        <p:tav tm="100000">
                                          <p:val>
                                            <p:strVal val="#ppt_x"/>
                                          </p:val>
                                        </p:tav>
                                      </p:tavLst>
                                    </p:anim>
                                    <p:anim calcmode="lin" valueType="num">
                                      <p:cBhvr>
                                        <p:cTn id="94" dur="1000" fill="hold"/>
                                        <p:tgtEl>
                                          <p:spTgt spid="4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1000"/>
                                        <p:tgtEl>
                                          <p:spTgt spid="47"/>
                                        </p:tgtEl>
                                      </p:cBhvr>
                                    </p:animEffect>
                                    <p:anim calcmode="lin" valueType="num">
                                      <p:cBhvr>
                                        <p:cTn id="98" dur="1000" fill="hold"/>
                                        <p:tgtEl>
                                          <p:spTgt spid="47"/>
                                        </p:tgtEl>
                                        <p:attrNameLst>
                                          <p:attrName>ppt_x</p:attrName>
                                        </p:attrNameLst>
                                      </p:cBhvr>
                                      <p:tavLst>
                                        <p:tav tm="0">
                                          <p:val>
                                            <p:strVal val="#ppt_x"/>
                                          </p:val>
                                        </p:tav>
                                        <p:tav tm="100000">
                                          <p:val>
                                            <p:strVal val="#ppt_x"/>
                                          </p:val>
                                        </p:tav>
                                      </p:tavLst>
                                    </p:anim>
                                    <p:anim calcmode="lin" valueType="num">
                                      <p:cBhvr>
                                        <p:cTn id="99" dur="1000" fill="hold"/>
                                        <p:tgtEl>
                                          <p:spTgt spid="4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1000"/>
                                        <p:tgtEl>
                                          <p:spTgt spid="49"/>
                                        </p:tgtEl>
                                      </p:cBhvr>
                                    </p:animEffect>
                                    <p:anim calcmode="lin" valueType="num">
                                      <p:cBhvr>
                                        <p:cTn id="108" dur="1000" fill="hold"/>
                                        <p:tgtEl>
                                          <p:spTgt spid="49"/>
                                        </p:tgtEl>
                                        <p:attrNameLst>
                                          <p:attrName>ppt_x</p:attrName>
                                        </p:attrNameLst>
                                      </p:cBhvr>
                                      <p:tavLst>
                                        <p:tav tm="0">
                                          <p:val>
                                            <p:strVal val="#ppt_x"/>
                                          </p:val>
                                        </p:tav>
                                        <p:tav tm="100000">
                                          <p:val>
                                            <p:strVal val="#ppt_x"/>
                                          </p:val>
                                        </p:tav>
                                      </p:tavLst>
                                    </p:anim>
                                    <p:anim calcmode="lin" valueType="num">
                                      <p:cBhvr>
                                        <p:cTn id="109" dur="1000" fill="hold"/>
                                        <p:tgtEl>
                                          <p:spTgt spid="4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1000"/>
                                        <p:tgtEl>
                                          <p:spTgt spid="50"/>
                                        </p:tgtEl>
                                      </p:cBhvr>
                                    </p:animEffect>
                                    <p:anim calcmode="lin" valueType="num">
                                      <p:cBhvr>
                                        <p:cTn id="113" dur="1000" fill="hold"/>
                                        <p:tgtEl>
                                          <p:spTgt spid="50"/>
                                        </p:tgtEl>
                                        <p:attrNameLst>
                                          <p:attrName>ppt_x</p:attrName>
                                        </p:attrNameLst>
                                      </p:cBhvr>
                                      <p:tavLst>
                                        <p:tav tm="0">
                                          <p:val>
                                            <p:strVal val="#ppt_x"/>
                                          </p:val>
                                        </p:tav>
                                        <p:tav tm="100000">
                                          <p:val>
                                            <p:strVal val="#ppt_x"/>
                                          </p:val>
                                        </p:tav>
                                      </p:tavLst>
                                    </p:anim>
                                    <p:anim calcmode="lin" valueType="num">
                                      <p:cBhvr>
                                        <p:cTn id="114" dur="1000" fill="hold"/>
                                        <p:tgtEl>
                                          <p:spTgt spid="50"/>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1000"/>
                                        <p:tgtEl>
                                          <p:spTgt spid="51"/>
                                        </p:tgtEl>
                                      </p:cBhvr>
                                    </p:animEffect>
                                    <p:anim calcmode="lin" valueType="num">
                                      <p:cBhvr>
                                        <p:cTn id="118" dur="1000" fill="hold"/>
                                        <p:tgtEl>
                                          <p:spTgt spid="51"/>
                                        </p:tgtEl>
                                        <p:attrNameLst>
                                          <p:attrName>ppt_x</p:attrName>
                                        </p:attrNameLst>
                                      </p:cBhvr>
                                      <p:tavLst>
                                        <p:tav tm="0">
                                          <p:val>
                                            <p:strVal val="#ppt_x"/>
                                          </p:val>
                                        </p:tav>
                                        <p:tav tm="100000">
                                          <p:val>
                                            <p:strVal val="#ppt_x"/>
                                          </p:val>
                                        </p:tav>
                                      </p:tavLst>
                                    </p:anim>
                                    <p:anim calcmode="lin" valueType="num">
                                      <p:cBhvr>
                                        <p:cTn id="119" dur="1000" fill="hold"/>
                                        <p:tgtEl>
                                          <p:spTgt spid="51"/>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fade">
                                      <p:cBhvr>
                                        <p:cTn id="122" dur="1000"/>
                                        <p:tgtEl>
                                          <p:spTgt spid="52"/>
                                        </p:tgtEl>
                                      </p:cBhvr>
                                    </p:animEffect>
                                    <p:anim calcmode="lin" valueType="num">
                                      <p:cBhvr>
                                        <p:cTn id="123" dur="1000" fill="hold"/>
                                        <p:tgtEl>
                                          <p:spTgt spid="52"/>
                                        </p:tgtEl>
                                        <p:attrNameLst>
                                          <p:attrName>ppt_x</p:attrName>
                                        </p:attrNameLst>
                                      </p:cBhvr>
                                      <p:tavLst>
                                        <p:tav tm="0">
                                          <p:val>
                                            <p:strVal val="#ppt_x"/>
                                          </p:val>
                                        </p:tav>
                                        <p:tav tm="100000">
                                          <p:val>
                                            <p:strVal val="#ppt_x"/>
                                          </p:val>
                                        </p:tav>
                                      </p:tavLst>
                                    </p:anim>
                                    <p:anim calcmode="lin" valueType="num">
                                      <p:cBhvr>
                                        <p:cTn id="124" dur="1000" fill="hold"/>
                                        <p:tgtEl>
                                          <p:spTgt spid="52"/>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fade">
                                      <p:cBhvr>
                                        <p:cTn id="127" dur="1000"/>
                                        <p:tgtEl>
                                          <p:spTgt spid="53"/>
                                        </p:tgtEl>
                                      </p:cBhvr>
                                    </p:animEffect>
                                    <p:anim calcmode="lin" valueType="num">
                                      <p:cBhvr>
                                        <p:cTn id="128" dur="1000" fill="hold"/>
                                        <p:tgtEl>
                                          <p:spTgt spid="53"/>
                                        </p:tgtEl>
                                        <p:attrNameLst>
                                          <p:attrName>ppt_x</p:attrName>
                                        </p:attrNameLst>
                                      </p:cBhvr>
                                      <p:tavLst>
                                        <p:tav tm="0">
                                          <p:val>
                                            <p:strVal val="#ppt_x"/>
                                          </p:val>
                                        </p:tav>
                                        <p:tav tm="100000">
                                          <p:val>
                                            <p:strVal val="#ppt_x"/>
                                          </p:val>
                                        </p:tav>
                                      </p:tavLst>
                                    </p:anim>
                                    <p:anim calcmode="lin" valueType="num">
                                      <p:cBhvr>
                                        <p:cTn id="129" dur="1000" fill="hold"/>
                                        <p:tgtEl>
                                          <p:spTgt spid="53"/>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4"/>
                                        </p:tgtEl>
                                        <p:attrNameLst>
                                          <p:attrName>style.visibility</p:attrName>
                                        </p:attrNameLst>
                                      </p:cBhvr>
                                      <p:to>
                                        <p:strVal val="visible"/>
                                      </p:to>
                                    </p:set>
                                    <p:animEffect transition="in" filter="fade">
                                      <p:cBhvr>
                                        <p:cTn id="132" dur="1000"/>
                                        <p:tgtEl>
                                          <p:spTgt spid="54"/>
                                        </p:tgtEl>
                                      </p:cBhvr>
                                    </p:animEffect>
                                    <p:anim calcmode="lin" valueType="num">
                                      <p:cBhvr>
                                        <p:cTn id="133" dur="1000" fill="hold"/>
                                        <p:tgtEl>
                                          <p:spTgt spid="54"/>
                                        </p:tgtEl>
                                        <p:attrNameLst>
                                          <p:attrName>ppt_x</p:attrName>
                                        </p:attrNameLst>
                                      </p:cBhvr>
                                      <p:tavLst>
                                        <p:tav tm="0">
                                          <p:val>
                                            <p:strVal val="#ppt_x"/>
                                          </p:val>
                                        </p:tav>
                                        <p:tav tm="100000">
                                          <p:val>
                                            <p:strVal val="#ppt_x"/>
                                          </p:val>
                                        </p:tav>
                                      </p:tavLst>
                                    </p:anim>
                                    <p:anim calcmode="lin" valueType="num">
                                      <p:cBhvr>
                                        <p:cTn id="134" dur="1000" fill="hold"/>
                                        <p:tgtEl>
                                          <p:spTgt spid="54"/>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55"/>
                                        </p:tgtEl>
                                        <p:attrNameLst>
                                          <p:attrName>style.visibility</p:attrName>
                                        </p:attrNameLst>
                                      </p:cBhvr>
                                      <p:to>
                                        <p:strVal val="visible"/>
                                      </p:to>
                                    </p:set>
                                    <p:animEffect transition="in" filter="fade">
                                      <p:cBhvr>
                                        <p:cTn id="137" dur="1000"/>
                                        <p:tgtEl>
                                          <p:spTgt spid="55"/>
                                        </p:tgtEl>
                                      </p:cBhvr>
                                    </p:animEffect>
                                    <p:anim calcmode="lin" valueType="num">
                                      <p:cBhvr>
                                        <p:cTn id="138" dur="1000" fill="hold"/>
                                        <p:tgtEl>
                                          <p:spTgt spid="55"/>
                                        </p:tgtEl>
                                        <p:attrNameLst>
                                          <p:attrName>ppt_x</p:attrName>
                                        </p:attrNameLst>
                                      </p:cBhvr>
                                      <p:tavLst>
                                        <p:tav tm="0">
                                          <p:val>
                                            <p:strVal val="#ppt_x"/>
                                          </p:val>
                                        </p:tav>
                                        <p:tav tm="100000">
                                          <p:val>
                                            <p:strVal val="#ppt_x"/>
                                          </p:val>
                                        </p:tav>
                                      </p:tavLst>
                                    </p:anim>
                                    <p:anim calcmode="lin" valueType="num">
                                      <p:cBhvr>
                                        <p:cTn id="139" dur="1000" fill="hold"/>
                                        <p:tgtEl>
                                          <p:spTgt spid="55"/>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6"/>
                                        </p:tgtEl>
                                        <p:attrNameLst>
                                          <p:attrName>style.visibility</p:attrName>
                                        </p:attrNameLst>
                                      </p:cBhvr>
                                      <p:to>
                                        <p:strVal val="visible"/>
                                      </p:to>
                                    </p:set>
                                    <p:animEffect transition="in" filter="fade">
                                      <p:cBhvr>
                                        <p:cTn id="142" dur="1000"/>
                                        <p:tgtEl>
                                          <p:spTgt spid="56"/>
                                        </p:tgtEl>
                                      </p:cBhvr>
                                    </p:animEffect>
                                    <p:anim calcmode="lin" valueType="num">
                                      <p:cBhvr>
                                        <p:cTn id="143" dur="1000" fill="hold"/>
                                        <p:tgtEl>
                                          <p:spTgt spid="56"/>
                                        </p:tgtEl>
                                        <p:attrNameLst>
                                          <p:attrName>ppt_x</p:attrName>
                                        </p:attrNameLst>
                                      </p:cBhvr>
                                      <p:tavLst>
                                        <p:tav tm="0">
                                          <p:val>
                                            <p:strVal val="#ppt_x"/>
                                          </p:val>
                                        </p:tav>
                                        <p:tav tm="100000">
                                          <p:val>
                                            <p:strVal val="#ppt_x"/>
                                          </p:val>
                                        </p:tav>
                                      </p:tavLst>
                                    </p:anim>
                                    <p:anim calcmode="lin" valueType="num">
                                      <p:cBhvr>
                                        <p:cTn id="144" dur="1000" fill="hold"/>
                                        <p:tgtEl>
                                          <p:spTgt spid="56"/>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57"/>
                                        </p:tgtEl>
                                        <p:attrNameLst>
                                          <p:attrName>style.visibility</p:attrName>
                                        </p:attrNameLst>
                                      </p:cBhvr>
                                      <p:to>
                                        <p:strVal val="visible"/>
                                      </p:to>
                                    </p:set>
                                    <p:animEffect transition="in" filter="fade">
                                      <p:cBhvr>
                                        <p:cTn id="147" dur="1000"/>
                                        <p:tgtEl>
                                          <p:spTgt spid="57"/>
                                        </p:tgtEl>
                                      </p:cBhvr>
                                    </p:animEffect>
                                    <p:anim calcmode="lin" valueType="num">
                                      <p:cBhvr>
                                        <p:cTn id="148" dur="1000" fill="hold"/>
                                        <p:tgtEl>
                                          <p:spTgt spid="57"/>
                                        </p:tgtEl>
                                        <p:attrNameLst>
                                          <p:attrName>ppt_x</p:attrName>
                                        </p:attrNameLst>
                                      </p:cBhvr>
                                      <p:tavLst>
                                        <p:tav tm="0">
                                          <p:val>
                                            <p:strVal val="#ppt_x"/>
                                          </p:val>
                                        </p:tav>
                                        <p:tav tm="100000">
                                          <p:val>
                                            <p:strVal val="#ppt_x"/>
                                          </p:val>
                                        </p:tav>
                                      </p:tavLst>
                                    </p:anim>
                                    <p:anim calcmode="lin" valueType="num">
                                      <p:cBhvr>
                                        <p:cTn id="149" dur="1000" fill="hold"/>
                                        <p:tgtEl>
                                          <p:spTgt spid="57"/>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8"/>
                                        </p:tgtEl>
                                        <p:attrNameLst>
                                          <p:attrName>style.visibility</p:attrName>
                                        </p:attrNameLst>
                                      </p:cBhvr>
                                      <p:to>
                                        <p:strVal val="visible"/>
                                      </p:to>
                                    </p:set>
                                    <p:animEffect transition="in" filter="fade">
                                      <p:cBhvr>
                                        <p:cTn id="152" dur="1000"/>
                                        <p:tgtEl>
                                          <p:spTgt spid="58"/>
                                        </p:tgtEl>
                                      </p:cBhvr>
                                    </p:animEffect>
                                    <p:anim calcmode="lin" valueType="num">
                                      <p:cBhvr>
                                        <p:cTn id="153" dur="1000" fill="hold"/>
                                        <p:tgtEl>
                                          <p:spTgt spid="58"/>
                                        </p:tgtEl>
                                        <p:attrNameLst>
                                          <p:attrName>ppt_x</p:attrName>
                                        </p:attrNameLst>
                                      </p:cBhvr>
                                      <p:tavLst>
                                        <p:tav tm="0">
                                          <p:val>
                                            <p:strVal val="#ppt_x"/>
                                          </p:val>
                                        </p:tav>
                                        <p:tav tm="100000">
                                          <p:val>
                                            <p:strVal val="#ppt_x"/>
                                          </p:val>
                                        </p:tav>
                                      </p:tavLst>
                                    </p:anim>
                                    <p:anim calcmode="lin" valueType="num">
                                      <p:cBhvr>
                                        <p:cTn id="154" dur="1000" fill="hold"/>
                                        <p:tgtEl>
                                          <p:spTgt spid="58"/>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9"/>
                                        </p:tgtEl>
                                        <p:attrNameLst>
                                          <p:attrName>style.visibility</p:attrName>
                                        </p:attrNameLst>
                                      </p:cBhvr>
                                      <p:to>
                                        <p:strVal val="visible"/>
                                      </p:to>
                                    </p:set>
                                    <p:animEffect transition="in" filter="fade">
                                      <p:cBhvr>
                                        <p:cTn id="157" dur="1000"/>
                                        <p:tgtEl>
                                          <p:spTgt spid="59"/>
                                        </p:tgtEl>
                                      </p:cBhvr>
                                    </p:animEffect>
                                    <p:anim calcmode="lin" valueType="num">
                                      <p:cBhvr>
                                        <p:cTn id="158" dur="1000" fill="hold"/>
                                        <p:tgtEl>
                                          <p:spTgt spid="59"/>
                                        </p:tgtEl>
                                        <p:attrNameLst>
                                          <p:attrName>ppt_x</p:attrName>
                                        </p:attrNameLst>
                                      </p:cBhvr>
                                      <p:tavLst>
                                        <p:tav tm="0">
                                          <p:val>
                                            <p:strVal val="#ppt_x"/>
                                          </p:val>
                                        </p:tav>
                                        <p:tav tm="100000">
                                          <p:val>
                                            <p:strVal val="#ppt_x"/>
                                          </p:val>
                                        </p:tav>
                                      </p:tavLst>
                                    </p:anim>
                                    <p:anim calcmode="lin" valueType="num">
                                      <p:cBhvr>
                                        <p:cTn id="159" dur="1000" fill="hold"/>
                                        <p:tgtEl>
                                          <p:spTgt spid="59"/>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60"/>
                                        </p:tgtEl>
                                        <p:attrNameLst>
                                          <p:attrName>style.visibility</p:attrName>
                                        </p:attrNameLst>
                                      </p:cBhvr>
                                      <p:to>
                                        <p:strVal val="visible"/>
                                      </p:to>
                                    </p:set>
                                    <p:animEffect transition="in" filter="fade">
                                      <p:cBhvr>
                                        <p:cTn id="162" dur="1000"/>
                                        <p:tgtEl>
                                          <p:spTgt spid="60"/>
                                        </p:tgtEl>
                                      </p:cBhvr>
                                    </p:animEffect>
                                    <p:anim calcmode="lin" valueType="num">
                                      <p:cBhvr>
                                        <p:cTn id="163" dur="1000" fill="hold"/>
                                        <p:tgtEl>
                                          <p:spTgt spid="60"/>
                                        </p:tgtEl>
                                        <p:attrNameLst>
                                          <p:attrName>ppt_x</p:attrName>
                                        </p:attrNameLst>
                                      </p:cBhvr>
                                      <p:tavLst>
                                        <p:tav tm="0">
                                          <p:val>
                                            <p:strVal val="#ppt_x"/>
                                          </p:val>
                                        </p:tav>
                                        <p:tav tm="100000">
                                          <p:val>
                                            <p:strVal val="#ppt_x"/>
                                          </p:val>
                                        </p:tav>
                                      </p:tavLst>
                                    </p:anim>
                                    <p:anim calcmode="lin" valueType="num">
                                      <p:cBhvr>
                                        <p:cTn id="164" dur="1000" fill="hold"/>
                                        <p:tgtEl>
                                          <p:spTgt spid="60"/>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fade">
                                      <p:cBhvr>
                                        <p:cTn id="167" dur="1000"/>
                                        <p:tgtEl>
                                          <p:spTgt spid="61"/>
                                        </p:tgtEl>
                                      </p:cBhvr>
                                    </p:animEffect>
                                    <p:anim calcmode="lin" valueType="num">
                                      <p:cBhvr>
                                        <p:cTn id="168" dur="1000" fill="hold"/>
                                        <p:tgtEl>
                                          <p:spTgt spid="61"/>
                                        </p:tgtEl>
                                        <p:attrNameLst>
                                          <p:attrName>ppt_x</p:attrName>
                                        </p:attrNameLst>
                                      </p:cBhvr>
                                      <p:tavLst>
                                        <p:tav tm="0">
                                          <p:val>
                                            <p:strVal val="#ppt_x"/>
                                          </p:val>
                                        </p:tav>
                                        <p:tav tm="100000">
                                          <p:val>
                                            <p:strVal val="#ppt_x"/>
                                          </p:val>
                                        </p:tav>
                                      </p:tavLst>
                                    </p:anim>
                                    <p:anim calcmode="lin" valueType="num">
                                      <p:cBhvr>
                                        <p:cTn id="169" dur="1000" fill="hold"/>
                                        <p:tgtEl>
                                          <p:spTgt spid="61"/>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2"/>
                                        </p:tgtEl>
                                        <p:attrNameLst>
                                          <p:attrName>style.visibility</p:attrName>
                                        </p:attrNameLst>
                                      </p:cBhvr>
                                      <p:to>
                                        <p:strVal val="visible"/>
                                      </p:to>
                                    </p:set>
                                    <p:animEffect transition="in" filter="fade">
                                      <p:cBhvr>
                                        <p:cTn id="172" dur="1000"/>
                                        <p:tgtEl>
                                          <p:spTgt spid="62"/>
                                        </p:tgtEl>
                                      </p:cBhvr>
                                    </p:animEffect>
                                    <p:anim calcmode="lin" valueType="num">
                                      <p:cBhvr>
                                        <p:cTn id="173" dur="1000" fill="hold"/>
                                        <p:tgtEl>
                                          <p:spTgt spid="62"/>
                                        </p:tgtEl>
                                        <p:attrNameLst>
                                          <p:attrName>ppt_x</p:attrName>
                                        </p:attrNameLst>
                                      </p:cBhvr>
                                      <p:tavLst>
                                        <p:tav tm="0">
                                          <p:val>
                                            <p:strVal val="#ppt_x"/>
                                          </p:val>
                                        </p:tav>
                                        <p:tav tm="100000">
                                          <p:val>
                                            <p:strVal val="#ppt_x"/>
                                          </p:val>
                                        </p:tav>
                                      </p:tavLst>
                                    </p:anim>
                                    <p:anim calcmode="lin" valueType="num">
                                      <p:cBhvr>
                                        <p:cTn id="174" dur="1000" fill="hold"/>
                                        <p:tgtEl>
                                          <p:spTgt spid="62"/>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63"/>
                                        </p:tgtEl>
                                        <p:attrNameLst>
                                          <p:attrName>style.visibility</p:attrName>
                                        </p:attrNameLst>
                                      </p:cBhvr>
                                      <p:to>
                                        <p:strVal val="visible"/>
                                      </p:to>
                                    </p:set>
                                    <p:animEffect transition="in" filter="fade">
                                      <p:cBhvr>
                                        <p:cTn id="177" dur="1000"/>
                                        <p:tgtEl>
                                          <p:spTgt spid="63"/>
                                        </p:tgtEl>
                                      </p:cBhvr>
                                    </p:animEffect>
                                    <p:anim calcmode="lin" valueType="num">
                                      <p:cBhvr>
                                        <p:cTn id="178" dur="1000" fill="hold"/>
                                        <p:tgtEl>
                                          <p:spTgt spid="63"/>
                                        </p:tgtEl>
                                        <p:attrNameLst>
                                          <p:attrName>ppt_x</p:attrName>
                                        </p:attrNameLst>
                                      </p:cBhvr>
                                      <p:tavLst>
                                        <p:tav tm="0">
                                          <p:val>
                                            <p:strVal val="#ppt_x"/>
                                          </p:val>
                                        </p:tav>
                                        <p:tav tm="100000">
                                          <p:val>
                                            <p:strVal val="#ppt_x"/>
                                          </p:val>
                                        </p:tav>
                                      </p:tavLst>
                                    </p:anim>
                                    <p:anim calcmode="lin" valueType="num">
                                      <p:cBhvr>
                                        <p:cTn id="179" dur="1000" fill="hold"/>
                                        <p:tgtEl>
                                          <p:spTgt spid="63"/>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4"/>
                                        </p:tgtEl>
                                        <p:attrNameLst>
                                          <p:attrName>style.visibility</p:attrName>
                                        </p:attrNameLst>
                                      </p:cBhvr>
                                      <p:to>
                                        <p:strVal val="visible"/>
                                      </p:to>
                                    </p:set>
                                    <p:animEffect transition="in" filter="fade">
                                      <p:cBhvr>
                                        <p:cTn id="182" dur="1000"/>
                                        <p:tgtEl>
                                          <p:spTgt spid="64"/>
                                        </p:tgtEl>
                                      </p:cBhvr>
                                    </p:animEffect>
                                    <p:anim calcmode="lin" valueType="num">
                                      <p:cBhvr>
                                        <p:cTn id="183" dur="1000" fill="hold"/>
                                        <p:tgtEl>
                                          <p:spTgt spid="64"/>
                                        </p:tgtEl>
                                        <p:attrNameLst>
                                          <p:attrName>ppt_x</p:attrName>
                                        </p:attrNameLst>
                                      </p:cBhvr>
                                      <p:tavLst>
                                        <p:tav tm="0">
                                          <p:val>
                                            <p:strVal val="#ppt_x"/>
                                          </p:val>
                                        </p:tav>
                                        <p:tav tm="100000">
                                          <p:val>
                                            <p:strVal val="#ppt_x"/>
                                          </p:val>
                                        </p:tav>
                                      </p:tavLst>
                                    </p:anim>
                                    <p:anim calcmode="lin" valueType="num">
                                      <p:cBhvr>
                                        <p:cTn id="184" dur="1000" fill="hold"/>
                                        <p:tgtEl>
                                          <p:spTgt spid="64"/>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65"/>
                                        </p:tgtEl>
                                        <p:attrNameLst>
                                          <p:attrName>style.visibility</p:attrName>
                                        </p:attrNameLst>
                                      </p:cBhvr>
                                      <p:to>
                                        <p:strVal val="visible"/>
                                      </p:to>
                                    </p:set>
                                    <p:animEffect transition="in" filter="fade">
                                      <p:cBhvr>
                                        <p:cTn id="187" dur="1000"/>
                                        <p:tgtEl>
                                          <p:spTgt spid="65"/>
                                        </p:tgtEl>
                                      </p:cBhvr>
                                    </p:animEffect>
                                    <p:anim calcmode="lin" valueType="num">
                                      <p:cBhvr>
                                        <p:cTn id="188" dur="1000" fill="hold"/>
                                        <p:tgtEl>
                                          <p:spTgt spid="65"/>
                                        </p:tgtEl>
                                        <p:attrNameLst>
                                          <p:attrName>ppt_x</p:attrName>
                                        </p:attrNameLst>
                                      </p:cBhvr>
                                      <p:tavLst>
                                        <p:tav tm="0">
                                          <p:val>
                                            <p:strVal val="#ppt_x"/>
                                          </p:val>
                                        </p:tav>
                                        <p:tav tm="100000">
                                          <p:val>
                                            <p:strVal val="#ppt_x"/>
                                          </p:val>
                                        </p:tav>
                                      </p:tavLst>
                                    </p:anim>
                                    <p:anim calcmode="lin" valueType="num">
                                      <p:cBhvr>
                                        <p:cTn id="189" dur="1000" fill="hold"/>
                                        <p:tgtEl>
                                          <p:spTgt spid="65"/>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6"/>
                                        </p:tgtEl>
                                        <p:attrNameLst>
                                          <p:attrName>style.visibility</p:attrName>
                                        </p:attrNameLst>
                                      </p:cBhvr>
                                      <p:to>
                                        <p:strVal val="visible"/>
                                      </p:to>
                                    </p:set>
                                    <p:animEffect transition="in" filter="fade">
                                      <p:cBhvr>
                                        <p:cTn id="192" dur="1000"/>
                                        <p:tgtEl>
                                          <p:spTgt spid="66"/>
                                        </p:tgtEl>
                                      </p:cBhvr>
                                    </p:animEffect>
                                    <p:anim calcmode="lin" valueType="num">
                                      <p:cBhvr>
                                        <p:cTn id="193" dur="1000" fill="hold"/>
                                        <p:tgtEl>
                                          <p:spTgt spid="66"/>
                                        </p:tgtEl>
                                        <p:attrNameLst>
                                          <p:attrName>ppt_x</p:attrName>
                                        </p:attrNameLst>
                                      </p:cBhvr>
                                      <p:tavLst>
                                        <p:tav tm="0">
                                          <p:val>
                                            <p:strVal val="#ppt_x"/>
                                          </p:val>
                                        </p:tav>
                                        <p:tav tm="100000">
                                          <p:val>
                                            <p:strVal val="#ppt_x"/>
                                          </p:val>
                                        </p:tav>
                                      </p:tavLst>
                                    </p:anim>
                                    <p:anim calcmode="lin" valueType="num">
                                      <p:cBhvr>
                                        <p:cTn id="194" dur="1000" fill="hold"/>
                                        <p:tgtEl>
                                          <p:spTgt spid="66"/>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fade">
                                      <p:cBhvr>
                                        <p:cTn id="197" dur="1000"/>
                                        <p:tgtEl>
                                          <p:spTgt spid="67"/>
                                        </p:tgtEl>
                                      </p:cBhvr>
                                    </p:animEffect>
                                    <p:anim calcmode="lin" valueType="num">
                                      <p:cBhvr>
                                        <p:cTn id="198" dur="1000" fill="hold"/>
                                        <p:tgtEl>
                                          <p:spTgt spid="67"/>
                                        </p:tgtEl>
                                        <p:attrNameLst>
                                          <p:attrName>ppt_x</p:attrName>
                                        </p:attrNameLst>
                                      </p:cBhvr>
                                      <p:tavLst>
                                        <p:tav tm="0">
                                          <p:val>
                                            <p:strVal val="#ppt_x"/>
                                          </p:val>
                                        </p:tav>
                                        <p:tav tm="100000">
                                          <p:val>
                                            <p:strVal val="#ppt_x"/>
                                          </p:val>
                                        </p:tav>
                                      </p:tavLst>
                                    </p:anim>
                                    <p:anim calcmode="lin" valueType="num">
                                      <p:cBhvr>
                                        <p:cTn id="199" dur="1000" fill="hold"/>
                                        <p:tgtEl>
                                          <p:spTgt spid="67"/>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68"/>
                                        </p:tgtEl>
                                        <p:attrNameLst>
                                          <p:attrName>style.visibility</p:attrName>
                                        </p:attrNameLst>
                                      </p:cBhvr>
                                      <p:to>
                                        <p:strVal val="visible"/>
                                      </p:to>
                                    </p:set>
                                    <p:animEffect transition="in" filter="fade">
                                      <p:cBhvr>
                                        <p:cTn id="202" dur="1000"/>
                                        <p:tgtEl>
                                          <p:spTgt spid="68"/>
                                        </p:tgtEl>
                                      </p:cBhvr>
                                    </p:animEffect>
                                    <p:anim calcmode="lin" valueType="num">
                                      <p:cBhvr>
                                        <p:cTn id="203" dur="1000" fill="hold"/>
                                        <p:tgtEl>
                                          <p:spTgt spid="68"/>
                                        </p:tgtEl>
                                        <p:attrNameLst>
                                          <p:attrName>ppt_x</p:attrName>
                                        </p:attrNameLst>
                                      </p:cBhvr>
                                      <p:tavLst>
                                        <p:tav tm="0">
                                          <p:val>
                                            <p:strVal val="#ppt_x"/>
                                          </p:val>
                                        </p:tav>
                                        <p:tav tm="100000">
                                          <p:val>
                                            <p:strVal val="#ppt_x"/>
                                          </p:val>
                                        </p:tav>
                                      </p:tavLst>
                                    </p:anim>
                                    <p:anim calcmode="lin" valueType="num">
                                      <p:cBhvr>
                                        <p:cTn id="204" dur="1000" fill="hold"/>
                                        <p:tgtEl>
                                          <p:spTgt spid="68"/>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69"/>
                                        </p:tgtEl>
                                        <p:attrNameLst>
                                          <p:attrName>style.visibility</p:attrName>
                                        </p:attrNameLst>
                                      </p:cBhvr>
                                      <p:to>
                                        <p:strVal val="visible"/>
                                      </p:to>
                                    </p:set>
                                    <p:animEffect transition="in" filter="fade">
                                      <p:cBhvr>
                                        <p:cTn id="207" dur="1000"/>
                                        <p:tgtEl>
                                          <p:spTgt spid="69"/>
                                        </p:tgtEl>
                                      </p:cBhvr>
                                    </p:animEffect>
                                    <p:anim calcmode="lin" valueType="num">
                                      <p:cBhvr>
                                        <p:cTn id="208" dur="1000" fill="hold"/>
                                        <p:tgtEl>
                                          <p:spTgt spid="69"/>
                                        </p:tgtEl>
                                        <p:attrNameLst>
                                          <p:attrName>ppt_x</p:attrName>
                                        </p:attrNameLst>
                                      </p:cBhvr>
                                      <p:tavLst>
                                        <p:tav tm="0">
                                          <p:val>
                                            <p:strVal val="#ppt_x"/>
                                          </p:val>
                                        </p:tav>
                                        <p:tav tm="100000">
                                          <p:val>
                                            <p:strVal val="#ppt_x"/>
                                          </p:val>
                                        </p:tav>
                                      </p:tavLst>
                                    </p:anim>
                                    <p:anim calcmode="lin" valueType="num">
                                      <p:cBhvr>
                                        <p:cTn id="209" dur="1000" fill="hold"/>
                                        <p:tgtEl>
                                          <p:spTgt spid="69"/>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fade">
                                      <p:cBhvr>
                                        <p:cTn id="212" dur="1000"/>
                                        <p:tgtEl>
                                          <p:spTgt spid="70"/>
                                        </p:tgtEl>
                                      </p:cBhvr>
                                    </p:animEffect>
                                    <p:anim calcmode="lin" valueType="num">
                                      <p:cBhvr>
                                        <p:cTn id="213" dur="1000" fill="hold"/>
                                        <p:tgtEl>
                                          <p:spTgt spid="70"/>
                                        </p:tgtEl>
                                        <p:attrNameLst>
                                          <p:attrName>ppt_x</p:attrName>
                                        </p:attrNameLst>
                                      </p:cBhvr>
                                      <p:tavLst>
                                        <p:tav tm="0">
                                          <p:val>
                                            <p:strVal val="#ppt_x"/>
                                          </p:val>
                                        </p:tav>
                                        <p:tav tm="100000">
                                          <p:val>
                                            <p:strVal val="#ppt_x"/>
                                          </p:val>
                                        </p:tav>
                                      </p:tavLst>
                                    </p:anim>
                                    <p:anim calcmode="lin" valueType="num">
                                      <p:cBhvr>
                                        <p:cTn id="214" dur="1000" fill="hold"/>
                                        <p:tgtEl>
                                          <p:spTgt spid="70"/>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in" filter="fade">
                                      <p:cBhvr>
                                        <p:cTn id="217" dur="1000"/>
                                        <p:tgtEl>
                                          <p:spTgt spid="71"/>
                                        </p:tgtEl>
                                      </p:cBhvr>
                                    </p:animEffect>
                                    <p:anim calcmode="lin" valueType="num">
                                      <p:cBhvr>
                                        <p:cTn id="218" dur="1000" fill="hold"/>
                                        <p:tgtEl>
                                          <p:spTgt spid="71"/>
                                        </p:tgtEl>
                                        <p:attrNameLst>
                                          <p:attrName>ppt_x</p:attrName>
                                        </p:attrNameLst>
                                      </p:cBhvr>
                                      <p:tavLst>
                                        <p:tav tm="0">
                                          <p:val>
                                            <p:strVal val="#ppt_x"/>
                                          </p:val>
                                        </p:tav>
                                        <p:tav tm="100000">
                                          <p:val>
                                            <p:strVal val="#ppt_x"/>
                                          </p:val>
                                        </p:tav>
                                      </p:tavLst>
                                    </p:anim>
                                    <p:anim calcmode="lin" valueType="num">
                                      <p:cBhvr>
                                        <p:cTn id="219" dur="1000" fill="hold"/>
                                        <p:tgtEl>
                                          <p:spTgt spid="71"/>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72"/>
                                        </p:tgtEl>
                                        <p:attrNameLst>
                                          <p:attrName>style.visibility</p:attrName>
                                        </p:attrNameLst>
                                      </p:cBhvr>
                                      <p:to>
                                        <p:strVal val="visible"/>
                                      </p:to>
                                    </p:set>
                                    <p:animEffect transition="in" filter="fade">
                                      <p:cBhvr>
                                        <p:cTn id="222" dur="1000"/>
                                        <p:tgtEl>
                                          <p:spTgt spid="72"/>
                                        </p:tgtEl>
                                      </p:cBhvr>
                                    </p:animEffect>
                                    <p:anim calcmode="lin" valueType="num">
                                      <p:cBhvr>
                                        <p:cTn id="223" dur="1000" fill="hold"/>
                                        <p:tgtEl>
                                          <p:spTgt spid="72"/>
                                        </p:tgtEl>
                                        <p:attrNameLst>
                                          <p:attrName>ppt_x</p:attrName>
                                        </p:attrNameLst>
                                      </p:cBhvr>
                                      <p:tavLst>
                                        <p:tav tm="0">
                                          <p:val>
                                            <p:strVal val="#ppt_x"/>
                                          </p:val>
                                        </p:tav>
                                        <p:tav tm="100000">
                                          <p:val>
                                            <p:strVal val="#ppt_x"/>
                                          </p:val>
                                        </p:tav>
                                      </p:tavLst>
                                    </p:anim>
                                    <p:anim calcmode="lin" valueType="num">
                                      <p:cBhvr>
                                        <p:cTn id="22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8" grpId="0" animBg="1"/>
      <p:bldP spid="50" grpId="0" animBg="1"/>
      <p:bldP spid="52" grpId="0" animBg="1"/>
      <p:bldP spid="54" grpId="0" animBg="1"/>
      <p:bldP spid="56" grpId="0" animBg="1"/>
      <p:bldP spid="58" grpId="0" animBg="1"/>
      <p:bldP spid="59" grpId="0" animBg="1"/>
      <p:bldP spid="60" grpId="0" animBg="1"/>
      <p:bldP spid="61" grpId="0"/>
      <p:bldP spid="62" grpId="0"/>
      <p:bldP spid="63" grpId="0"/>
      <p:bldP spid="64" grpId="0"/>
      <p:bldP spid="65" grpId="0"/>
      <p:bldP spid="66" grpId="0"/>
      <p:bldP spid="67" grpId="0"/>
      <p:bldP spid="68" grpId="0"/>
      <p:bldP spid="69" grpId="0"/>
      <p:bldP spid="70" grpId="0"/>
      <p:bldP spid="71" grpId="0"/>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37367" y="2343711"/>
            <a:ext cx="2460930" cy="3028682"/>
            <a:chOff x="637367" y="2544437"/>
            <a:chExt cx="2460930" cy="3028682"/>
          </a:xfrm>
        </p:grpSpPr>
        <p:grpSp>
          <p:nvGrpSpPr>
            <p:cNvPr id="2528" name="Group 2528"/>
            <p:cNvGrpSpPr/>
            <p:nvPr/>
          </p:nvGrpSpPr>
          <p:grpSpPr>
            <a:xfrm>
              <a:off x="637367" y="2544437"/>
              <a:ext cx="2460930" cy="3028682"/>
              <a:chOff x="0" y="0"/>
              <a:chExt cx="4325834" cy="5323844"/>
            </a:xfrm>
          </p:grpSpPr>
          <p:sp>
            <p:nvSpPr>
              <p:cNvPr id="2521" name="Shape 2521"/>
              <p:cNvSpPr/>
              <p:nvPr/>
            </p:nvSpPr>
            <p:spPr>
              <a:xfrm>
                <a:off x="123380" y="581650"/>
                <a:ext cx="4125959" cy="47421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5495" y="20936"/>
                      <a:pt x="0" y="21216"/>
                    </a:cubicBezTo>
                    <a:lnTo>
                      <a:pt x="0" y="0"/>
                    </a:lnTo>
                    <a:lnTo>
                      <a:pt x="21600" y="0"/>
                    </a:lnTo>
                    <a:lnTo>
                      <a:pt x="21600" y="12584"/>
                    </a:lnTo>
                    <a:cubicBezTo>
                      <a:pt x="21600" y="13905"/>
                      <a:pt x="21433" y="17557"/>
                      <a:pt x="21600" y="21600"/>
                    </a:cubicBezTo>
                    <a:close/>
                  </a:path>
                </a:pathLst>
              </a:custGeom>
              <a:solidFill>
                <a:srgbClr val="D9D9D9"/>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22" name="Shape 2522"/>
              <p:cNvSpPr/>
              <p:nvPr/>
            </p:nvSpPr>
            <p:spPr>
              <a:xfrm>
                <a:off x="0" y="458269"/>
                <a:ext cx="4321577" cy="4813289"/>
              </a:xfrm>
              <a:custGeom>
                <a:avLst/>
                <a:gdLst/>
                <a:ahLst/>
                <a:cxnLst>
                  <a:cxn ang="0">
                    <a:pos x="wd2" y="hd2"/>
                  </a:cxn>
                  <a:cxn ang="5400000">
                    <a:pos x="wd2" y="hd2"/>
                  </a:cxn>
                  <a:cxn ang="10800000">
                    <a:pos x="wd2" y="hd2"/>
                  </a:cxn>
                  <a:cxn ang="16200000">
                    <a:pos x="wd2" y="hd2"/>
                  </a:cxn>
                </a:cxnLst>
                <a:rect l="0" t="0" r="r" b="b"/>
                <a:pathLst>
                  <a:path w="21371" h="21600" extrusionOk="0">
                    <a:moveTo>
                      <a:pt x="21358" y="0"/>
                    </a:moveTo>
                    <a:lnTo>
                      <a:pt x="0" y="0"/>
                    </a:lnTo>
                    <a:lnTo>
                      <a:pt x="0" y="21600"/>
                    </a:lnTo>
                    <a:lnTo>
                      <a:pt x="9248" y="21112"/>
                    </a:lnTo>
                    <a:cubicBezTo>
                      <a:pt x="9248" y="21112"/>
                      <a:pt x="12110" y="20879"/>
                      <a:pt x="14781" y="20017"/>
                    </a:cubicBezTo>
                    <a:cubicBezTo>
                      <a:pt x="17461" y="19152"/>
                      <a:pt x="19950" y="17658"/>
                      <a:pt x="20015" y="17566"/>
                    </a:cubicBezTo>
                    <a:cubicBezTo>
                      <a:pt x="21600" y="15335"/>
                      <a:pt x="21358" y="0"/>
                      <a:pt x="21358" y="0"/>
                    </a:cubicBezTo>
                    <a:close/>
                  </a:path>
                </a:pathLst>
              </a:custGeom>
              <a:solidFill>
                <a:srgbClr val="46525B"/>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23" name="Shape 2523"/>
              <p:cNvSpPr/>
              <p:nvPr/>
            </p:nvSpPr>
            <p:spPr>
              <a:xfrm>
                <a:off x="1833079" y="4335947"/>
                <a:ext cx="2214271" cy="833646"/>
              </a:xfrm>
              <a:custGeom>
                <a:avLst/>
                <a:gdLst/>
                <a:ahLst/>
                <a:cxnLst>
                  <a:cxn ang="0">
                    <a:pos x="wd2" y="hd2"/>
                  </a:cxn>
                  <a:cxn ang="5400000">
                    <a:pos x="wd2" y="hd2"/>
                  </a:cxn>
                  <a:cxn ang="10800000">
                    <a:pos x="wd2" y="hd2"/>
                  </a:cxn>
                  <a:cxn ang="16200000">
                    <a:pos x="wd2" y="hd2"/>
                  </a:cxn>
                </a:cxnLst>
                <a:rect l="0" t="0" r="r" b="b"/>
                <a:pathLst>
                  <a:path w="21600" h="21600" extrusionOk="0">
                    <a:moveTo>
                      <a:pt x="21600" y="1127"/>
                    </a:moveTo>
                    <a:cubicBezTo>
                      <a:pt x="21600" y="1127"/>
                      <a:pt x="15259" y="7326"/>
                      <a:pt x="10803" y="0"/>
                    </a:cubicBezTo>
                    <a:cubicBezTo>
                      <a:pt x="10803" y="0"/>
                      <a:pt x="11275" y="17844"/>
                      <a:pt x="0" y="21600"/>
                    </a:cubicBezTo>
                    <a:cubicBezTo>
                      <a:pt x="0" y="21600"/>
                      <a:pt x="9934" y="19456"/>
                      <a:pt x="14448" y="14651"/>
                    </a:cubicBezTo>
                    <a:cubicBezTo>
                      <a:pt x="19917" y="8828"/>
                      <a:pt x="21600" y="1127"/>
                      <a:pt x="21600" y="1127"/>
                    </a:cubicBezTo>
                    <a:close/>
                  </a:path>
                </a:pathLst>
              </a:custGeom>
              <a:solidFill>
                <a:schemeClr val="bg1">
                  <a:lumMod val="50000"/>
                </a:scheme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24" name="Shape 2524"/>
              <p:cNvSpPr/>
              <p:nvPr/>
            </p:nvSpPr>
            <p:spPr>
              <a:xfrm>
                <a:off x="0" y="458270"/>
                <a:ext cx="4325834" cy="1480163"/>
              </a:xfrm>
              <a:custGeom>
                <a:avLst/>
                <a:gdLst/>
                <a:ahLst/>
                <a:cxnLst>
                  <a:cxn ang="0">
                    <a:pos x="wd2" y="hd2"/>
                  </a:cxn>
                  <a:cxn ang="5400000">
                    <a:pos x="wd2" y="hd2"/>
                  </a:cxn>
                  <a:cxn ang="10800000">
                    <a:pos x="wd2" y="hd2"/>
                  </a:cxn>
                  <a:cxn ang="16200000">
                    <a:pos x="wd2" y="hd2"/>
                  </a:cxn>
                </a:cxnLst>
                <a:rect l="0" t="0" r="r" b="b"/>
                <a:pathLst>
                  <a:path w="21600" h="21600" extrusionOk="0">
                    <a:moveTo>
                      <a:pt x="21600" y="1152"/>
                    </a:moveTo>
                    <a:lnTo>
                      <a:pt x="0" y="21600"/>
                    </a:lnTo>
                    <a:lnTo>
                      <a:pt x="0" y="0"/>
                    </a:lnTo>
                    <a:lnTo>
                      <a:pt x="21600" y="0"/>
                    </a:lnTo>
                    <a:cubicBezTo>
                      <a:pt x="21600" y="0"/>
                      <a:pt x="21600" y="1152"/>
                      <a:pt x="21600" y="1152"/>
                    </a:cubicBezTo>
                    <a:close/>
                  </a:path>
                </a:pathLst>
              </a:custGeom>
              <a:solidFill>
                <a:srgbClr val="C1C6CA">
                  <a:alpha val="7000"/>
                </a:srgb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25" name="Shape 2525"/>
              <p:cNvSpPr/>
              <p:nvPr/>
            </p:nvSpPr>
            <p:spPr>
              <a:xfrm>
                <a:off x="2062214" y="17626"/>
                <a:ext cx="523761" cy="1374460"/>
              </a:xfrm>
              <a:custGeom>
                <a:avLst/>
                <a:gdLst/>
                <a:ahLst/>
                <a:cxnLst>
                  <a:cxn ang="0">
                    <a:pos x="wd2" y="hd2"/>
                  </a:cxn>
                  <a:cxn ang="5400000">
                    <a:pos x="wd2" y="hd2"/>
                  </a:cxn>
                  <a:cxn ang="10800000">
                    <a:pos x="wd2" y="hd2"/>
                  </a:cxn>
                  <a:cxn ang="16200000">
                    <a:pos x="wd2" y="hd2"/>
                  </a:cxn>
                </a:cxnLst>
                <a:rect l="0" t="0" r="r" b="b"/>
                <a:pathLst>
                  <a:path w="21413" h="21600" extrusionOk="0">
                    <a:moveTo>
                      <a:pt x="21391" y="17954"/>
                    </a:moveTo>
                    <a:lnTo>
                      <a:pt x="21391" y="4312"/>
                    </a:lnTo>
                    <a:cubicBezTo>
                      <a:pt x="21391" y="1572"/>
                      <a:pt x="18120" y="0"/>
                      <a:pt x="12416" y="0"/>
                    </a:cubicBezTo>
                    <a:cubicBezTo>
                      <a:pt x="6906" y="0"/>
                      <a:pt x="4637" y="1784"/>
                      <a:pt x="4208" y="2728"/>
                    </a:cubicBezTo>
                    <a:lnTo>
                      <a:pt x="4197" y="7089"/>
                    </a:lnTo>
                    <a:lnTo>
                      <a:pt x="6880" y="7089"/>
                    </a:lnTo>
                    <a:lnTo>
                      <a:pt x="6880" y="2868"/>
                    </a:lnTo>
                    <a:cubicBezTo>
                      <a:pt x="7040" y="2591"/>
                      <a:pt x="8129" y="1035"/>
                      <a:pt x="12416" y="1035"/>
                    </a:cubicBezTo>
                    <a:cubicBezTo>
                      <a:pt x="16584" y="1035"/>
                      <a:pt x="18699" y="2138"/>
                      <a:pt x="18699" y="4312"/>
                    </a:cubicBezTo>
                    <a:lnTo>
                      <a:pt x="18699" y="17977"/>
                    </a:lnTo>
                    <a:lnTo>
                      <a:pt x="18706" y="18032"/>
                    </a:lnTo>
                    <a:cubicBezTo>
                      <a:pt x="18708" y="18042"/>
                      <a:pt x="18958" y="19074"/>
                      <a:pt x="17258" y="19796"/>
                    </a:cubicBezTo>
                    <a:cubicBezTo>
                      <a:pt x="16060" y="20306"/>
                      <a:pt x="14128" y="20565"/>
                      <a:pt x="11518" y="20565"/>
                    </a:cubicBezTo>
                    <a:cubicBezTo>
                      <a:pt x="4058" y="20565"/>
                      <a:pt x="2693" y="18628"/>
                      <a:pt x="2693" y="14815"/>
                    </a:cubicBezTo>
                    <a:lnTo>
                      <a:pt x="2693" y="6811"/>
                    </a:lnTo>
                    <a:cubicBezTo>
                      <a:pt x="2693" y="6525"/>
                      <a:pt x="2091" y="6294"/>
                      <a:pt x="1346" y="6294"/>
                    </a:cubicBezTo>
                    <a:cubicBezTo>
                      <a:pt x="602" y="6294"/>
                      <a:pt x="0" y="6525"/>
                      <a:pt x="0" y="6811"/>
                    </a:cubicBezTo>
                    <a:lnTo>
                      <a:pt x="0" y="14815"/>
                    </a:lnTo>
                    <a:cubicBezTo>
                      <a:pt x="0" y="17353"/>
                      <a:pt x="0" y="21600"/>
                      <a:pt x="11518" y="21600"/>
                    </a:cubicBezTo>
                    <a:cubicBezTo>
                      <a:pt x="14939" y="21600"/>
                      <a:pt x="17550" y="21222"/>
                      <a:pt x="19281" y="20480"/>
                    </a:cubicBezTo>
                    <a:cubicBezTo>
                      <a:pt x="21600" y="19484"/>
                      <a:pt x="21440" y="18185"/>
                      <a:pt x="21391" y="17954"/>
                    </a:cubicBezTo>
                    <a:close/>
                  </a:path>
                </a:pathLst>
              </a:custGeom>
              <a:solidFill>
                <a:srgbClr val="000000">
                  <a:alpha val="15000"/>
                </a:srgb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26" name="Shape 2526"/>
              <p:cNvSpPr/>
              <p:nvPr/>
            </p:nvSpPr>
            <p:spPr>
              <a:xfrm>
                <a:off x="2414730" y="352514"/>
                <a:ext cx="65856" cy="101832"/>
              </a:xfrm>
              <a:custGeom>
                <a:avLst/>
                <a:gdLst/>
                <a:ahLst/>
                <a:cxnLst>
                  <a:cxn ang="0">
                    <a:pos x="wd2" y="hd2"/>
                  </a:cxn>
                  <a:cxn ang="5400000">
                    <a:pos x="wd2" y="hd2"/>
                  </a:cxn>
                  <a:cxn ang="10800000">
                    <a:pos x="wd2" y="hd2"/>
                  </a:cxn>
                  <a:cxn ang="16200000">
                    <a:pos x="wd2" y="hd2"/>
                  </a:cxn>
                </a:cxnLst>
                <a:rect l="0" t="0" r="r" b="b"/>
                <a:pathLst>
                  <a:path w="21600" h="21600" extrusionOk="0">
                    <a:moveTo>
                      <a:pt x="21600" y="6988"/>
                    </a:moveTo>
                    <a:cubicBezTo>
                      <a:pt x="21600" y="3133"/>
                      <a:pt x="16767" y="0"/>
                      <a:pt x="10800" y="0"/>
                    </a:cubicBezTo>
                    <a:cubicBezTo>
                      <a:pt x="4833" y="0"/>
                      <a:pt x="0" y="3133"/>
                      <a:pt x="0" y="6988"/>
                    </a:cubicBezTo>
                    <a:lnTo>
                      <a:pt x="0" y="21600"/>
                    </a:lnTo>
                    <a:lnTo>
                      <a:pt x="21600" y="21600"/>
                    </a:lnTo>
                    <a:cubicBezTo>
                      <a:pt x="21600" y="21600"/>
                      <a:pt x="21600" y="6988"/>
                      <a:pt x="21600" y="6988"/>
                    </a:cubicBezTo>
                    <a:close/>
                  </a:path>
                </a:pathLst>
              </a:custGeom>
              <a:solidFill>
                <a:srgbClr val="B489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27" name="Shape 2527"/>
              <p:cNvSpPr/>
              <p:nvPr/>
            </p:nvSpPr>
            <p:spPr>
              <a:xfrm>
                <a:off x="2026965" y="0"/>
                <a:ext cx="523749" cy="1374460"/>
              </a:xfrm>
              <a:custGeom>
                <a:avLst/>
                <a:gdLst/>
                <a:ahLst/>
                <a:cxnLst>
                  <a:cxn ang="0">
                    <a:pos x="wd2" y="hd2"/>
                  </a:cxn>
                  <a:cxn ang="5400000">
                    <a:pos x="wd2" y="hd2"/>
                  </a:cxn>
                  <a:cxn ang="10800000">
                    <a:pos x="wd2" y="hd2"/>
                  </a:cxn>
                  <a:cxn ang="16200000">
                    <a:pos x="wd2" y="hd2"/>
                  </a:cxn>
                </a:cxnLst>
                <a:rect l="0" t="0" r="r" b="b"/>
                <a:pathLst>
                  <a:path w="21414" h="21600" extrusionOk="0">
                    <a:moveTo>
                      <a:pt x="21391" y="17955"/>
                    </a:moveTo>
                    <a:lnTo>
                      <a:pt x="21391" y="4313"/>
                    </a:lnTo>
                    <a:cubicBezTo>
                      <a:pt x="21391" y="1572"/>
                      <a:pt x="18120" y="0"/>
                      <a:pt x="12415" y="0"/>
                    </a:cubicBezTo>
                    <a:cubicBezTo>
                      <a:pt x="6905" y="0"/>
                      <a:pt x="4637" y="1785"/>
                      <a:pt x="4207" y="2729"/>
                    </a:cubicBezTo>
                    <a:lnTo>
                      <a:pt x="4197" y="7090"/>
                    </a:lnTo>
                    <a:lnTo>
                      <a:pt x="6880" y="7090"/>
                    </a:lnTo>
                    <a:lnTo>
                      <a:pt x="6880" y="2870"/>
                    </a:lnTo>
                    <a:cubicBezTo>
                      <a:pt x="7040" y="2592"/>
                      <a:pt x="8129" y="1035"/>
                      <a:pt x="12415" y="1035"/>
                    </a:cubicBezTo>
                    <a:cubicBezTo>
                      <a:pt x="16584" y="1035"/>
                      <a:pt x="18698" y="2138"/>
                      <a:pt x="18698" y="4313"/>
                    </a:cubicBezTo>
                    <a:lnTo>
                      <a:pt x="18698" y="17977"/>
                    </a:lnTo>
                    <a:lnTo>
                      <a:pt x="18706" y="18033"/>
                    </a:lnTo>
                    <a:cubicBezTo>
                      <a:pt x="18708" y="18043"/>
                      <a:pt x="18958" y="19075"/>
                      <a:pt x="17259" y="19797"/>
                    </a:cubicBezTo>
                    <a:cubicBezTo>
                      <a:pt x="16060" y="20307"/>
                      <a:pt x="14128" y="20565"/>
                      <a:pt x="11518" y="20565"/>
                    </a:cubicBezTo>
                    <a:cubicBezTo>
                      <a:pt x="4058" y="20565"/>
                      <a:pt x="2693" y="18629"/>
                      <a:pt x="2693" y="14816"/>
                    </a:cubicBezTo>
                    <a:lnTo>
                      <a:pt x="2693" y="6812"/>
                    </a:lnTo>
                    <a:cubicBezTo>
                      <a:pt x="2693" y="6526"/>
                      <a:pt x="2090" y="6294"/>
                      <a:pt x="1346" y="6294"/>
                    </a:cubicBezTo>
                    <a:cubicBezTo>
                      <a:pt x="602" y="6294"/>
                      <a:pt x="0" y="6526"/>
                      <a:pt x="0" y="6812"/>
                    </a:cubicBezTo>
                    <a:lnTo>
                      <a:pt x="0" y="14816"/>
                    </a:lnTo>
                    <a:cubicBezTo>
                      <a:pt x="0" y="17353"/>
                      <a:pt x="0" y="21600"/>
                      <a:pt x="11518" y="21600"/>
                    </a:cubicBezTo>
                    <a:cubicBezTo>
                      <a:pt x="14939" y="21600"/>
                      <a:pt x="17550" y="21224"/>
                      <a:pt x="19281" y="20480"/>
                    </a:cubicBezTo>
                    <a:cubicBezTo>
                      <a:pt x="21600" y="19485"/>
                      <a:pt x="21441" y="18185"/>
                      <a:pt x="21391" y="17955"/>
                    </a:cubicBezTo>
                    <a:close/>
                  </a:path>
                </a:pathLst>
              </a:custGeom>
              <a:solidFill>
                <a:srgbClr val="FFC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grpSp>
        <p:grpSp>
          <p:nvGrpSpPr>
            <p:cNvPr id="5" name="Group 4"/>
            <p:cNvGrpSpPr/>
            <p:nvPr/>
          </p:nvGrpSpPr>
          <p:grpSpPr>
            <a:xfrm>
              <a:off x="804386" y="3660138"/>
              <a:ext cx="2126892" cy="1181129"/>
              <a:chOff x="812978" y="3660138"/>
              <a:chExt cx="2126892" cy="1181129"/>
            </a:xfrm>
          </p:grpSpPr>
          <p:sp>
            <p:nvSpPr>
              <p:cNvPr id="105" name="TextBox 104"/>
              <p:cNvSpPr txBox="1"/>
              <p:nvPr/>
            </p:nvSpPr>
            <p:spPr>
              <a:xfrm>
                <a:off x="1260871" y="3660138"/>
                <a:ext cx="1231107" cy="246221"/>
              </a:xfrm>
              <a:prstGeom prst="rect">
                <a:avLst/>
              </a:prstGeom>
              <a:noFill/>
            </p:spPr>
            <p:txBody>
              <a:bodyPr wrap="none" lIns="0" tIns="0" rIns="0" bIns="0" rtlCol="0">
                <a:spAutoFit/>
              </a:bodyPr>
              <a:lstStyle/>
              <a:p>
                <a:pPr algn="ctr"/>
                <a:r>
                  <a:rPr lang="zh-CN" altLang="en-US" sz="1600" dirty="0">
                    <a:solidFill>
                      <a:schemeClr val="bg1"/>
                    </a:solidFill>
                    <a:cs typeface="+mn-ea"/>
                    <a:sym typeface="+mn-lt"/>
                  </a:rPr>
                  <a:t>点击编辑标题</a:t>
                </a:r>
                <a:endParaRPr lang="en-US" sz="1600" dirty="0">
                  <a:solidFill>
                    <a:schemeClr val="bg1"/>
                  </a:solidFill>
                  <a:cs typeface="+mn-ea"/>
                  <a:sym typeface="+mn-lt"/>
                </a:endParaRPr>
              </a:p>
            </p:txBody>
          </p:sp>
          <p:sp>
            <p:nvSpPr>
              <p:cNvPr id="106" name="TextBox 105"/>
              <p:cNvSpPr txBox="1"/>
              <p:nvPr/>
            </p:nvSpPr>
            <p:spPr>
              <a:xfrm flipH="1">
                <a:off x="812978" y="4148770"/>
                <a:ext cx="2126892" cy="692497"/>
              </a:xfrm>
              <a:prstGeom prst="rect">
                <a:avLst/>
              </a:prstGeom>
              <a:noFill/>
            </p:spPr>
            <p:txBody>
              <a:bodyPr wrap="square" lIns="0" tIns="0" rIns="0" bIns="0" rtlCol="0">
                <a:spAutoFit/>
              </a:bodyPr>
              <a:lstStyle/>
              <a:p>
                <a:pPr algn="ctr">
                  <a:lnSpc>
                    <a:spcPct val="125000"/>
                  </a:lnSpc>
                </a:pPr>
                <a:r>
                  <a:rPr lang="zh-CN" altLang="en-US" sz="1200" dirty="0">
                    <a:solidFill>
                      <a:schemeClr val="bg1"/>
                    </a:solidFill>
                    <a:cs typeface="+mn-ea"/>
                    <a:sym typeface="+mn-lt"/>
                  </a:rPr>
                  <a:t>您的内容打在这里，或者通过复制您的文本后，在此框中选择粘贴，只保留文字。</a:t>
                </a:r>
                <a:endParaRPr lang="en-US" altLang="zh-CN" sz="1200" dirty="0">
                  <a:solidFill>
                    <a:schemeClr val="bg1"/>
                  </a:solidFill>
                  <a:cs typeface="+mn-ea"/>
                  <a:sym typeface="+mn-lt"/>
                </a:endParaRPr>
              </a:p>
            </p:txBody>
          </p:sp>
        </p:grpSp>
      </p:grpSp>
      <p:grpSp>
        <p:nvGrpSpPr>
          <p:cNvPr id="10" name="Group 9"/>
          <p:cNvGrpSpPr/>
          <p:nvPr/>
        </p:nvGrpSpPr>
        <p:grpSpPr>
          <a:xfrm>
            <a:off x="3486997" y="2343711"/>
            <a:ext cx="2460930" cy="3028683"/>
            <a:chOff x="3486997" y="2544437"/>
            <a:chExt cx="2460930" cy="3028683"/>
          </a:xfrm>
        </p:grpSpPr>
        <p:grpSp>
          <p:nvGrpSpPr>
            <p:cNvPr id="2536" name="Group 2536"/>
            <p:cNvGrpSpPr/>
            <p:nvPr/>
          </p:nvGrpSpPr>
          <p:grpSpPr>
            <a:xfrm>
              <a:off x="3486997" y="2544437"/>
              <a:ext cx="2460930" cy="3028683"/>
              <a:chOff x="0" y="0"/>
              <a:chExt cx="4325834" cy="5323844"/>
            </a:xfrm>
          </p:grpSpPr>
          <p:sp>
            <p:nvSpPr>
              <p:cNvPr id="2529" name="Shape 2529"/>
              <p:cNvSpPr/>
              <p:nvPr/>
            </p:nvSpPr>
            <p:spPr>
              <a:xfrm>
                <a:off x="123380" y="581652"/>
                <a:ext cx="4125959" cy="474219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5495" y="20936"/>
                      <a:pt x="0" y="21216"/>
                    </a:cubicBezTo>
                    <a:lnTo>
                      <a:pt x="0" y="0"/>
                    </a:lnTo>
                    <a:lnTo>
                      <a:pt x="21600" y="0"/>
                    </a:lnTo>
                    <a:lnTo>
                      <a:pt x="21600" y="12584"/>
                    </a:lnTo>
                    <a:cubicBezTo>
                      <a:pt x="21600" y="13905"/>
                      <a:pt x="21433" y="17557"/>
                      <a:pt x="21600" y="21600"/>
                    </a:cubicBezTo>
                    <a:close/>
                  </a:path>
                </a:pathLst>
              </a:custGeom>
              <a:solidFill>
                <a:srgbClr val="FFC000">
                  <a:alpha val="15000"/>
                </a:srgb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30" name="Shape 2530"/>
              <p:cNvSpPr/>
              <p:nvPr/>
            </p:nvSpPr>
            <p:spPr>
              <a:xfrm>
                <a:off x="0" y="458269"/>
                <a:ext cx="4321577" cy="4813289"/>
              </a:xfrm>
              <a:custGeom>
                <a:avLst/>
                <a:gdLst/>
                <a:ahLst/>
                <a:cxnLst>
                  <a:cxn ang="0">
                    <a:pos x="wd2" y="hd2"/>
                  </a:cxn>
                  <a:cxn ang="5400000">
                    <a:pos x="wd2" y="hd2"/>
                  </a:cxn>
                  <a:cxn ang="10800000">
                    <a:pos x="wd2" y="hd2"/>
                  </a:cxn>
                  <a:cxn ang="16200000">
                    <a:pos x="wd2" y="hd2"/>
                  </a:cxn>
                </a:cxnLst>
                <a:rect l="0" t="0" r="r" b="b"/>
                <a:pathLst>
                  <a:path w="21371" h="21600" extrusionOk="0">
                    <a:moveTo>
                      <a:pt x="21358" y="0"/>
                    </a:moveTo>
                    <a:lnTo>
                      <a:pt x="0" y="0"/>
                    </a:lnTo>
                    <a:lnTo>
                      <a:pt x="0" y="21600"/>
                    </a:lnTo>
                    <a:lnTo>
                      <a:pt x="9248" y="21112"/>
                    </a:lnTo>
                    <a:cubicBezTo>
                      <a:pt x="9248" y="21112"/>
                      <a:pt x="12110" y="20879"/>
                      <a:pt x="14781" y="20017"/>
                    </a:cubicBezTo>
                    <a:cubicBezTo>
                      <a:pt x="17461" y="19152"/>
                      <a:pt x="19950" y="17658"/>
                      <a:pt x="20015" y="17566"/>
                    </a:cubicBezTo>
                    <a:cubicBezTo>
                      <a:pt x="21600" y="15335"/>
                      <a:pt x="21358" y="0"/>
                      <a:pt x="21358" y="0"/>
                    </a:cubicBezTo>
                    <a:close/>
                  </a:path>
                </a:pathLst>
              </a:custGeom>
              <a:solidFill>
                <a:srgbClr val="FFC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31" name="Shape 2531"/>
              <p:cNvSpPr/>
              <p:nvPr/>
            </p:nvSpPr>
            <p:spPr>
              <a:xfrm>
                <a:off x="1833077" y="4335947"/>
                <a:ext cx="2214273" cy="833646"/>
              </a:xfrm>
              <a:custGeom>
                <a:avLst/>
                <a:gdLst/>
                <a:ahLst/>
                <a:cxnLst>
                  <a:cxn ang="0">
                    <a:pos x="wd2" y="hd2"/>
                  </a:cxn>
                  <a:cxn ang="5400000">
                    <a:pos x="wd2" y="hd2"/>
                  </a:cxn>
                  <a:cxn ang="10800000">
                    <a:pos x="wd2" y="hd2"/>
                  </a:cxn>
                  <a:cxn ang="16200000">
                    <a:pos x="wd2" y="hd2"/>
                  </a:cxn>
                </a:cxnLst>
                <a:rect l="0" t="0" r="r" b="b"/>
                <a:pathLst>
                  <a:path w="21600" h="21600" extrusionOk="0">
                    <a:moveTo>
                      <a:pt x="21600" y="1127"/>
                    </a:moveTo>
                    <a:cubicBezTo>
                      <a:pt x="21600" y="1127"/>
                      <a:pt x="15259" y="7326"/>
                      <a:pt x="10803" y="0"/>
                    </a:cubicBezTo>
                    <a:cubicBezTo>
                      <a:pt x="10803" y="0"/>
                      <a:pt x="11275" y="17844"/>
                      <a:pt x="0" y="21600"/>
                    </a:cubicBezTo>
                    <a:cubicBezTo>
                      <a:pt x="0" y="21600"/>
                      <a:pt x="9934" y="19456"/>
                      <a:pt x="14448" y="14651"/>
                    </a:cubicBezTo>
                    <a:cubicBezTo>
                      <a:pt x="19917" y="8828"/>
                      <a:pt x="21600" y="1127"/>
                      <a:pt x="21600" y="1127"/>
                    </a:cubicBezTo>
                    <a:close/>
                  </a:path>
                </a:pathLst>
              </a:custGeom>
              <a:solidFill>
                <a:srgbClr val="B489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32" name="Shape 2532"/>
              <p:cNvSpPr/>
              <p:nvPr/>
            </p:nvSpPr>
            <p:spPr>
              <a:xfrm>
                <a:off x="0" y="458269"/>
                <a:ext cx="4325834" cy="1480163"/>
              </a:xfrm>
              <a:custGeom>
                <a:avLst/>
                <a:gdLst/>
                <a:ahLst/>
                <a:cxnLst>
                  <a:cxn ang="0">
                    <a:pos x="wd2" y="hd2"/>
                  </a:cxn>
                  <a:cxn ang="5400000">
                    <a:pos x="wd2" y="hd2"/>
                  </a:cxn>
                  <a:cxn ang="10800000">
                    <a:pos x="wd2" y="hd2"/>
                  </a:cxn>
                  <a:cxn ang="16200000">
                    <a:pos x="wd2" y="hd2"/>
                  </a:cxn>
                </a:cxnLst>
                <a:rect l="0" t="0" r="r" b="b"/>
                <a:pathLst>
                  <a:path w="21600" h="21600" extrusionOk="0">
                    <a:moveTo>
                      <a:pt x="21600" y="1152"/>
                    </a:moveTo>
                    <a:lnTo>
                      <a:pt x="0" y="21600"/>
                    </a:lnTo>
                    <a:lnTo>
                      <a:pt x="0" y="0"/>
                    </a:lnTo>
                    <a:lnTo>
                      <a:pt x="21600" y="0"/>
                    </a:lnTo>
                    <a:cubicBezTo>
                      <a:pt x="21600" y="0"/>
                      <a:pt x="21600" y="1152"/>
                      <a:pt x="21600" y="1152"/>
                    </a:cubicBezTo>
                    <a:close/>
                  </a:path>
                </a:pathLst>
              </a:custGeom>
              <a:solidFill>
                <a:srgbClr val="C1C6CA">
                  <a:alpha val="7000"/>
                </a:srgb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33" name="Shape 2533"/>
              <p:cNvSpPr/>
              <p:nvPr/>
            </p:nvSpPr>
            <p:spPr>
              <a:xfrm>
                <a:off x="2062214" y="17626"/>
                <a:ext cx="523761" cy="1374460"/>
              </a:xfrm>
              <a:custGeom>
                <a:avLst/>
                <a:gdLst/>
                <a:ahLst/>
                <a:cxnLst>
                  <a:cxn ang="0">
                    <a:pos x="wd2" y="hd2"/>
                  </a:cxn>
                  <a:cxn ang="5400000">
                    <a:pos x="wd2" y="hd2"/>
                  </a:cxn>
                  <a:cxn ang="10800000">
                    <a:pos x="wd2" y="hd2"/>
                  </a:cxn>
                  <a:cxn ang="16200000">
                    <a:pos x="wd2" y="hd2"/>
                  </a:cxn>
                </a:cxnLst>
                <a:rect l="0" t="0" r="r" b="b"/>
                <a:pathLst>
                  <a:path w="21413" h="21600" extrusionOk="0">
                    <a:moveTo>
                      <a:pt x="21391" y="17954"/>
                    </a:moveTo>
                    <a:lnTo>
                      <a:pt x="21391" y="4312"/>
                    </a:lnTo>
                    <a:cubicBezTo>
                      <a:pt x="21391" y="1572"/>
                      <a:pt x="18120" y="0"/>
                      <a:pt x="12416" y="0"/>
                    </a:cubicBezTo>
                    <a:cubicBezTo>
                      <a:pt x="6906" y="0"/>
                      <a:pt x="4637" y="1784"/>
                      <a:pt x="4208" y="2728"/>
                    </a:cubicBezTo>
                    <a:lnTo>
                      <a:pt x="4197" y="7089"/>
                    </a:lnTo>
                    <a:lnTo>
                      <a:pt x="6880" y="7089"/>
                    </a:lnTo>
                    <a:lnTo>
                      <a:pt x="6880" y="2868"/>
                    </a:lnTo>
                    <a:cubicBezTo>
                      <a:pt x="7040" y="2591"/>
                      <a:pt x="8129" y="1035"/>
                      <a:pt x="12416" y="1035"/>
                    </a:cubicBezTo>
                    <a:cubicBezTo>
                      <a:pt x="16584" y="1035"/>
                      <a:pt x="18699" y="2138"/>
                      <a:pt x="18699" y="4312"/>
                    </a:cubicBezTo>
                    <a:lnTo>
                      <a:pt x="18699" y="17977"/>
                    </a:lnTo>
                    <a:lnTo>
                      <a:pt x="18706" y="18032"/>
                    </a:lnTo>
                    <a:cubicBezTo>
                      <a:pt x="18708" y="18042"/>
                      <a:pt x="18958" y="19074"/>
                      <a:pt x="17258" y="19796"/>
                    </a:cubicBezTo>
                    <a:cubicBezTo>
                      <a:pt x="16060" y="20306"/>
                      <a:pt x="14128" y="20565"/>
                      <a:pt x="11518" y="20565"/>
                    </a:cubicBezTo>
                    <a:cubicBezTo>
                      <a:pt x="4058" y="20565"/>
                      <a:pt x="2693" y="18628"/>
                      <a:pt x="2693" y="14815"/>
                    </a:cubicBezTo>
                    <a:lnTo>
                      <a:pt x="2693" y="6811"/>
                    </a:lnTo>
                    <a:cubicBezTo>
                      <a:pt x="2693" y="6525"/>
                      <a:pt x="2091" y="6294"/>
                      <a:pt x="1346" y="6294"/>
                    </a:cubicBezTo>
                    <a:cubicBezTo>
                      <a:pt x="602" y="6294"/>
                      <a:pt x="0" y="6525"/>
                      <a:pt x="0" y="6811"/>
                    </a:cubicBezTo>
                    <a:lnTo>
                      <a:pt x="0" y="14815"/>
                    </a:lnTo>
                    <a:cubicBezTo>
                      <a:pt x="0" y="17353"/>
                      <a:pt x="0" y="21600"/>
                      <a:pt x="11518" y="21600"/>
                    </a:cubicBezTo>
                    <a:cubicBezTo>
                      <a:pt x="14939" y="21600"/>
                      <a:pt x="17550" y="21222"/>
                      <a:pt x="19281" y="20480"/>
                    </a:cubicBezTo>
                    <a:cubicBezTo>
                      <a:pt x="21600" y="19484"/>
                      <a:pt x="21440" y="18185"/>
                      <a:pt x="21391" y="17954"/>
                    </a:cubicBezTo>
                    <a:close/>
                  </a:path>
                </a:pathLst>
              </a:custGeom>
              <a:solidFill>
                <a:srgbClr val="000000">
                  <a:alpha val="15000"/>
                </a:srgb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34" name="Shape 2534"/>
              <p:cNvSpPr/>
              <p:nvPr/>
            </p:nvSpPr>
            <p:spPr>
              <a:xfrm>
                <a:off x="2414730" y="352516"/>
                <a:ext cx="65856" cy="101830"/>
              </a:xfrm>
              <a:custGeom>
                <a:avLst/>
                <a:gdLst/>
                <a:ahLst/>
                <a:cxnLst>
                  <a:cxn ang="0">
                    <a:pos x="wd2" y="hd2"/>
                  </a:cxn>
                  <a:cxn ang="5400000">
                    <a:pos x="wd2" y="hd2"/>
                  </a:cxn>
                  <a:cxn ang="10800000">
                    <a:pos x="wd2" y="hd2"/>
                  </a:cxn>
                  <a:cxn ang="16200000">
                    <a:pos x="wd2" y="hd2"/>
                  </a:cxn>
                </a:cxnLst>
                <a:rect l="0" t="0" r="r" b="b"/>
                <a:pathLst>
                  <a:path w="21600" h="21600" extrusionOk="0">
                    <a:moveTo>
                      <a:pt x="21600" y="6988"/>
                    </a:moveTo>
                    <a:cubicBezTo>
                      <a:pt x="21600" y="3133"/>
                      <a:pt x="16767" y="0"/>
                      <a:pt x="10800" y="0"/>
                    </a:cubicBezTo>
                    <a:cubicBezTo>
                      <a:pt x="4833" y="0"/>
                      <a:pt x="0" y="3133"/>
                      <a:pt x="0" y="6988"/>
                    </a:cubicBezTo>
                    <a:lnTo>
                      <a:pt x="0" y="21600"/>
                    </a:lnTo>
                    <a:lnTo>
                      <a:pt x="21600" y="21600"/>
                    </a:lnTo>
                    <a:cubicBezTo>
                      <a:pt x="21600" y="21600"/>
                      <a:pt x="21600" y="6988"/>
                      <a:pt x="21600" y="6988"/>
                    </a:cubicBezTo>
                    <a:close/>
                  </a:path>
                </a:pathLst>
              </a:custGeom>
              <a:solidFill>
                <a:schemeClr val="tx1">
                  <a:lumMod val="75000"/>
                  <a:lumOff val="25000"/>
                </a:scheme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35" name="Shape 2535"/>
              <p:cNvSpPr/>
              <p:nvPr/>
            </p:nvSpPr>
            <p:spPr>
              <a:xfrm>
                <a:off x="2026965" y="0"/>
                <a:ext cx="523749" cy="1374460"/>
              </a:xfrm>
              <a:custGeom>
                <a:avLst/>
                <a:gdLst/>
                <a:ahLst/>
                <a:cxnLst>
                  <a:cxn ang="0">
                    <a:pos x="wd2" y="hd2"/>
                  </a:cxn>
                  <a:cxn ang="5400000">
                    <a:pos x="wd2" y="hd2"/>
                  </a:cxn>
                  <a:cxn ang="10800000">
                    <a:pos x="wd2" y="hd2"/>
                  </a:cxn>
                  <a:cxn ang="16200000">
                    <a:pos x="wd2" y="hd2"/>
                  </a:cxn>
                </a:cxnLst>
                <a:rect l="0" t="0" r="r" b="b"/>
                <a:pathLst>
                  <a:path w="21414" h="21600" extrusionOk="0">
                    <a:moveTo>
                      <a:pt x="21391" y="17955"/>
                    </a:moveTo>
                    <a:lnTo>
                      <a:pt x="21391" y="4313"/>
                    </a:lnTo>
                    <a:cubicBezTo>
                      <a:pt x="21391" y="1572"/>
                      <a:pt x="18120" y="0"/>
                      <a:pt x="12415" y="0"/>
                    </a:cubicBezTo>
                    <a:cubicBezTo>
                      <a:pt x="6905" y="0"/>
                      <a:pt x="4637" y="1785"/>
                      <a:pt x="4207" y="2729"/>
                    </a:cubicBezTo>
                    <a:lnTo>
                      <a:pt x="4197" y="7090"/>
                    </a:lnTo>
                    <a:lnTo>
                      <a:pt x="6880" y="7090"/>
                    </a:lnTo>
                    <a:lnTo>
                      <a:pt x="6880" y="2870"/>
                    </a:lnTo>
                    <a:cubicBezTo>
                      <a:pt x="7040" y="2592"/>
                      <a:pt x="8129" y="1035"/>
                      <a:pt x="12415" y="1035"/>
                    </a:cubicBezTo>
                    <a:cubicBezTo>
                      <a:pt x="16584" y="1035"/>
                      <a:pt x="18698" y="2138"/>
                      <a:pt x="18698" y="4313"/>
                    </a:cubicBezTo>
                    <a:lnTo>
                      <a:pt x="18698" y="17977"/>
                    </a:lnTo>
                    <a:lnTo>
                      <a:pt x="18706" y="18033"/>
                    </a:lnTo>
                    <a:cubicBezTo>
                      <a:pt x="18708" y="18043"/>
                      <a:pt x="18958" y="19075"/>
                      <a:pt x="17259" y="19797"/>
                    </a:cubicBezTo>
                    <a:cubicBezTo>
                      <a:pt x="16060" y="20307"/>
                      <a:pt x="14128" y="20565"/>
                      <a:pt x="11518" y="20565"/>
                    </a:cubicBezTo>
                    <a:cubicBezTo>
                      <a:pt x="4058" y="20565"/>
                      <a:pt x="2693" y="18629"/>
                      <a:pt x="2693" y="14816"/>
                    </a:cubicBezTo>
                    <a:lnTo>
                      <a:pt x="2693" y="6812"/>
                    </a:lnTo>
                    <a:cubicBezTo>
                      <a:pt x="2693" y="6526"/>
                      <a:pt x="2090" y="6294"/>
                      <a:pt x="1346" y="6294"/>
                    </a:cubicBezTo>
                    <a:cubicBezTo>
                      <a:pt x="602" y="6294"/>
                      <a:pt x="0" y="6526"/>
                      <a:pt x="0" y="6812"/>
                    </a:cubicBezTo>
                    <a:lnTo>
                      <a:pt x="0" y="14816"/>
                    </a:lnTo>
                    <a:cubicBezTo>
                      <a:pt x="0" y="17353"/>
                      <a:pt x="0" y="21600"/>
                      <a:pt x="11518" y="21600"/>
                    </a:cubicBezTo>
                    <a:cubicBezTo>
                      <a:pt x="14939" y="21600"/>
                      <a:pt x="17550" y="21224"/>
                      <a:pt x="19281" y="20480"/>
                    </a:cubicBezTo>
                    <a:cubicBezTo>
                      <a:pt x="21600" y="19485"/>
                      <a:pt x="21441" y="18185"/>
                      <a:pt x="21391" y="17955"/>
                    </a:cubicBezTo>
                    <a:close/>
                  </a:path>
                </a:pathLst>
              </a:custGeom>
              <a:solidFill>
                <a:srgbClr val="46525B"/>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grpSp>
        <p:grpSp>
          <p:nvGrpSpPr>
            <p:cNvPr id="4" name="Group 3"/>
            <p:cNvGrpSpPr/>
            <p:nvPr/>
          </p:nvGrpSpPr>
          <p:grpSpPr>
            <a:xfrm>
              <a:off x="3654016" y="3660138"/>
              <a:ext cx="2126892" cy="1181129"/>
              <a:chOff x="3636660" y="3660138"/>
              <a:chExt cx="2126892" cy="1181129"/>
            </a:xfrm>
          </p:grpSpPr>
          <p:sp>
            <p:nvSpPr>
              <p:cNvPr id="108" name="TextBox 107"/>
              <p:cNvSpPr txBox="1"/>
              <p:nvPr/>
            </p:nvSpPr>
            <p:spPr>
              <a:xfrm>
                <a:off x="4089796" y="3660138"/>
                <a:ext cx="1231106" cy="246221"/>
              </a:xfrm>
              <a:prstGeom prst="rect">
                <a:avLst/>
              </a:prstGeom>
              <a:noFill/>
            </p:spPr>
            <p:txBody>
              <a:bodyPr wrap="none" lIns="0" tIns="0" rIns="0" bIns="0" rtlCol="0">
                <a:spAutoFit/>
              </a:bodyPr>
              <a:lstStyle/>
              <a:p>
                <a:pPr algn="ctr"/>
                <a:r>
                  <a:rPr lang="zh-CN" altLang="en-US" sz="1600" dirty="0">
                    <a:solidFill>
                      <a:schemeClr val="tx1">
                        <a:lumMod val="75000"/>
                        <a:lumOff val="25000"/>
                      </a:schemeClr>
                    </a:solidFill>
                    <a:cs typeface="+mn-ea"/>
                    <a:sym typeface="+mn-lt"/>
                  </a:rPr>
                  <a:t>点击编辑标题</a:t>
                </a:r>
                <a:endParaRPr lang="en-US" altLang="zh-CN" sz="1600" dirty="0">
                  <a:solidFill>
                    <a:schemeClr val="tx1">
                      <a:lumMod val="75000"/>
                      <a:lumOff val="25000"/>
                    </a:schemeClr>
                  </a:solidFill>
                  <a:cs typeface="+mn-ea"/>
                  <a:sym typeface="+mn-lt"/>
                </a:endParaRPr>
              </a:p>
            </p:txBody>
          </p:sp>
          <p:sp>
            <p:nvSpPr>
              <p:cNvPr id="117" name="TextBox 116"/>
              <p:cNvSpPr txBox="1"/>
              <p:nvPr/>
            </p:nvSpPr>
            <p:spPr>
              <a:xfrm flipH="1">
                <a:off x="3636660" y="4148770"/>
                <a:ext cx="2126892" cy="692497"/>
              </a:xfrm>
              <a:prstGeom prst="rect">
                <a:avLst/>
              </a:prstGeom>
              <a:noFill/>
            </p:spPr>
            <p:txBody>
              <a:bodyPr wrap="square" lIns="0" tIns="0" rIns="0" bIns="0" rtlCol="0">
                <a:spAutoFit/>
              </a:bodyPr>
              <a:lstStyle/>
              <a:p>
                <a:pPr algn="ctr">
                  <a:lnSpc>
                    <a:spcPct val="125000"/>
                  </a:lnSpc>
                </a:pPr>
                <a:r>
                  <a:rPr lang="zh-CN" altLang="en-US" sz="1200" dirty="0">
                    <a:solidFill>
                      <a:schemeClr val="tx1">
                        <a:lumMod val="75000"/>
                        <a:lumOff val="25000"/>
                      </a:schemeClr>
                    </a:solidFill>
                    <a:cs typeface="+mn-ea"/>
                    <a:sym typeface="+mn-lt"/>
                  </a:rPr>
                  <a:t>您的内容打在这里，或者通过复制您的文本后，在此框中选择粘贴，只保留文字。</a:t>
                </a:r>
                <a:endParaRPr lang="en-US" altLang="zh-CN" sz="1200" dirty="0">
                  <a:solidFill>
                    <a:schemeClr val="tx1">
                      <a:lumMod val="75000"/>
                      <a:lumOff val="25000"/>
                    </a:schemeClr>
                  </a:solidFill>
                  <a:cs typeface="+mn-ea"/>
                  <a:sym typeface="+mn-lt"/>
                </a:endParaRPr>
              </a:p>
            </p:txBody>
          </p:sp>
        </p:grpSp>
      </p:grpSp>
      <p:grpSp>
        <p:nvGrpSpPr>
          <p:cNvPr id="11" name="Group 10"/>
          <p:cNvGrpSpPr/>
          <p:nvPr/>
        </p:nvGrpSpPr>
        <p:grpSpPr>
          <a:xfrm>
            <a:off x="6336627" y="2343711"/>
            <a:ext cx="2460930" cy="3028683"/>
            <a:chOff x="6336627" y="2544437"/>
            <a:chExt cx="2460930" cy="3028683"/>
          </a:xfrm>
        </p:grpSpPr>
        <p:grpSp>
          <p:nvGrpSpPr>
            <p:cNvPr id="2544" name="Group 2544"/>
            <p:cNvGrpSpPr/>
            <p:nvPr/>
          </p:nvGrpSpPr>
          <p:grpSpPr>
            <a:xfrm>
              <a:off x="6336627" y="2544437"/>
              <a:ext cx="2460930" cy="3028683"/>
              <a:chOff x="-1" y="0"/>
              <a:chExt cx="4325836" cy="5323844"/>
            </a:xfrm>
          </p:grpSpPr>
          <p:sp>
            <p:nvSpPr>
              <p:cNvPr id="2537" name="Shape 2537"/>
              <p:cNvSpPr/>
              <p:nvPr/>
            </p:nvSpPr>
            <p:spPr>
              <a:xfrm>
                <a:off x="123379" y="581652"/>
                <a:ext cx="4125961" cy="474219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5495" y="20936"/>
                      <a:pt x="0" y="21216"/>
                    </a:cubicBezTo>
                    <a:lnTo>
                      <a:pt x="0" y="0"/>
                    </a:lnTo>
                    <a:lnTo>
                      <a:pt x="21600" y="0"/>
                    </a:lnTo>
                    <a:lnTo>
                      <a:pt x="21600" y="12584"/>
                    </a:lnTo>
                    <a:cubicBezTo>
                      <a:pt x="21600" y="13905"/>
                      <a:pt x="21433" y="17557"/>
                      <a:pt x="21600" y="21600"/>
                    </a:cubicBezTo>
                    <a:close/>
                  </a:path>
                </a:pathLst>
              </a:custGeom>
              <a:solidFill>
                <a:srgbClr val="000000">
                  <a:alpha val="5000"/>
                </a:srgb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38" name="Shape 2538"/>
              <p:cNvSpPr/>
              <p:nvPr/>
            </p:nvSpPr>
            <p:spPr>
              <a:xfrm>
                <a:off x="-1" y="458269"/>
                <a:ext cx="4321579" cy="4813289"/>
              </a:xfrm>
              <a:custGeom>
                <a:avLst/>
                <a:gdLst/>
                <a:ahLst/>
                <a:cxnLst>
                  <a:cxn ang="0">
                    <a:pos x="wd2" y="hd2"/>
                  </a:cxn>
                  <a:cxn ang="5400000">
                    <a:pos x="wd2" y="hd2"/>
                  </a:cxn>
                  <a:cxn ang="10800000">
                    <a:pos x="wd2" y="hd2"/>
                  </a:cxn>
                  <a:cxn ang="16200000">
                    <a:pos x="wd2" y="hd2"/>
                  </a:cxn>
                </a:cxnLst>
                <a:rect l="0" t="0" r="r" b="b"/>
                <a:pathLst>
                  <a:path w="21371" h="21600" extrusionOk="0">
                    <a:moveTo>
                      <a:pt x="21358" y="0"/>
                    </a:moveTo>
                    <a:lnTo>
                      <a:pt x="0" y="0"/>
                    </a:lnTo>
                    <a:lnTo>
                      <a:pt x="0" y="21600"/>
                    </a:lnTo>
                    <a:lnTo>
                      <a:pt x="9248" y="21112"/>
                    </a:lnTo>
                    <a:cubicBezTo>
                      <a:pt x="9248" y="21112"/>
                      <a:pt x="12110" y="20879"/>
                      <a:pt x="14781" y="20017"/>
                    </a:cubicBezTo>
                    <a:cubicBezTo>
                      <a:pt x="17461" y="19152"/>
                      <a:pt x="19950" y="17658"/>
                      <a:pt x="20015" y="17566"/>
                    </a:cubicBezTo>
                    <a:cubicBezTo>
                      <a:pt x="21600" y="15335"/>
                      <a:pt x="21358" y="0"/>
                      <a:pt x="21358" y="0"/>
                    </a:cubicBezTo>
                    <a:close/>
                  </a:path>
                </a:pathLst>
              </a:custGeom>
              <a:solidFill>
                <a:srgbClr val="46525B"/>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39" name="Shape 2539"/>
              <p:cNvSpPr/>
              <p:nvPr/>
            </p:nvSpPr>
            <p:spPr>
              <a:xfrm>
                <a:off x="1833077" y="4335947"/>
                <a:ext cx="2214274" cy="833646"/>
              </a:xfrm>
              <a:custGeom>
                <a:avLst/>
                <a:gdLst/>
                <a:ahLst/>
                <a:cxnLst>
                  <a:cxn ang="0">
                    <a:pos x="wd2" y="hd2"/>
                  </a:cxn>
                  <a:cxn ang="5400000">
                    <a:pos x="wd2" y="hd2"/>
                  </a:cxn>
                  <a:cxn ang="10800000">
                    <a:pos x="wd2" y="hd2"/>
                  </a:cxn>
                  <a:cxn ang="16200000">
                    <a:pos x="wd2" y="hd2"/>
                  </a:cxn>
                </a:cxnLst>
                <a:rect l="0" t="0" r="r" b="b"/>
                <a:pathLst>
                  <a:path w="21600" h="21600" extrusionOk="0">
                    <a:moveTo>
                      <a:pt x="21600" y="1127"/>
                    </a:moveTo>
                    <a:cubicBezTo>
                      <a:pt x="21600" y="1127"/>
                      <a:pt x="15259" y="7326"/>
                      <a:pt x="10803" y="0"/>
                    </a:cubicBezTo>
                    <a:cubicBezTo>
                      <a:pt x="10803" y="0"/>
                      <a:pt x="11275" y="17844"/>
                      <a:pt x="0" y="21600"/>
                    </a:cubicBezTo>
                    <a:cubicBezTo>
                      <a:pt x="0" y="21600"/>
                      <a:pt x="9934" y="19456"/>
                      <a:pt x="14448" y="14651"/>
                    </a:cubicBezTo>
                    <a:cubicBezTo>
                      <a:pt x="19917" y="8828"/>
                      <a:pt x="21600" y="1127"/>
                      <a:pt x="21600" y="1127"/>
                    </a:cubicBezTo>
                    <a:close/>
                  </a:path>
                </a:pathLst>
              </a:custGeom>
              <a:solidFill>
                <a:schemeClr val="bg1">
                  <a:lumMod val="50000"/>
                </a:scheme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40" name="Shape 2540"/>
              <p:cNvSpPr/>
              <p:nvPr/>
            </p:nvSpPr>
            <p:spPr>
              <a:xfrm>
                <a:off x="-1" y="458269"/>
                <a:ext cx="4325836" cy="1480163"/>
              </a:xfrm>
              <a:custGeom>
                <a:avLst/>
                <a:gdLst/>
                <a:ahLst/>
                <a:cxnLst>
                  <a:cxn ang="0">
                    <a:pos x="wd2" y="hd2"/>
                  </a:cxn>
                  <a:cxn ang="5400000">
                    <a:pos x="wd2" y="hd2"/>
                  </a:cxn>
                  <a:cxn ang="10800000">
                    <a:pos x="wd2" y="hd2"/>
                  </a:cxn>
                  <a:cxn ang="16200000">
                    <a:pos x="wd2" y="hd2"/>
                  </a:cxn>
                </a:cxnLst>
                <a:rect l="0" t="0" r="r" b="b"/>
                <a:pathLst>
                  <a:path w="21600" h="21600" extrusionOk="0">
                    <a:moveTo>
                      <a:pt x="21600" y="1152"/>
                    </a:moveTo>
                    <a:lnTo>
                      <a:pt x="0" y="21600"/>
                    </a:lnTo>
                    <a:lnTo>
                      <a:pt x="0" y="0"/>
                    </a:lnTo>
                    <a:lnTo>
                      <a:pt x="21600" y="0"/>
                    </a:lnTo>
                    <a:cubicBezTo>
                      <a:pt x="21600" y="0"/>
                      <a:pt x="21600" y="1152"/>
                      <a:pt x="21600" y="1152"/>
                    </a:cubicBezTo>
                    <a:close/>
                  </a:path>
                </a:pathLst>
              </a:custGeom>
              <a:solidFill>
                <a:srgbClr val="FFFFFF">
                  <a:alpha val="10000"/>
                </a:srgb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41" name="Shape 2541"/>
              <p:cNvSpPr/>
              <p:nvPr/>
            </p:nvSpPr>
            <p:spPr>
              <a:xfrm>
                <a:off x="2062216" y="17626"/>
                <a:ext cx="523761" cy="1374460"/>
              </a:xfrm>
              <a:custGeom>
                <a:avLst/>
                <a:gdLst/>
                <a:ahLst/>
                <a:cxnLst>
                  <a:cxn ang="0">
                    <a:pos x="wd2" y="hd2"/>
                  </a:cxn>
                  <a:cxn ang="5400000">
                    <a:pos x="wd2" y="hd2"/>
                  </a:cxn>
                  <a:cxn ang="10800000">
                    <a:pos x="wd2" y="hd2"/>
                  </a:cxn>
                  <a:cxn ang="16200000">
                    <a:pos x="wd2" y="hd2"/>
                  </a:cxn>
                </a:cxnLst>
                <a:rect l="0" t="0" r="r" b="b"/>
                <a:pathLst>
                  <a:path w="21413" h="21600" extrusionOk="0">
                    <a:moveTo>
                      <a:pt x="21391" y="17954"/>
                    </a:moveTo>
                    <a:lnTo>
                      <a:pt x="21391" y="4312"/>
                    </a:lnTo>
                    <a:cubicBezTo>
                      <a:pt x="21391" y="1572"/>
                      <a:pt x="18120" y="0"/>
                      <a:pt x="12416" y="0"/>
                    </a:cubicBezTo>
                    <a:cubicBezTo>
                      <a:pt x="6906" y="0"/>
                      <a:pt x="4637" y="1784"/>
                      <a:pt x="4208" y="2728"/>
                    </a:cubicBezTo>
                    <a:lnTo>
                      <a:pt x="4197" y="7089"/>
                    </a:lnTo>
                    <a:lnTo>
                      <a:pt x="6880" y="7089"/>
                    </a:lnTo>
                    <a:lnTo>
                      <a:pt x="6880" y="2868"/>
                    </a:lnTo>
                    <a:cubicBezTo>
                      <a:pt x="7040" y="2591"/>
                      <a:pt x="8129" y="1035"/>
                      <a:pt x="12416" y="1035"/>
                    </a:cubicBezTo>
                    <a:cubicBezTo>
                      <a:pt x="16584" y="1035"/>
                      <a:pt x="18699" y="2138"/>
                      <a:pt x="18699" y="4312"/>
                    </a:cubicBezTo>
                    <a:lnTo>
                      <a:pt x="18699" y="17977"/>
                    </a:lnTo>
                    <a:lnTo>
                      <a:pt x="18706" y="18032"/>
                    </a:lnTo>
                    <a:cubicBezTo>
                      <a:pt x="18708" y="18042"/>
                      <a:pt x="18958" y="19074"/>
                      <a:pt x="17258" y="19796"/>
                    </a:cubicBezTo>
                    <a:cubicBezTo>
                      <a:pt x="16060" y="20306"/>
                      <a:pt x="14128" y="20565"/>
                      <a:pt x="11518" y="20565"/>
                    </a:cubicBezTo>
                    <a:cubicBezTo>
                      <a:pt x="4058" y="20565"/>
                      <a:pt x="2693" y="18628"/>
                      <a:pt x="2693" y="14815"/>
                    </a:cubicBezTo>
                    <a:lnTo>
                      <a:pt x="2693" y="6811"/>
                    </a:lnTo>
                    <a:cubicBezTo>
                      <a:pt x="2693" y="6525"/>
                      <a:pt x="2091" y="6294"/>
                      <a:pt x="1346" y="6294"/>
                    </a:cubicBezTo>
                    <a:cubicBezTo>
                      <a:pt x="602" y="6294"/>
                      <a:pt x="0" y="6525"/>
                      <a:pt x="0" y="6811"/>
                    </a:cubicBezTo>
                    <a:lnTo>
                      <a:pt x="0" y="14815"/>
                    </a:lnTo>
                    <a:cubicBezTo>
                      <a:pt x="0" y="17353"/>
                      <a:pt x="0" y="21600"/>
                      <a:pt x="11518" y="21600"/>
                    </a:cubicBezTo>
                    <a:cubicBezTo>
                      <a:pt x="14939" y="21600"/>
                      <a:pt x="17550" y="21222"/>
                      <a:pt x="19281" y="20480"/>
                    </a:cubicBezTo>
                    <a:cubicBezTo>
                      <a:pt x="21600" y="19484"/>
                      <a:pt x="21440" y="18185"/>
                      <a:pt x="21391" y="17954"/>
                    </a:cubicBezTo>
                    <a:close/>
                  </a:path>
                </a:pathLst>
              </a:custGeom>
              <a:solidFill>
                <a:srgbClr val="2D8AF3">
                  <a:alpha val="15000"/>
                </a:srgb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42" name="Shape 2542"/>
              <p:cNvSpPr/>
              <p:nvPr/>
            </p:nvSpPr>
            <p:spPr>
              <a:xfrm>
                <a:off x="2414730" y="352516"/>
                <a:ext cx="65856" cy="101830"/>
              </a:xfrm>
              <a:custGeom>
                <a:avLst/>
                <a:gdLst/>
                <a:ahLst/>
                <a:cxnLst>
                  <a:cxn ang="0">
                    <a:pos x="wd2" y="hd2"/>
                  </a:cxn>
                  <a:cxn ang="5400000">
                    <a:pos x="wd2" y="hd2"/>
                  </a:cxn>
                  <a:cxn ang="10800000">
                    <a:pos x="wd2" y="hd2"/>
                  </a:cxn>
                  <a:cxn ang="16200000">
                    <a:pos x="wd2" y="hd2"/>
                  </a:cxn>
                </a:cxnLst>
                <a:rect l="0" t="0" r="r" b="b"/>
                <a:pathLst>
                  <a:path w="21600" h="21600" extrusionOk="0">
                    <a:moveTo>
                      <a:pt x="21600" y="6988"/>
                    </a:moveTo>
                    <a:cubicBezTo>
                      <a:pt x="21600" y="3133"/>
                      <a:pt x="16767" y="0"/>
                      <a:pt x="10800" y="0"/>
                    </a:cubicBezTo>
                    <a:cubicBezTo>
                      <a:pt x="4833" y="0"/>
                      <a:pt x="0" y="3133"/>
                      <a:pt x="0" y="6988"/>
                    </a:cubicBezTo>
                    <a:lnTo>
                      <a:pt x="0" y="21600"/>
                    </a:lnTo>
                    <a:lnTo>
                      <a:pt x="21600" y="21600"/>
                    </a:lnTo>
                    <a:cubicBezTo>
                      <a:pt x="21600" y="21600"/>
                      <a:pt x="21600" y="6988"/>
                      <a:pt x="21600" y="6988"/>
                    </a:cubicBezTo>
                    <a:close/>
                  </a:path>
                </a:pathLst>
              </a:custGeom>
              <a:solidFill>
                <a:srgbClr val="B489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43" name="Shape 2543"/>
              <p:cNvSpPr/>
              <p:nvPr/>
            </p:nvSpPr>
            <p:spPr>
              <a:xfrm>
                <a:off x="2026965" y="0"/>
                <a:ext cx="523749" cy="1374460"/>
              </a:xfrm>
              <a:custGeom>
                <a:avLst/>
                <a:gdLst/>
                <a:ahLst/>
                <a:cxnLst>
                  <a:cxn ang="0">
                    <a:pos x="wd2" y="hd2"/>
                  </a:cxn>
                  <a:cxn ang="5400000">
                    <a:pos x="wd2" y="hd2"/>
                  </a:cxn>
                  <a:cxn ang="10800000">
                    <a:pos x="wd2" y="hd2"/>
                  </a:cxn>
                  <a:cxn ang="16200000">
                    <a:pos x="wd2" y="hd2"/>
                  </a:cxn>
                </a:cxnLst>
                <a:rect l="0" t="0" r="r" b="b"/>
                <a:pathLst>
                  <a:path w="21414" h="21600" extrusionOk="0">
                    <a:moveTo>
                      <a:pt x="21391" y="17955"/>
                    </a:moveTo>
                    <a:lnTo>
                      <a:pt x="21391" y="4313"/>
                    </a:lnTo>
                    <a:cubicBezTo>
                      <a:pt x="21391" y="1572"/>
                      <a:pt x="18120" y="0"/>
                      <a:pt x="12415" y="0"/>
                    </a:cubicBezTo>
                    <a:cubicBezTo>
                      <a:pt x="6905" y="0"/>
                      <a:pt x="4637" y="1785"/>
                      <a:pt x="4207" y="2729"/>
                    </a:cubicBezTo>
                    <a:lnTo>
                      <a:pt x="4197" y="7090"/>
                    </a:lnTo>
                    <a:lnTo>
                      <a:pt x="6880" y="7090"/>
                    </a:lnTo>
                    <a:lnTo>
                      <a:pt x="6880" y="2870"/>
                    </a:lnTo>
                    <a:cubicBezTo>
                      <a:pt x="7040" y="2592"/>
                      <a:pt x="8129" y="1035"/>
                      <a:pt x="12415" y="1035"/>
                    </a:cubicBezTo>
                    <a:cubicBezTo>
                      <a:pt x="16584" y="1035"/>
                      <a:pt x="18698" y="2138"/>
                      <a:pt x="18698" y="4313"/>
                    </a:cubicBezTo>
                    <a:lnTo>
                      <a:pt x="18698" y="17977"/>
                    </a:lnTo>
                    <a:lnTo>
                      <a:pt x="18706" y="18033"/>
                    </a:lnTo>
                    <a:cubicBezTo>
                      <a:pt x="18708" y="18043"/>
                      <a:pt x="18958" y="19075"/>
                      <a:pt x="17259" y="19797"/>
                    </a:cubicBezTo>
                    <a:cubicBezTo>
                      <a:pt x="16060" y="20307"/>
                      <a:pt x="14128" y="20565"/>
                      <a:pt x="11518" y="20565"/>
                    </a:cubicBezTo>
                    <a:cubicBezTo>
                      <a:pt x="4058" y="20565"/>
                      <a:pt x="2693" y="18629"/>
                      <a:pt x="2693" y="14816"/>
                    </a:cubicBezTo>
                    <a:lnTo>
                      <a:pt x="2693" y="6812"/>
                    </a:lnTo>
                    <a:cubicBezTo>
                      <a:pt x="2693" y="6526"/>
                      <a:pt x="2090" y="6294"/>
                      <a:pt x="1346" y="6294"/>
                    </a:cubicBezTo>
                    <a:cubicBezTo>
                      <a:pt x="602" y="6294"/>
                      <a:pt x="0" y="6526"/>
                      <a:pt x="0" y="6812"/>
                    </a:cubicBezTo>
                    <a:lnTo>
                      <a:pt x="0" y="14816"/>
                    </a:lnTo>
                    <a:cubicBezTo>
                      <a:pt x="0" y="17353"/>
                      <a:pt x="0" y="21600"/>
                      <a:pt x="11518" y="21600"/>
                    </a:cubicBezTo>
                    <a:cubicBezTo>
                      <a:pt x="14939" y="21600"/>
                      <a:pt x="17550" y="21224"/>
                      <a:pt x="19281" y="20480"/>
                    </a:cubicBezTo>
                    <a:cubicBezTo>
                      <a:pt x="21600" y="19485"/>
                      <a:pt x="21441" y="18185"/>
                      <a:pt x="21391" y="17955"/>
                    </a:cubicBezTo>
                    <a:close/>
                  </a:path>
                </a:pathLst>
              </a:custGeom>
              <a:solidFill>
                <a:srgbClr val="FFC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cs typeface="+mn-ea"/>
                  <a:sym typeface="+mn-lt"/>
                </a:endParaRPr>
              </a:p>
            </p:txBody>
          </p:sp>
        </p:grpSp>
        <p:grpSp>
          <p:nvGrpSpPr>
            <p:cNvPr id="6" name="Group 5"/>
            <p:cNvGrpSpPr/>
            <p:nvPr/>
          </p:nvGrpSpPr>
          <p:grpSpPr>
            <a:xfrm>
              <a:off x="6503646" y="3660138"/>
              <a:ext cx="2126892" cy="1181129"/>
              <a:chOff x="6502435" y="3660138"/>
              <a:chExt cx="2126892" cy="1181129"/>
            </a:xfrm>
          </p:grpSpPr>
          <p:sp>
            <p:nvSpPr>
              <p:cNvPr id="111" name="TextBox 110"/>
              <p:cNvSpPr txBox="1"/>
              <p:nvPr/>
            </p:nvSpPr>
            <p:spPr>
              <a:xfrm>
                <a:off x="6950328" y="3660138"/>
                <a:ext cx="1231106" cy="246221"/>
              </a:xfrm>
              <a:prstGeom prst="rect">
                <a:avLst/>
              </a:prstGeom>
              <a:noFill/>
            </p:spPr>
            <p:txBody>
              <a:bodyPr wrap="none" lIns="0" tIns="0" rIns="0" bIns="0" rtlCol="0">
                <a:spAutoFit/>
              </a:bodyPr>
              <a:lstStyle/>
              <a:p>
                <a:pPr algn="ctr"/>
                <a:r>
                  <a:rPr lang="zh-CN" altLang="en-US" sz="1600" dirty="0">
                    <a:solidFill>
                      <a:schemeClr val="bg1"/>
                    </a:solidFill>
                    <a:cs typeface="+mn-ea"/>
                    <a:sym typeface="+mn-lt"/>
                  </a:rPr>
                  <a:t>点击编辑标题</a:t>
                </a:r>
                <a:endParaRPr lang="en-US" altLang="zh-CN" sz="1600" dirty="0">
                  <a:solidFill>
                    <a:schemeClr val="bg1"/>
                  </a:solidFill>
                  <a:cs typeface="+mn-ea"/>
                  <a:sym typeface="+mn-lt"/>
                </a:endParaRPr>
              </a:p>
            </p:txBody>
          </p:sp>
          <p:sp>
            <p:nvSpPr>
              <p:cNvPr id="118" name="TextBox 117"/>
              <p:cNvSpPr txBox="1"/>
              <p:nvPr/>
            </p:nvSpPr>
            <p:spPr>
              <a:xfrm flipH="1">
                <a:off x="6502435" y="4148770"/>
                <a:ext cx="2126892" cy="692497"/>
              </a:xfrm>
              <a:prstGeom prst="rect">
                <a:avLst/>
              </a:prstGeom>
              <a:noFill/>
            </p:spPr>
            <p:txBody>
              <a:bodyPr wrap="square" lIns="0" tIns="0" rIns="0" bIns="0" rtlCol="0">
                <a:spAutoFit/>
              </a:bodyPr>
              <a:lstStyle/>
              <a:p>
                <a:pPr algn="ctr">
                  <a:lnSpc>
                    <a:spcPct val="125000"/>
                  </a:lnSpc>
                </a:pPr>
                <a:r>
                  <a:rPr lang="zh-CN" altLang="en-US" sz="1200" dirty="0">
                    <a:solidFill>
                      <a:schemeClr val="bg1"/>
                    </a:solidFill>
                    <a:cs typeface="+mn-ea"/>
                    <a:sym typeface="+mn-lt"/>
                  </a:rPr>
                  <a:t>您的内容打在这里，或者通过复制您的文本后，在此框中选择粘贴，只保留文字。</a:t>
                </a:r>
                <a:endParaRPr lang="en-US" sz="1200" dirty="0">
                  <a:solidFill>
                    <a:schemeClr val="bg1"/>
                  </a:solidFill>
                  <a:cs typeface="+mn-ea"/>
                  <a:sym typeface="+mn-lt"/>
                </a:endParaRPr>
              </a:p>
            </p:txBody>
          </p:sp>
        </p:grpSp>
      </p:grpSp>
      <p:grpSp>
        <p:nvGrpSpPr>
          <p:cNvPr id="12" name="Group 11"/>
          <p:cNvGrpSpPr/>
          <p:nvPr/>
        </p:nvGrpSpPr>
        <p:grpSpPr>
          <a:xfrm>
            <a:off x="9186257" y="2343711"/>
            <a:ext cx="2460930" cy="3028683"/>
            <a:chOff x="9186257" y="2544437"/>
            <a:chExt cx="2460930" cy="3028683"/>
          </a:xfrm>
        </p:grpSpPr>
        <p:grpSp>
          <p:nvGrpSpPr>
            <p:cNvPr id="2552" name="Group 2552"/>
            <p:cNvGrpSpPr/>
            <p:nvPr/>
          </p:nvGrpSpPr>
          <p:grpSpPr>
            <a:xfrm>
              <a:off x="9186257" y="2544437"/>
              <a:ext cx="2460930" cy="3028683"/>
              <a:chOff x="0" y="0"/>
              <a:chExt cx="4325836" cy="5323844"/>
            </a:xfrm>
          </p:grpSpPr>
          <p:sp>
            <p:nvSpPr>
              <p:cNvPr id="2545" name="Shape 2545"/>
              <p:cNvSpPr/>
              <p:nvPr/>
            </p:nvSpPr>
            <p:spPr>
              <a:xfrm>
                <a:off x="123380" y="581652"/>
                <a:ext cx="4125961" cy="474219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5495" y="20936"/>
                      <a:pt x="0" y="21216"/>
                    </a:cubicBezTo>
                    <a:lnTo>
                      <a:pt x="0" y="0"/>
                    </a:lnTo>
                    <a:lnTo>
                      <a:pt x="21600" y="0"/>
                    </a:lnTo>
                    <a:lnTo>
                      <a:pt x="21600" y="12584"/>
                    </a:lnTo>
                    <a:cubicBezTo>
                      <a:pt x="21600" y="13905"/>
                      <a:pt x="21433" y="17557"/>
                      <a:pt x="21600" y="21600"/>
                    </a:cubicBezTo>
                    <a:close/>
                  </a:path>
                </a:pathLst>
              </a:custGeom>
              <a:solidFill>
                <a:srgbClr val="FFC000">
                  <a:alpha val="10000"/>
                </a:srgb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46" name="Shape 2546"/>
              <p:cNvSpPr/>
              <p:nvPr/>
            </p:nvSpPr>
            <p:spPr>
              <a:xfrm>
                <a:off x="0" y="458269"/>
                <a:ext cx="4321579" cy="4813289"/>
              </a:xfrm>
              <a:custGeom>
                <a:avLst/>
                <a:gdLst/>
                <a:ahLst/>
                <a:cxnLst>
                  <a:cxn ang="0">
                    <a:pos x="wd2" y="hd2"/>
                  </a:cxn>
                  <a:cxn ang="5400000">
                    <a:pos x="wd2" y="hd2"/>
                  </a:cxn>
                  <a:cxn ang="10800000">
                    <a:pos x="wd2" y="hd2"/>
                  </a:cxn>
                  <a:cxn ang="16200000">
                    <a:pos x="wd2" y="hd2"/>
                  </a:cxn>
                </a:cxnLst>
                <a:rect l="0" t="0" r="r" b="b"/>
                <a:pathLst>
                  <a:path w="21371" h="21600" extrusionOk="0">
                    <a:moveTo>
                      <a:pt x="21358" y="0"/>
                    </a:moveTo>
                    <a:lnTo>
                      <a:pt x="0" y="0"/>
                    </a:lnTo>
                    <a:lnTo>
                      <a:pt x="0" y="21600"/>
                    </a:lnTo>
                    <a:lnTo>
                      <a:pt x="9248" y="21112"/>
                    </a:lnTo>
                    <a:cubicBezTo>
                      <a:pt x="9248" y="21112"/>
                      <a:pt x="12110" y="20879"/>
                      <a:pt x="14781" y="20017"/>
                    </a:cubicBezTo>
                    <a:cubicBezTo>
                      <a:pt x="17461" y="19152"/>
                      <a:pt x="19950" y="17658"/>
                      <a:pt x="20015" y="17566"/>
                    </a:cubicBezTo>
                    <a:cubicBezTo>
                      <a:pt x="21600" y="15335"/>
                      <a:pt x="21358" y="0"/>
                      <a:pt x="21358" y="0"/>
                    </a:cubicBezTo>
                    <a:close/>
                  </a:path>
                </a:pathLst>
              </a:custGeom>
              <a:solidFill>
                <a:srgbClr val="FFC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47" name="Shape 2547"/>
              <p:cNvSpPr/>
              <p:nvPr/>
            </p:nvSpPr>
            <p:spPr>
              <a:xfrm>
                <a:off x="1833078" y="4335947"/>
                <a:ext cx="2214274" cy="833646"/>
              </a:xfrm>
              <a:custGeom>
                <a:avLst/>
                <a:gdLst/>
                <a:ahLst/>
                <a:cxnLst>
                  <a:cxn ang="0">
                    <a:pos x="wd2" y="hd2"/>
                  </a:cxn>
                  <a:cxn ang="5400000">
                    <a:pos x="wd2" y="hd2"/>
                  </a:cxn>
                  <a:cxn ang="10800000">
                    <a:pos x="wd2" y="hd2"/>
                  </a:cxn>
                  <a:cxn ang="16200000">
                    <a:pos x="wd2" y="hd2"/>
                  </a:cxn>
                </a:cxnLst>
                <a:rect l="0" t="0" r="r" b="b"/>
                <a:pathLst>
                  <a:path w="21600" h="21600" extrusionOk="0">
                    <a:moveTo>
                      <a:pt x="21600" y="1127"/>
                    </a:moveTo>
                    <a:cubicBezTo>
                      <a:pt x="21600" y="1127"/>
                      <a:pt x="15259" y="7326"/>
                      <a:pt x="10803" y="0"/>
                    </a:cubicBezTo>
                    <a:cubicBezTo>
                      <a:pt x="10803" y="0"/>
                      <a:pt x="11275" y="17844"/>
                      <a:pt x="0" y="21600"/>
                    </a:cubicBezTo>
                    <a:cubicBezTo>
                      <a:pt x="0" y="21600"/>
                      <a:pt x="9934" y="19456"/>
                      <a:pt x="14448" y="14651"/>
                    </a:cubicBezTo>
                    <a:cubicBezTo>
                      <a:pt x="19917" y="8828"/>
                      <a:pt x="21600" y="1127"/>
                      <a:pt x="21600" y="1127"/>
                    </a:cubicBezTo>
                    <a:close/>
                  </a:path>
                </a:pathLst>
              </a:custGeom>
              <a:solidFill>
                <a:srgbClr val="B489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48" name="Shape 2548"/>
              <p:cNvSpPr/>
              <p:nvPr/>
            </p:nvSpPr>
            <p:spPr>
              <a:xfrm>
                <a:off x="0" y="458269"/>
                <a:ext cx="4325836" cy="1480163"/>
              </a:xfrm>
              <a:custGeom>
                <a:avLst/>
                <a:gdLst/>
                <a:ahLst/>
                <a:cxnLst>
                  <a:cxn ang="0">
                    <a:pos x="wd2" y="hd2"/>
                  </a:cxn>
                  <a:cxn ang="5400000">
                    <a:pos x="wd2" y="hd2"/>
                  </a:cxn>
                  <a:cxn ang="10800000">
                    <a:pos x="wd2" y="hd2"/>
                  </a:cxn>
                  <a:cxn ang="16200000">
                    <a:pos x="wd2" y="hd2"/>
                  </a:cxn>
                </a:cxnLst>
                <a:rect l="0" t="0" r="r" b="b"/>
                <a:pathLst>
                  <a:path w="21600" h="21600" extrusionOk="0">
                    <a:moveTo>
                      <a:pt x="21600" y="1152"/>
                    </a:moveTo>
                    <a:lnTo>
                      <a:pt x="0" y="21600"/>
                    </a:lnTo>
                    <a:lnTo>
                      <a:pt x="0" y="0"/>
                    </a:lnTo>
                    <a:lnTo>
                      <a:pt x="21600" y="0"/>
                    </a:lnTo>
                    <a:cubicBezTo>
                      <a:pt x="21600" y="0"/>
                      <a:pt x="21600" y="1152"/>
                      <a:pt x="21600" y="1152"/>
                    </a:cubicBezTo>
                    <a:close/>
                  </a:path>
                </a:pathLst>
              </a:custGeom>
              <a:solidFill>
                <a:srgbClr val="C1C6CA">
                  <a:alpha val="7000"/>
                </a:srgb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49" name="Shape 2549"/>
              <p:cNvSpPr/>
              <p:nvPr/>
            </p:nvSpPr>
            <p:spPr>
              <a:xfrm>
                <a:off x="2062215" y="17626"/>
                <a:ext cx="523761" cy="1374460"/>
              </a:xfrm>
              <a:custGeom>
                <a:avLst/>
                <a:gdLst/>
                <a:ahLst/>
                <a:cxnLst>
                  <a:cxn ang="0">
                    <a:pos x="wd2" y="hd2"/>
                  </a:cxn>
                  <a:cxn ang="5400000">
                    <a:pos x="wd2" y="hd2"/>
                  </a:cxn>
                  <a:cxn ang="10800000">
                    <a:pos x="wd2" y="hd2"/>
                  </a:cxn>
                  <a:cxn ang="16200000">
                    <a:pos x="wd2" y="hd2"/>
                  </a:cxn>
                </a:cxnLst>
                <a:rect l="0" t="0" r="r" b="b"/>
                <a:pathLst>
                  <a:path w="21413" h="21600" extrusionOk="0">
                    <a:moveTo>
                      <a:pt x="21391" y="17954"/>
                    </a:moveTo>
                    <a:lnTo>
                      <a:pt x="21391" y="4312"/>
                    </a:lnTo>
                    <a:cubicBezTo>
                      <a:pt x="21391" y="1572"/>
                      <a:pt x="18120" y="0"/>
                      <a:pt x="12416" y="0"/>
                    </a:cubicBezTo>
                    <a:cubicBezTo>
                      <a:pt x="6906" y="0"/>
                      <a:pt x="4637" y="1784"/>
                      <a:pt x="4208" y="2728"/>
                    </a:cubicBezTo>
                    <a:lnTo>
                      <a:pt x="4197" y="7089"/>
                    </a:lnTo>
                    <a:lnTo>
                      <a:pt x="6880" y="7089"/>
                    </a:lnTo>
                    <a:lnTo>
                      <a:pt x="6880" y="2868"/>
                    </a:lnTo>
                    <a:cubicBezTo>
                      <a:pt x="7040" y="2591"/>
                      <a:pt x="8129" y="1035"/>
                      <a:pt x="12416" y="1035"/>
                    </a:cubicBezTo>
                    <a:cubicBezTo>
                      <a:pt x="16584" y="1035"/>
                      <a:pt x="18699" y="2138"/>
                      <a:pt x="18699" y="4312"/>
                    </a:cubicBezTo>
                    <a:lnTo>
                      <a:pt x="18699" y="17977"/>
                    </a:lnTo>
                    <a:lnTo>
                      <a:pt x="18706" y="18032"/>
                    </a:lnTo>
                    <a:cubicBezTo>
                      <a:pt x="18708" y="18042"/>
                      <a:pt x="18958" y="19074"/>
                      <a:pt x="17258" y="19796"/>
                    </a:cubicBezTo>
                    <a:cubicBezTo>
                      <a:pt x="16060" y="20306"/>
                      <a:pt x="14128" y="20565"/>
                      <a:pt x="11518" y="20565"/>
                    </a:cubicBezTo>
                    <a:cubicBezTo>
                      <a:pt x="4058" y="20565"/>
                      <a:pt x="2693" y="18628"/>
                      <a:pt x="2693" y="14815"/>
                    </a:cubicBezTo>
                    <a:lnTo>
                      <a:pt x="2693" y="6811"/>
                    </a:lnTo>
                    <a:cubicBezTo>
                      <a:pt x="2693" y="6525"/>
                      <a:pt x="2091" y="6294"/>
                      <a:pt x="1346" y="6294"/>
                    </a:cubicBezTo>
                    <a:cubicBezTo>
                      <a:pt x="602" y="6294"/>
                      <a:pt x="0" y="6525"/>
                      <a:pt x="0" y="6811"/>
                    </a:cubicBezTo>
                    <a:lnTo>
                      <a:pt x="0" y="14815"/>
                    </a:lnTo>
                    <a:cubicBezTo>
                      <a:pt x="0" y="17353"/>
                      <a:pt x="0" y="21600"/>
                      <a:pt x="11518" y="21600"/>
                    </a:cubicBezTo>
                    <a:cubicBezTo>
                      <a:pt x="14939" y="21600"/>
                      <a:pt x="17550" y="21222"/>
                      <a:pt x="19281" y="20480"/>
                    </a:cubicBezTo>
                    <a:cubicBezTo>
                      <a:pt x="21600" y="19484"/>
                      <a:pt x="21440" y="18185"/>
                      <a:pt x="21391" y="17954"/>
                    </a:cubicBezTo>
                    <a:close/>
                  </a:path>
                </a:pathLst>
              </a:custGeom>
              <a:solidFill>
                <a:schemeClr val="accent4">
                  <a:alpha val="15000"/>
                </a:scheme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50" name="Shape 2550"/>
              <p:cNvSpPr/>
              <p:nvPr/>
            </p:nvSpPr>
            <p:spPr>
              <a:xfrm>
                <a:off x="2414731" y="352516"/>
                <a:ext cx="65856" cy="101830"/>
              </a:xfrm>
              <a:custGeom>
                <a:avLst/>
                <a:gdLst/>
                <a:ahLst/>
                <a:cxnLst>
                  <a:cxn ang="0">
                    <a:pos x="wd2" y="hd2"/>
                  </a:cxn>
                  <a:cxn ang="5400000">
                    <a:pos x="wd2" y="hd2"/>
                  </a:cxn>
                  <a:cxn ang="10800000">
                    <a:pos x="wd2" y="hd2"/>
                  </a:cxn>
                  <a:cxn ang="16200000">
                    <a:pos x="wd2" y="hd2"/>
                  </a:cxn>
                </a:cxnLst>
                <a:rect l="0" t="0" r="r" b="b"/>
                <a:pathLst>
                  <a:path w="21600" h="21600" extrusionOk="0">
                    <a:moveTo>
                      <a:pt x="21600" y="6988"/>
                    </a:moveTo>
                    <a:cubicBezTo>
                      <a:pt x="21600" y="3133"/>
                      <a:pt x="16767" y="0"/>
                      <a:pt x="10800" y="0"/>
                    </a:cubicBezTo>
                    <a:cubicBezTo>
                      <a:pt x="4833" y="0"/>
                      <a:pt x="0" y="3133"/>
                      <a:pt x="0" y="6988"/>
                    </a:cubicBezTo>
                    <a:lnTo>
                      <a:pt x="0" y="21600"/>
                    </a:lnTo>
                    <a:lnTo>
                      <a:pt x="21600" y="21600"/>
                    </a:lnTo>
                    <a:cubicBezTo>
                      <a:pt x="21600" y="21600"/>
                      <a:pt x="21600" y="6988"/>
                      <a:pt x="21600" y="6988"/>
                    </a:cubicBezTo>
                    <a:close/>
                  </a:path>
                </a:pathLst>
              </a:custGeom>
              <a:solidFill>
                <a:schemeClr val="tx1">
                  <a:lumMod val="75000"/>
                  <a:lumOff val="25000"/>
                </a:schemeClr>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sp>
            <p:nvSpPr>
              <p:cNvPr id="2551" name="Shape 2551"/>
              <p:cNvSpPr/>
              <p:nvPr/>
            </p:nvSpPr>
            <p:spPr>
              <a:xfrm>
                <a:off x="2026964" y="0"/>
                <a:ext cx="523749" cy="1374460"/>
              </a:xfrm>
              <a:custGeom>
                <a:avLst/>
                <a:gdLst/>
                <a:ahLst/>
                <a:cxnLst>
                  <a:cxn ang="0">
                    <a:pos x="wd2" y="hd2"/>
                  </a:cxn>
                  <a:cxn ang="5400000">
                    <a:pos x="wd2" y="hd2"/>
                  </a:cxn>
                  <a:cxn ang="10800000">
                    <a:pos x="wd2" y="hd2"/>
                  </a:cxn>
                  <a:cxn ang="16200000">
                    <a:pos x="wd2" y="hd2"/>
                  </a:cxn>
                </a:cxnLst>
                <a:rect l="0" t="0" r="r" b="b"/>
                <a:pathLst>
                  <a:path w="21414" h="21600" extrusionOk="0">
                    <a:moveTo>
                      <a:pt x="21391" y="17955"/>
                    </a:moveTo>
                    <a:lnTo>
                      <a:pt x="21391" y="4313"/>
                    </a:lnTo>
                    <a:cubicBezTo>
                      <a:pt x="21391" y="1572"/>
                      <a:pt x="18120" y="0"/>
                      <a:pt x="12415" y="0"/>
                    </a:cubicBezTo>
                    <a:cubicBezTo>
                      <a:pt x="6905" y="0"/>
                      <a:pt x="4637" y="1785"/>
                      <a:pt x="4207" y="2729"/>
                    </a:cubicBezTo>
                    <a:lnTo>
                      <a:pt x="4197" y="7090"/>
                    </a:lnTo>
                    <a:lnTo>
                      <a:pt x="6880" y="7090"/>
                    </a:lnTo>
                    <a:lnTo>
                      <a:pt x="6880" y="2870"/>
                    </a:lnTo>
                    <a:cubicBezTo>
                      <a:pt x="7040" y="2592"/>
                      <a:pt x="8129" y="1035"/>
                      <a:pt x="12415" y="1035"/>
                    </a:cubicBezTo>
                    <a:cubicBezTo>
                      <a:pt x="16584" y="1035"/>
                      <a:pt x="18698" y="2138"/>
                      <a:pt x="18698" y="4313"/>
                    </a:cubicBezTo>
                    <a:lnTo>
                      <a:pt x="18698" y="17977"/>
                    </a:lnTo>
                    <a:lnTo>
                      <a:pt x="18706" y="18033"/>
                    </a:lnTo>
                    <a:cubicBezTo>
                      <a:pt x="18708" y="18043"/>
                      <a:pt x="18958" y="19075"/>
                      <a:pt x="17259" y="19797"/>
                    </a:cubicBezTo>
                    <a:cubicBezTo>
                      <a:pt x="16060" y="20307"/>
                      <a:pt x="14128" y="20565"/>
                      <a:pt x="11518" y="20565"/>
                    </a:cubicBezTo>
                    <a:cubicBezTo>
                      <a:pt x="4058" y="20565"/>
                      <a:pt x="2693" y="18629"/>
                      <a:pt x="2693" y="14816"/>
                    </a:cubicBezTo>
                    <a:lnTo>
                      <a:pt x="2693" y="6812"/>
                    </a:lnTo>
                    <a:cubicBezTo>
                      <a:pt x="2693" y="6526"/>
                      <a:pt x="2090" y="6294"/>
                      <a:pt x="1346" y="6294"/>
                    </a:cubicBezTo>
                    <a:cubicBezTo>
                      <a:pt x="602" y="6294"/>
                      <a:pt x="0" y="6526"/>
                      <a:pt x="0" y="6812"/>
                    </a:cubicBezTo>
                    <a:lnTo>
                      <a:pt x="0" y="14816"/>
                    </a:lnTo>
                    <a:cubicBezTo>
                      <a:pt x="0" y="17353"/>
                      <a:pt x="0" y="21600"/>
                      <a:pt x="11518" y="21600"/>
                    </a:cubicBezTo>
                    <a:cubicBezTo>
                      <a:pt x="14939" y="21600"/>
                      <a:pt x="17550" y="21224"/>
                      <a:pt x="19281" y="20480"/>
                    </a:cubicBezTo>
                    <a:cubicBezTo>
                      <a:pt x="21600" y="19485"/>
                      <a:pt x="21441" y="18185"/>
                      <a:pt x="21391" y="17955"/>
                    </a:cubicBezTo>
                    <a:close/>
                  </a:path>
                </a:pathLst>
              </a:custGeom>
              <a:solidFill>
                <a:srgbClr val="46525B"/>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cs typeface="+mn-ea"/>
                  <a:sym typeface="+mn-lt"/>
                </a:endParaRPr>
              </a:p>
            </p:txBody>
          </p:sp>
        </p:grpSp>
        <p:grpSp>
          <p:nvGrpSpPr>
            <p:cNvPr id="3" name="Group 2"/>
            <p:cNvGrpSpPr/>
            <p:nvPr/>
          </p:nvGrpSpPr>
          <p:grpSpPr>
            <a:xfrm>
              <a:off x="9353276" y="3660138"/>
              <a:ext cx="2126892" cy="1181129"/>
              <a:chOff x="9352065" y="3660138"/>
              <a:chExt cx="2126892" cy="1181129"/>
            </a:xfrm>
          </p:grpSpPr>
          <p:sp>
            <p:nvSpPr>
              <p:cNvPr id="114" name="TextBox 113"/>
              <p:cNvSpPr txBox="1"/>
              <p:nvPr/>
            </p:nvSpPr>
            <p:spPr>
              <a:xfrm>
                <a:off x="9747647" y="3660138"/>
                <a:ext cx="1231106" cy="246221"/>
              </a:xfrm>
              <a:prstGeom prst="rect">
                <a:avLst/>
              </a:prstGeom>
              <a:noFill/>
            </p:spPr>
            <p:txBody>
              <a:bodyPr wrap="none" lIns="0" tIns="0" rIns="0" bIns="0" rtlCol="0">
                <a:spAutoFit/>
              </a:bodyPr>
              <a:lstStyle/>
              <a:p>
                <a:pPr algn="ctr"/>
                <a:r>
                  <a:rPr lang="zh-CN" altLang="en-US" sz="1600" dirty="0">
                    <a:solidFill>
                      <a:schemeClr val="tx1">
                        <a:lumMod val="75000"/>
                        <a:lumOff val="25000"/>
                      </a:schemeClr>
                    </a:solidFill>
                    <a:cs typeface="+mn-ea"/>
                    <a:sym typeface="+mn-lt"/>
                  </a:rPr>
                  <a:t>点击编辑标题</a:t>
                </a:r>
                <a:endParaRPr lang="en-US" sz="1600" dirty="0">
                  <a:solidFill>
                    <a:schemeClr val="tx1">
                      <a:lumMod val="75000"/>
                      <a:lumOff val="25000"/>
                    </a:schemeClr>
                  </a:solidFill>
                  <a:cs typeface="+mn-ea"/>
                  <a:sym typeface="+mn-lt"/>
                </a:endParaRPr>
              </a:p>
            </p:txBody>
          </p:sp>
          <p:sp>
            <p:nvSpPr>
              <p:cNvPr id="119" name="TextBox 118"/>
              <p:cNvSpPr txBox="1"/>
              <p:nvPr/>
            </p:nvSpPr>
            <p:spPr>
              <a:xfrm flipH="1">
                <a:off x="9352065" y="4148770"/>
                <a:ext cx="2126892" cy="692497"/>
              </a:xfrm>
              <a:prstGeom prst="rect">
                <a:avLst/>
              </a:prstGeom>
              <a:noFill/>
            </p:spPr>
            <p:txBody>
              <a:bodyPr wrap="square" lIns="0" tIns="0" rIns="0" bIns="0" rtlCol="0">
                <a:spAutoFit/>
              </a:bodyPr>
              <a:lstStyle/>
              <a:p>
                <a:pPr algn="ctr">
                  <a:lnSpc>
                    <a:spcPct val="125000"/>
                  </a:lnSpc>
                </a:pPr>
                <a:r>
                  <a:rPr lang="zh-CN" altLang="en-US" sz="1200" dirty="0">
                    <a:solidFill>
                      <a:schemeClr val="tx1">
                        <a:lumMod val="75000"/>
                        <a:lumOff val="25000"/>
                      </a:schemeClr>
                    </a:solidFill>
                    <a:cs typeface="+mn-ea"/>
                    <a:sym typeface="+mn-lt"/>
                  </a:rPr>
                  <a:t>您的内容打在这里，或者通过复制您的文本后，在此框中选择粘贴，只保留文字。</a:t>
                </a:r>
                <a:endParaRPr lang="en-US" altLang="zh-CN" sz="1200" dirty="0">
                  <a:solidFill>
                    <a:schemeClr val="tx1">
                      <a:lumMod val="75000"/>
                      <a:lumOff val="2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rot="19223897">
            <a:off x="9348790" y="5239096"/>
            <a:ext cx="3502854" cy="32378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rot="19223897">
            <a:off x="6314780" y="5924894"/>
            <a:ext cx="3949148" cy="3467791"/>
          </a:xfrm>
          <a:prstGeom prst="ellipse">
            <a:avLst/>
          </a:prstGeom>
          <a:solidFill>
            <a:srgbClr val="4652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rot="19223897">
            <a:off x="10833949" y="3289002"/>
            <a:ext cx="4797287" cy="3675129"/>
          </a:xfrm>
          <a:prstGeom prst="ellipse">
            <a:avLst/>
          </a:prstGeom>
          <a:solidFill>
            <a:srgbClr val="46525B">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809334" y="962526"/>
            <a:ext cx="5037553" cy="5518485"/>
          </a:xfrm>
          <a:prstGeom prst="rect">
            <a:avLst/>
          </a:prstGeom>
          <a:blipFill dpi="0" rotWithShape="1">
            <a:blip r:embed="rId1"/>
            <a:srcRect/>
            <a:stretch>
              <a:fillRect l="-16000" r="-2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427621" y="1395663"/>
            <a:ext cx="3582793" cy="7860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ADD YOUR TITLE</a:t>
            </a:r>
            <a:endParaRPr lang="zh-CN" altLang="en-US" sz="2400">
              <a:cs typeface="+mn-ea"/>
              <a:sym typeface="+mn-lt"/>
            </a:endParaRPr>
          </a:p>
        </p:txBody>
      </p:sp>
      <p:sp>
        <p:nvSpPr>
          <p:cNvPr id="21" name="文本框 20"/>
          <p:cNvSpPr txBox="1"/>
          <p:nvPr/>
        </p:nvSpPr>
        <p:spPr>
          <a:xfrm>
            <a:off x="6363726" y="2695487"/>
            <a:ext cx="1377583" cy="400110"/>
          </a:xfrm>
          <a:prstGeom prst="rect">
            <a:avLst/>
          </a:prstGeom>
          <a:noFill/>
        </p:spPr>
        <p:txBody>
          <a:bodyPr wrap="square" rtlCol="0">
            <a:spAutoFit/>
          </a:bodyPr>
          <a:lstStyle/>
          <a:p>
            <a:pPr algn="ctr"/>
            <a:r>
              <a:rPr lang="zh-CN" altLang="en-US" sz="2000" dirty="0">
                <a:solidFill>
                  <a:schemeClr val="tx1">
                    <a:lumMod val="75000"/>
                    <a:lumOff val="25000"/>
                  </a:schemeClr>
                </a:solidFill>
                <a:cs typeface="+mn-ea"/>
                <a:sym typeface="+mn-lt"/>
              </a:rPr>
              <a:t>点击输入</a:t>
            </a:r>
            <a:endParaRPr lang="zh-CN" altLang="en-US" sz="2000" dirty="0">
              <a:solidFill>
                <a:schemeClr val="tx1">
                  <a:lumMod val="75000"/>
                  <a:lumOff val="25000"/>
                </a:schemeClr>
              </a:solidFill>
              <a:cs typeface="+mn-ea"/>
              <a:sym typeface="+mn-lt"/>
            </a:endParaRPr>
          </a:p>
        </p:txBody>
      </p:sp>
      <p:sp>
        <p:nvSpPr>
          <p:cNvPr id="22" name="文本框 21"/>
          <p:cNvSpPr txBox="1"/>
          <p:nvPr/>
        </p:nvSpPr>
        <p:spPr>
          <a:xfrm>
            <a:off x="6528486" y="3095597"/>
            <a:ext cx="3284511" cy="923330"/>
          </a:xfrm>
          <a:prstGeom prst="rect">
            <a:avLst/>
          </a:prstGeom>
          <a:noFill/>
        </p:spPr>
        <p:txBody>
          <a:bodyPr wrap="square" rtlCol="0">
            <a:spAutoFit/>
          </a:bodyPr>
          <a:lstStyle/>
          <a:p>
            <a:pPr>
              <a:lnSpc>
                <a:spcPct val="150000"/>
              </a:lnSpc>
            </a:pPr>
            <a:r>
              <a:rPr lang="zh-CN" altLang="en-US" sz="1200" spc="300" dirty="0">
                <a:solidFill>
                  <a:schemeClr val="tx1">
                    <a:lumMod val="75000"/>
                    <a:lumOff val="25000"/>
                  </a:schemeClr>
                </a:solidFill>
                <a:cs typeface="+mn-ea"/>
                <a:sym typeface="+mn-lt"/>
              </a:rPr>
              <a:t>双击在此添加你的文本信息内容双击在此添加你的文本信息内容</a:t>
            </a:r>
            <a:endParaRPr lang="zh-CN" altLang="en-US" sz="1200" spc="300" dirty="0">
              <a:solidFill>
                <a:schemeClr val="tx1">
                  <a:lumMod val="75000"/>
                  <a:lumOff val="25000"/>
                </a:schemeClr>
              </a:solidFill>
              <a:cs typeface="+mn-ea"/>
              <a:sym typeface="+mn-lt"/>
            </a:endParaRPr>
          </a:p>
          <a:p>
            <a:pPr>
              <a:lnSpc>
                <a:spcPct val="150000"/>
              </a:lnSpc>
            </a:pPr>
            <a:endParaRPr lang="zh-CN" altLang="en-US" sz="1200" spc="300" dirty="0">
              <a:solidFill>
                <a:schemeClr val="tx1">
                  <a:lumMod val="75000"/>
                  <a:lumOff val="25000"/>
                </a:schemeClr>
              </a:solidFill>
              <a:cs typeface="+mn-ea"/>
              <a:sym typeface="+mn-lt"/>
            </a:endParaRPr>
          </a:p>
        </p:txBody>
      </p:sp>
      <p:sp>
        <p:nvSpPr>
          <p:cNvPr id="12" name="文本框 11"/>
          <p:cNvSpPr txBox="1"/>
          <p:nvPr/>
        </p:nvSpPr>
        <p:spPr>
          <a:xfrm>
            <a:off x="6363726" y="4013145"/>
            <a:ext cx="1377583" cy="400110"/>
          </a:xfrm>
          <a:prstGeom prst="rect">
            <a:avLst/>
          </a:prstGeom>
          <a:noFill/>
        </p:spPr>
        <p:txBody>
          <a:bodyPr wrap="square" rtlCol="0">
            <a:spAutoFit/>
          </a:bodyPr>
          <a:lstStyle/>
          <a:p>
            <a:pPr algn="ctr"/>
            <a:r>
              <a:rPr lang="zh-CN" altLang="en-US" sz="2000" dirty="0">
                <a:solidFill>
                  <a:schemeClr val="tx1">
                    <a:lumMod val="75000"/>
                    <a:lumOff val="25000"/>
                  </a:schemeClr>
                </a:solidFill>
                <a:cs typeface="+mn-ea"/>
                <a:sym typeface="+mn-lt"/>
              </a:rPr>
              <a:t>点击输入</a:t>
            </a:r>
            <a:endParaRPr lang="zh-CN" altLang="en-US" sz="2000" dirty="0">
              <a:solidFill>
                <a:schemeClr val="tx1">
                  <a:lumMod val="75000"/>
                  <a:lumOff val="25000"/>
                </a:schemeClr>
              </a:solidFill>
              <a:cs typeface="+mn-ea"/>
              <a:sym typeface="+mn-lt"/>
            </a:endParaRPr>
          </a:p>
        </p:txBody>
      </p:sp>
      <p:sp>
        <p:nvSpPr>
          <p:cNvPr id="13" name="文本框 12"/>
          <p:cNvSpPr txBox="1"/>
          <p:nvPr/>
        </p:nvSpPr>
        <p:spPr>
          <a:xfrm>
            <a:off x="6528486" y="4413255"/>
            <a:ext cx="3284511" cy="923330"/>
          </a:xfrm>
          <a:prstGeom prst="rect">
            <a:avLst/>
          </a:prstGeom>
          <a:noFill/>
        </p:spPr>
        <p:txBody>
          <a:bodyPr wrap="square" rtlCol="0">
            <a:spAutoFit/>
          </a:bodyPr>
          <a:lstStyle/>
          <a:p>
            <a:pPr>
              <a:lnSpc>
                <a:spcPct val="150000"/>
              </a:lnSpc>
            </a:pPr>
            <a:r>
              <a:rPr lang="zh-CN" altLang="en-US" sz="1200" spc="300" dirty="0">
                <a:solidFill>
                  <a:schemeClr val="tx1">
                    <a:lumMod val="75000"/>
                    <a:lumOff val="25000"/>
                  </a:schemeClr>
                </a:solidFill>
                <a:cs typeface="+mn-ea"/>
                <a:sym typeface="+mn-lt"/>
              </a:rPr>
              <a:t>双击在此添加你的文本信息内容双击在此添加你的文本信息内容</a:t>
            </a:r>
            <a:endParaRPr lang="zh-CN" altLang="en-US" sz="1200" spc="300" dirty="0">
              <a:solidFill>
                <a:schemeClr val="tx1">
                  <a:lumMod val="75000"/>
                  <a:lumOff val="25000"/>
                </a:schemeClr>
              </a:solidFill>
              <a:cs typeface="+mn-ea"/>
              <a:sym typeface="+mn-lt"/>
            </a:endParaRPr>
          </a:p>
          <a:p>
            <a:pPr>
              <a:lnSpc>
                <a:spcPct val="150000"/>
              </a:lnSpc>
            </a:pPr>
            <a:endParaRPr lang="zh-CN" altLang="en-US" sz="1200" spc="3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1" grpId="0"/>
      <p:bldP spid="22"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1712913" y="3309939"/>
            <a:ext cx="8766175" cy="1157288"/>
            <a:chOff x="1079" y="1797"/>
            <a:chExt cx="5522" cy="729"/>
          </a:xfrm>
        </p:grpSpPr>
        <p:sp>
          <p:nvSpPr>
            <p:cNvPr id="3" name="Freeform 5"/>
            <p:cNvSpPr/>
            <p:nvPr/>
          </p:nvSpPr>
          <p:spPr bwMode="auto">
            <a:xfrm>
              <a:off x="2003" y="2041"/>
              <a:ext cx="1061" cy="241"/>
            </a:xfrm>
            <a:custGeom>
              <a:avLst/>
              <a:gdLst>
                <a:gd name="T0" fmla="*/ 325 w 343"/>
                <a:gd name="T1" fmla="*/ 0 h 77"/>
                <a:gd name="T2" fmla="*/ 262 w 343"/>
                <a:gd name="T3" fmla="*/ 0 h 77"/>
                <a:gd name="T4" fmla="*/ 206 w 343"/>
                <a:gd name="T5" fmla="*/ 0 h 77"/>
                <a:gd name="T6" fmla="*/ 206 w 343"/>
                <a:gd name="T7" fmla="*/ 0 h 77"/>
                <a:gd name="T8" fmla="*/ 156 w 343"/>
                <a:gd name="T9" fmla="*/ 0 h 77"/>
                <a:gd name="T10" fmla="*/ 120 w 343"/>
                <a:gd name="T11" fmla="*/ 0 h 77"/>
                <a:gd name="T12" fmla="*/ 0 w 343"/>
                <a:gd name="T13" fmla="*/ 0 h 77"/>
                <a:gd name="T14" fmla="*/ 6 w 343"/>
                <a:gd name="T15" fmla="*/ 38 h 77"/>
                <a:gd name="T16" fmla="*/ 18 w 343"/>
                <a:gd name="T17" fmla="*/ 77 h 77"/>
                <a:gd name="T18" fmla="*/ 120 w 343"/>
                <a:gd name="T19" fmla="*/ 77 h 77"/>
                <a:gd name="T20" fmla="*/ 137 w 343"/>
                <a:gd name="T21" fmla="*/ 77 h 77"/>
                <a:gd name="T22" fmla="*/ 187 w 343"/>
                <a:gd name="T23" fmla="*/ 77 h 77"/>
                <a:gd name="T24" fmla="*/ 343 w 343"/>
                <a:gd name="T25" fmla="*/ 77 h 77"/>
                <a:gd name="T26" fmla="*/ 337 w 343"/>
                <a:gd name="T27" fmla="*/ 38 h 77"/>
                <a:gd name="T28" fmla="*/ 325 w 343"/>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3" h="77">
                  <a:moveTo>
                    <a:pt x="325" y="0"/>
                  </a:moveTo>
                  <a:cubicBezTo>
                    <a:pt x="262" y="0"/>
                    <a:pt x="262" y="0"/>
                    <a:pt x="262" y="0"/>
                  </a:cubicBezTo>
                  <a:cubicBezTo>
                    <a:pt x="206" y="0"/>
                    <a:pt x="206" y="0"/>
                    <a:pt x="206" y="0"/>
                  </a:cubicBezTo>
                  <a:cubicBezTo>
                    <a:pt x="206" y="0"/>
                    <a:pt x="206" y="0"/>
                    <a:pt x="206" y="0"/>
                  </a:cubicBezTo>
                  <a:cubicBezTo>
                    <a:pt x="156" y="0"/>
                    <a:pt x="156" y="0"/>
                    <a:pt x="156" y="0"/>
                  </a:cubicBezTo>
                  <a:cubicBezTo>
                    <a:pt x="120" y="0"/>
                    <a:pt x="120" y="0"/>
                    <a:pt x="120" y="0"/>
                  </a:cubicBezTo>
                  <a:cubicBezTo>
                    <a:pt x="0" y="0"/>
                    <a:pt x="0" y="0"/>
                    <a:pt x="0" y="0"/>
                  </a:cubicBezTo>
                  <a:cubicBezTo>
                    <a:pt x="4" y="12"/>
                    <a:pt x="6" y="25"/>
                    <a:pt x="6" y="38"/>
                  </a:cubicBezTo>
                  <a:cubicBezTo>
                    <a:pt x="6" y="53"/>
                    <a:pt x="11" y="66"/>
                    <a:pt x="18" y="77"/>
                  </a:cubicBezTo>
                  <a:cubicBezTo>
                    <a:pt x="120" y="77"/>
                    <a:pt x="120" y="77"/>
                    <a:pt x="120" y="77"/>
                  </a:cubicBezTo>
                  <a:cubicBezTo>
                    <a:pt x="137" y="77"/>
                    <a:pt x="137" y="77"/>
                    <a:pt x="137" y="77"/>
                  </a:cubicBezTo>
                  <a:cubicBezTo>
                    <a:pt x="187" y="77"/>
                    <a:pt x="187" y="77"/>
                    <a:pt x="187" y="77"/>
                  </a:cubicBezTo>
                  <a:cubicBezTo>
                    <a:pt x="343" y="77"/>
                    <a:pt x="343" y="77"/>
                    <a:pt x="343" y="77"/>
                  </a:cubicBezTo>
                  <a:cubicBezTo>
                    <a:pt x="339" y="65"/>
                    <a:pt x="337" y="52"/>
                    <a:pt x="337" y="38"/>
                  </a:cubicBezTo>
                  <a:cubicBezTo>
                    <a:pt x="337" y="24"/>
                    <a:pt x="332" y="11"/>
                    <a:pt x="325" y="0"/>
                  </a:cubicBezTo>
                </a:path>
              </a:pathLst>
            </a:custGeom>
            <a:solidFill>
              <a:srgbClr val="C6C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6"/>
            <p:cNvSpPr/>
            <p:nvPr/>
          </p:nvSpPr>
          <p:spPr bwMode="auto">
            <a:xfrm>
              <a:off x="3163" y="2041"/>
              <a:ext cx="1063" cy="241"/>
            </a:xfrm>
            <a:custGeom>
              <a:avLst/>
              <a:gdLst>
                <a:gd name="T0" fmla="*/ 326 w 344"/>
                <a:gd name="T1" fmla="*/ 0 h 77"/>
                <a:gd name="T2" fmla="*/ 206 w 344"/>
                <a:gd name="T3" fmla="*/ 0 h 77"/>
                <a:gd name="T4" fmla="*/ 206 w 344"/>
                <a:gd name="T5" fmla="*/ 0 h 77"/>
                <a:gd name="T6" fmla="*/ 156 w 344"/>
                <a:gd name="T7" fmla="*/ 0 h 77"/>
                <a:gd name="T8" fmla="*/ 108 w 344"/>
                <a:gd name="T9" fmla="*/ 0 h 77"/>
                <a:gd name="T10" fmla="*/ 0 w 344"/>
                <a:gd name="T11" fmla="*/ 0 h 77"/>
                <a:gd name="T12" fmla="*/ 7 w 344"/>
                <a:gd name="T13" fmla="*/ 38 h 77"/>
                <a:gd name="T14" fmla="*/ 18 w 344"/>
                <a:gd name="T15" fmla="*/ 77 h 77"/>
                <a:gd name="T16" fmla="*/ 108 w 344"/>
                <a:gd name="T17" fmla="*/ 77 h 77"/>
                <a:gd name="T18" fmla="*/ 138 w 344"/>
                <a:gd name="T19" fmla="*/ 77 h 77"/>
                <a:gd name="T20" fmla="*/ 188 w 344"/>
                <a:gd name="T21" fmla="*/ 77 h 77"/>
                <a:gd name="T22" fmla="*/ 344 w 344"/>
                <a:gd name="T23" fmla="*/ 77 h 77"/>
                <a:gd name="T24" fmla="*/ 337 w 344"/>
                <a:gd name="T25" fmla="*/ 38 h 77"/>
                <a:gd name="T26" fmla="*/ 326 w 344"/>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4" h="77">
                  <a:moveTo>
                    <a:pt x="326" y="0"/>
                  </a:moveTo>
                  <a:cubicBezTo>
                    <a:pt x="206" y="0"/>
                    <a:pt x="206" y="0"/>
                    <a:pt x="206" y="0"/>
                  </a:cubicBezTo>
                  <a:cubicBezTo>
                    <a:pt x="206" y="0"/>
                    <a:pt x="206" y="0"/>
                    <a:pt x="206" y="0"/>
                  </a:cubicBezTo>
                  <a:cubicBezTo>
                    <a:pt x="156" y="0"/>
                    <a:pt x="156" y="0"/>
                    <a:pt x="156" y="0"/>
                  </a:cubicBezTo>
                  <a:cubicBezTo>
                    <a:pt x="108" y="0"/>
                    <a:pt x="108" y="0"/>
                    <a:pt x="108" y="0"/>
                  </a:cubicBezTo>
                  <a:cubicBezTo>
                    <a:pt x="0" y="0"/>
                    <a:pt x="0" y="0"/>
                    <a:pt x="0" y="0"/>
                  </a:cubicBezTo>
                  <a:cubicBezTo>
                    <a:pt x="4" y="12"/>
                    <a:pt x="7" y="25"/>
                    <a:pt x="7" y="38"/>
                  </a:cubicBezTo>
                  <a:cubicBezTo>
                    <a:pt x="7" y="53"/>
                    <a:pt x="11" y="66"/>
                    <a:pt x="18" y="77"/>
                  </a:cubicBezTo>
                  <a:cubicBezTo>
                    <a:pt x="108" y="77"/>
                    <a:pt x="108" y="77"/>
                    <a:pt x="108" y="77"/>
                  </a:cubicBezTo>
                  <a:cubicBezTo>
                    <a:pt x="138" y="77"/>
                    <a:pt x="138" y="77"/>
                    <a:pt x="138" y="77"/>
                  </a:cubicBezTo>
                  <a:cubicBezTo>
                    <a:pt x="188" y="77"/>
                    <a:pt x="188" y="77"/>
                    <a:pt x="188" y="77"/>
                  </a:cubicBezTo>
                  <a:cubicBezTo>
                    <a:pt x="344" y="77"/>
                    <a:pt x="344" y="77"/>
                    <a:pt x="344" y="77"/>
                  </a:cubicBezTo>
                  <a:cubicBezTo>
                    <a:pt x="339" y="65"/>
                    <a:pt x="337" y="52"/>
                    <a:pt x="337" y="38"/>
                  </a:cubicBezTo>
                  <a:cubicBezTo>
                    <a:pt x="337" y="24"/>
                    <a:pt x="333" y="11"/>
                    <a:pt x="326" y="0"/>
                  </a:cubicBezTo>
                </a:path>
              </a:pathLst>
            </a:custGeom>
            <a:solidFill>
              <a:srgbClr val="C6C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7"/>
            <p:cNvSpPr/>
            <p:nvPr/>
          </p:nvSpPr>
          <p:spPr bwMode="auto">
            <a:xfrm>
              <a:off x="4325" y="2041"/>
              <a:ext cx="1061" cy="241"/>
            </a:xfrm>
            <a:custGeom>
              <a:avLst/>
              <a:gdLst>
                <a:gd name="T0" fmla="*/ 325 w 343"/>
                <a:gd name="T1" fmla="*/ 0 h 77"/>
                <a:gd name="T2" fmla="*/ 206 w 343"/>
                <a:gd name="T3" fmla="*/ 0 h 77"/>
                <a:gd name="T4" fmla="*/ 205 w 343"/>
                <a:gd name="T5" fmla="*/ 0 h 77"/>
                <a:gd name="T6" fmla="*/ 156 w 343"/>
                <a:gd name="T7" fmla="*/ 0 h 77"/>
                <a:gd name="T8" fmla="*/ 96 w 343"/>
                <a:gd name="T9" fmla="*/ 0 h 77"/>
                <a:gd name="T10" fmla="*/ 0 w 343"/>
                <a:gd name="T11" fmla="*/ 0 h 77"/>
                <a:gd name="T12" fmla="*/ 6 w 343"/>
                <a:gd name="T13" fmla="*/ 38 h 77"/>
                <a:gd name="T14" fmla="*/ 18 w 343"/>
                <a:gd name="T15" fmla="*/ 77 h 77"/>
                <a:gd name="T16" fmla="*/ 96 w 343"/>
                <a:gd name="T17" fmla="*/ 77 h 77"/>
                <a:gd name="T18" fmla="*/ 137 w 343"/>
                <a:gd name="T19" fmla="*/ 77 h 77"/>
                <a:gd name="T20" fmla="*/ 187 w 343"/>
                <a:gd name="T21" fmla="*/ 77 h 77"/>
                <a:gd name="T22" fmla="*/ 343 w 343"/>
                <a:gd name="T23" fmla="*/ 77 h 77"/>
                <a:gd name="T24" fmla="*/ 337 w 343"/>
                <a:gd name="T25" fmla="*/ 38 h 77"/>
                <a:gd name="T26" fmla="*/ 325 w 343"/>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77">
                  <a:moveTo>
                    <a:pt x="325" y="0"/>
                  </a:moveTo>
                  <a:cubicBezTo>
                    <a:pt x="206" y="0"/>
                    <a:pt x="206" y="0"/>
                    <a:pt x="206" y="0"/>
                  </a:cubicBezTo>
                  <a:cubicBezTo>
                    <a:pt x="205" y="0"/>
                    <a:pt x="205" y="0"/>
                    <a:pt x="205" y="0"/>
                  </a:cubicBezTo>
                  <a:cubicBezTo>
                    <a:pt x="156" y="0"/>
                    <a:pt x="156" y="0"/>
                    <a:pt x="156" y="0"/>
                  </a:cubicBezTo>
                  <a:cubicBezTo>
                    <a:pt x="96" y="0"/>
                    <a:pt x="96" y="0"/>
                    <a:pt x="96" y="0"/>
                  </a:cubicBezTo>
                  <a:cubicBezTo>
                    <a:pt x="0" y="0"/>
                    <a:pt x="0" y="0"/>
                    <a:pt x="0" y="0"/>
                  </a:cubicBezTo>
                  <a:cubicBezTo>
                    <a:pt x="4" y="12"/>
                    <a:pt x="6" y="25"/>
                    <a:pt x="6" y="38"/>
                  </a:cubicBezTo>
                  <a:cubicBezTo>
                    <a:pt x="6" y="53"/>
                    <a:pt x="10" y="66"/>
                    <a:pt x="18" y="77"/>
                  </a:cubicBezTo>
                  <a:cubicBezTo>
                    <a:pt x="96" y="77"/>
                    <a:pt x="96" y="77"/>
                    <a:pt x="96" y="77"/>
                  </a:cubicBezTo>
                  <a:cubicBezTo>
                    <a:pt x="137" y="77"/>
                    <a:pt x="137" y="77"/>
                    <a:pt x="137" y="77"/>
                  </a:cubicBezTo>
                  <a:cubicBezTo>
                    <a:pt x="187" y="77"/>
                    <a:pt x="187" y="77"/>
                    <a:pt x="187" y="77"/>
                  </a:cubicBezTo>
                  <a:cubicBezTo>
                    <a:pt x="343" y="77"/>
                    <a:pt x="343" y="77"/>
                    <a:pt x="343" y="77"/>
                  </a:cubicBezTo>
                  <a:cubicBezTo>
                    <a:pt x="339" y="65"/>
                    <a:pt x="337" y="52"/>
                    <a:pt x="337" y="38"/>
                  </a:cubicBezTo>
                  <a:cubicBezTo>
                    <a:pt x="337" y="24"/>
                    <a:pt x="332" y="11"/>
                    <a:pt x="325" y="0"/>
                  </a:cubicBezTo>
                </a:path>
              </a:pathLst>
            </a:custGeom>
            <a:solidFill>
              <a:srgbClr val="C6C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8"/>
            <p:cNvSpPr/>
            <p:nvPr/>
          </p:nvSpPr>
          <p:spPr bwMode="auto">
            <a:xfrm>
              <a:off x="1079" y="2041"/>
              <a:ext cx="825" cy="241"/>
            </a:xfrm>
            <a:custGeom>
              <a:avLst/>
              <a:gdLst>
                <a:gd name="T0" fmla="*/ 249 w 267"/>
                <a:gd name="T1" fmla="*/ 0 h 77"/>
                <a:gd name="T2" fmla="*/ 198 w 267"/>
                <a:gd name="T3" fmla="*/ 0 h 77"/>
                <a:gd name="T4" fmla="*/ 129 w 267"/>
                <a:gd name="T5" fmla="*/ 0 h 77"/>
                <a:gd name="T6" fmla="*/ 79 w 267"/>
                <a:gd name="T7" fmla="*/ 0 h 77"/>
                <a:gd name="T8" fmla="*/ 55 w 267"/>
                <a:gd name="T9" fmla="*/ 0 h 77"/>
                <a:gd name="T10" fmla="*/ 0 w 267"/>
                <a:gd name="T11" fmla="*/ 0 h 77"/>
                <a:gd name="T12" fmla="*/ 37 w 267"/>
                <a:gd name="T13" fmla="*/ 38 h 77"/>
                <a:gd name="T14" fmla="*/ 0 w 267"/>
                <a:gd name="T15" fmla="*/ 77 h 77"/>
                <a:gd name="T16" fmla="*/ 55 w 267"/>
                <a:gd name="T17" fmla="*/ 77 h 77"/>
                <a:gd name="T18" fmla="*/ 198 w 267"/>
                <a:gd name="T19" fmla="*/ 77 h 77"/>
                <a:gd name="T20" fmla="*/ 267 w 267"/>
                <a:gd name="T21" fmla="*/ 77 h 77"/>
                <a:gd name="T22" fmla="*/ 260 w 267"/>
                <a:gd name="T23" fmla="*/ 38 h 77"/>
                <a:gd name="T24" fmla="*/ 249 w 26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7" h="77">
                  <a:moveTo>
                    <a:pt x="249" y="0"/>
                  </a:moveTo>
                  <a:cubicBezTo>
                    <a:pt x="198" y="0"/>
                    <a:pt x="198" y="0"/>
                    <a:pt x="198" y="0"/>
                  </a:cubicBezTo>
                  <a:cubicBezTo>
                    <a:pt x="129" y="0"/>
                    <a:pt x="129" y="0"/>
                    <a:pt x="129" y="0"/>
                  </a:cubicBezTo>
                  <a:cubicBezTo>
                    <a:pt x="79" y="0"/>
                    <a:pt x="79" y="0"/>
                    <a:pt x="79" y="0"/>
                  </a:cubicBezTo>
                  <a:cubicBezTo>
                    <a:pt x="55" y="0"/>
                    <a:pt x="55" y="0"/>
                    <a:pt x="55" y="0"/>
                  </a:cubicBezTo>
                  <a:cubicBezTo>
                    <a:pt x="0" y="0"/>
                    <a:pt x="0" y="0"/>
                    <a:pt x="0" y="0"/>
                  </a:cubicBezTo>
                  <a:cubicBezTo>
                    <a:pt x="37" y="38"/>
                    <a:pt x="37" y="38"/>
                    <a:pt x="37" y="38"/>
                  </a:cubicBezTo>
                  <a:cubicBezTo>
                    <a:pt x="0" y="77"/>
                    <a:pt x="0" y="77"/>
                    <a:pt x="0" y="77"/>
                  </a:cubicBezTo>
                  <a:cubicBezTo>
                    <a:pt x="55" y="77"/>
                    <a:pt x="55" y="77"/>
                    <a:pt x="55" y="77"/>
                  </a:cubicBezTo>
                  <a:cubicBezTo>
                    <a:pt x="198" y="77"/>
                    <a:pt x="198" y="77"/>
                    <a:pt x="198" y="77"/>
                  </a:cubicBezTo>
                  <a:cubicBezTo>
                    <a:pt x="267" y="77"/>
                    <a:pt x="267" y="77"/>
                    <a:pt x="267" y="77"/>
                  </a:cubicBezTo>
                  <a:cubicBezTo>
                    <a:pt x="263" y="65"/>
                    <a:pt x="260" y="52"/>
                    <a:pt x="260" y="38"/>
                  </a:cubicBezTo>
                  <a:cubicBezTo>
                    <a:pt x="260" y="24"/>
                    <a:pt x="256" y="11"/>
                    <a:pt x="249" y="0"/>
                  </a:cubicBezTo>
                  <a:close/>
                </a:path>
              </a:pathLst>
            </a:custGeom>
            <a:solidFill>
              <a:srgbClr val="C6C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9"/>
            <p:cNvSpPr/>
            <p:nvPr/>
          </p:nvSpPr>
          <p:spPr bwMode="auto">
            <a:xfrm>
              <a:off x="5485" y="2041"/>
              <a:ext cx="1116" cy="241"/>
            </a:xfrm>
            <a:custGeom>
              <a:avLst/>
              <a:gdLst>
                <a:gd name="T0" fmla="*/ 324 w 361"/>
                <a:gd name="T1" fmla="*/ 0 h 77"/>
                <a:gd name="T2" fmla="*/ 0 w 361"/>
                <a:gd name="T3" fmla="*/ 0 h 77"/>
                <a:gd name="T4" fmla="*/ 7 w 361"/>
                <a:gd name="T5" fmla="*/ 38 h 77"/>
                <a:gd name="T6" fmla="*/ 18 w 361"/>
                <a:gd name="T7" fmla="*/ 77 h 77"/>
                <a:gd name="T8" fmla="*/ 138 w 361"/>
                <a:gd name="T9" fmla="*/ 77 h 77"/>
                <a:gd name="T10" fmla="*/ 147 w 361"/>
                <a:gd name="T11" fmla="*/ 55 h 77"/>
                <a:gd name="T12" fmla="*/ 169 w 361"/>
                <a:gd name="T13" fmla="*/ 38 h 77"/>
                <a:gd name="T14" fmla="*/ 191 w 361"/>
                <a:gd name="T15" fmla="*/ 66 h 77"/>
                <a:gd name="T16" fmla="*/ 188 w 361"/>
                <a:gd name="T17" fmla="*/ 77 h 77"/>
                <a:gd name="T18" fmla="*/ 324 w 361"/>
                <a:gd name="T19" fmla="*/ 77 h 77"/>
                <a:gd name="T20" fmla="*/ 361 w 361"/>
                <a:gd name="T21" fmla="*/ 38 h 77"/>
                <a:gd name="T22" fmla="*/ 324 w 361"/>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77">
                  <a:moveTo>
                    <a:pt x="324" y="0"/>
                  </a:moveTo>
                  <a:cubicBezTo>
                    <a:pt x="0" y="0"/>
                    <a:pt x="0" y="0"/>
                    <a:pt x="0" y="0"/>
                  </a:cubicBezTo>
                  <a:cubicBezTo>
                    <a:pt x="4" y="12"/>
                    <a:pt x="7" y="25"/>
                    <a:pt x="7" y="38"/>
                  </a:cubicBezTo>
                  <a:cubicBezTo>
                    <a:pt x="7" y="53"/>
                    <a:pt x="11" y="66"/>
                    <a:pt x="18" y="77"/>
                  </a:cubicBezTo>
                  <a:cubicBezTo>
                    <a:pt x="138" y="77"/>
                    <a:pt x="138" y="77"/>
                    <a:pt x="138" y="77"/>
                  </a:cubicBezTo>
                  <a:cubicBezTo>
                    <a:pt x="142" y="71"/>
                    <a:pt x="145" y="63"/>
                    <a:pt x="147" y="55"/>
                  </a:cubicBezTo>
                  <a:cubicBezTo>
                    <a:pt x="150" y="45"/>
                    <a:pt x="159" y="38"/>
                    <a:pt x="169" y="38"/>
                  </a:cubicBezTo>
                  <a:cubicBezTo>
                    <a:pt x="184" y="38"/>
                    <a:pt x="195" y="52"/>
                    <a:pt x="191" y="66"/>
                  </a:cubicBezTo>
                  <a:cubicBezTo>
                    <a:pt x="190" y="70"/>
                    <a:pt x="189" y="74"/>
                    <a:pt x="188" y="77"/>
                  </a:cubicBezTo>
                  <a:cubicBezTo>
                    <a:pt x="324" y="77"/>
                    <a:pt x="324" y="77"/>
                    <a:pt x="324" y="77"/>
                  </a:cubicBezTo>
                  <a:cubicBezTo>
                    <a:pt x="361" y="38"/>
                    <a:pt x="361" y="38"/>
                    <a:pt x="361" y="38"/>
                  </a:cubicBezTo>
                  <a:lnTo>
                    <a:pt x="324" y="0"/>
                  </a:lnTo>
                  <a:close/>
                </a:path>
              </a:pathLst>
            </a:custGeom>
            <a:solidFill>
              <a:srgbClr val="C6C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0"/>
            <p:cNvSpPr/>
            <p:nvPr/>
          </p:nvSpPr>
          <p:spPr bwMode="auto">
            <a:xfrm>
              <a:off x="5998" y="2160"/>
              <a:ext cx="176" cy="122"/>
            </a:xfrm>
            <a:custGeom>
              <a:avLst/>
              <a:gdLst>
                <a:gd name="T0" fmla="*/ 32 w 57"/>
                <a:gd name="T1" fmla="*/ 0 h 39"/>
                <a:gd name="T2" fmla="*/ 10 w 57"/>
                <a:gd name="T3" fmla="*/ 17 h 39"/>
                <a:gd name="T4" fmla="*/ 0 w 57"/>
                <a:gd name="T5" fmla="*/ 39 h 39"/>
                <a:gd name="T6" fmla="*/ 22 w 57"/>
                <a:gd name="T7" fmla="*/ 39 h 39"/>
                <a:gd name="T8" fmla="*/ 50 w 57"/>
                <a:gd name="T9" fmla="*/ 39 h 39"/>
                <a:gd name="T10" fmla="*/ 53 w 57"/>
                <a:gd name="T11" fmla="*/ 28 h 39"/>
                <a:gd name="T12" fmla="*/ 32 w 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57" h="39">
                  <a:moveTo>
                    <a:pt x="32" y="0"/>
                  </a:moveTo>
                  <a:cubicBezTo>
                    <a:pt x="21" y="0"/>
                    <a:pt x="12" y="7"/>
                    <a:pt x="10" y="17"/>
                  </a:cubicBezTo>
                  <a:cubicBezTo>
                    <a:pt x="8" y="25"/>
                    <a:pt x="5" y="33"/>
                    <a:pt x="0" y="39"/>
                  </a:cubicBezTo>
                  <a:cubicBezTo>
                    <a:pt x="22" y="39"/>
                    <a:pt x="22" y="39"/>
                    <a:pt x="22" y="39"/>
                  </a:cubicBezTo>
                  <a:cubicBezTo>
                    <a:pt x="50" y="39"/>
                    <a:pt x="50" y="39"/>
                    <a:pt x="50" y="39"/>
                  </a:cubicBezTo>
                  <a:cubicBezTo>
                    <a:pt x="51" y="36"/>
                    <a:pt x="52" y="32"/>
                    <a:pt x="53" y="28"/>
                  </a:cubicBezTo>
                  <a:cubicBezTo>
                    <a:pt x="57" y="14"/>
                    <a:pt x="46" y="0"/>
                    <a:pt x="32" y="0"/>
                  </a:cubicBezTo>
                  <a:close/>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11"/>
            <p:cNvSpPr/>
            <p:nvPr/>
          </p:nvSpPr>
          <p:spPr bwMode="auto">
            <a:xfrm>
              <a:off x="5417" y="2041"/>
              <a:ext cx="213" cy="241"/>
            </a:xfrm>
            <a:custGeom>
              <a:avLst/>
              <a:gdLst>
                <a:gd name="T0" fmla="*/ 57 w 69"/>
                <a:gd name="T1" fmla="*/ 38 h 77"/>
                <a:gd name="T2" fmla="*/ 50 w 69"/>
                <a:gd name="T3" fmla="*/ 0 h 77"/>
                <a:gd name="T4" fmla="*/ 22 w 69"/>
                <a:gd name="T5" fmla="*/ 0 h 77"/>
                <a:gd name="T6" fmla="*/ 0 w 69"/>
                <a:gd name="T7" fmla="*/ 0 h 77"/>
                <a:gd name="T8" fmla="*/ 12 w 69"/>
                <a:gd name="T9" fmla="*/ 38 h 77"/>
                <a:gd name="T10" fmla="*/ 19 w 69"/>
                <a:gd name="T11" fmla="*/ 77 h 77"/>
                <a:gd name="T12" fmla="*/ 69 w 69"/>
                <a:gd name="T13" fmla="*/ 77 h 77"/>
                <a:gd name="T14" fmla="*/ 57 w 69"/>
                <a:gd name="T15" fmla="*/ 38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7">
                  <a:moveTo>
                    <a:pt x="57" y="38"/>
                  </a:moveTo>
                  <a:cubicBezTo>
                    <a:pt x="57" y="25"/>
                    <a:pt x="55" y="12"/>
                    <a:pt x="50" y="0"/>
                  </a:cubicBezTo>
                  <a:cubicBezTo>
                    <a:pt x="22" y="0"/>
                    <a:pt x="22" y="0"/>
                    <a:pt x="22" y="0"/>
                  </a:cubicBezTo>
                  <a:cubicBezTo>
                    <a:pt x="0" y="0"/>
                    <a:pt x="0" y="0"/>
                    <a:pt x="0" y="0"/>
                  </a:cubicBezTo>
                  <a:cubicBezTo>
                    <a:pt x="8" y="11"/>
                    <a:pt x="12" y="24"/>
                    <a:pt x="12" y="38"/>
                  </a:cubicBezTo>
                  <a:cubicBezTo>
                    <a:pt x="12" y="52"/>
                    <a:pt x="14" y="65"/>
                    <a:pt x="19" y="77"/>
                  </a:cubicBezTo>
                  <a:cubicBezTo>
                    <a:pt x="69" y="77"/>
                    <a:pt x="69" y="77"/>
                    <a:pt x="69" y="77"/>
                  </a:cubicBezTo>
                  <a:cubicBezTo>
                    <a:pt x="61" y="66"/>
                    <a:pt x="57" y="53"/>
                    <a:pt x="57" y="38"/>
                  </a:cubicBezTo>
                  <a:close/>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12"/>
            <p:cNvSpPr/>
            <p:nvPr/>
          </p:nvSpPr>
          <p:spPr bwMode="auto">
            <a:xfrm>
              <a:off x="4839" y="2282"/>
              <a:ext cx="64" cy="0"/>
            </a:xfrm>
            <a:custGeom>
              <a:avLst/>
              <a:gdLst>
                <a:gd name="T0" fmla="*/ 0 w 64"/>
                <a:gd name="T1" fmla="*/ 0 w 64"/>
                <a:gd name="T2" fmla="*/ 64 w 64"/>
                <a:gd name="T3" fmla="*/ 0 w 64"/>
              </a:gdLst>
              <a:ahLst/>
              <a:cxnLst>
                <a:cxn ang="0">
                  <a:pos x="T0" y="0"/>
                </a:cxn>
                <a:cxn ang="0">
                  <a:pos x="T1" y="0"/>
                </a:cxn>
                <a:cxn ang="0">
                  <a:pos x="T2" y="0"/>
                </a:cxn>
                <a:cxn ang="0">
                  <a:pos x="T3" y="0"/>
                </a:cxn>
              </a:cxnLst>
              <a:rect l="0" t="0" r="r" b="b"/>
              <a:pathLst>
                <a:path w="64">
                  <a:moveTo>
                    <a:pt x="0" y="0"/>
                  </a:moveTo>
                  <a:lnTo>
                    <a:pt x="0" y="0"/>
                  </a:lnTo>
                  <a:lnTo>
                    <a:pt x="64" y="0"/>
                  </a:lnTo>
                  <a:lnTo>
                    <a:pt x="0" y="0"/>
                  </a:lnTo>
                  <a:close/>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3"/>
            <p:cNvSpPr/>
            <p:nvPr/>
          </p:nvSpPr>
          <p:spPr bwMode="auto">
            <a:xfrm>
              <a:off x="4257" y="2041"/>
              <a:ext cx="210" cy="241"/>
            </a:xfrm>
            <a:custGeom>
              <a:avLst/>
              <a:gdLst>
                <a:gd name="T0" fmla="*/ 57 w 68"/>
                <a:gd name="T1" fmla="*/ 38 h 77"/>
                <a:gd name="T2" fmla="*/ 50 w 68"/>
                <a:gd name="T3" fmla="*/ 0 h 77"/>
                <a:gd name="T4" fmla="*/ 22 w 68"/>
                <a:gd name="T5" fmla="*/ 0 h 77"/>
                <a:gd name="T6" fmla="*/ 0 w 68"/>
                <a:gd name="T7" fmla="*/ 0 h 77"/>
                <a:gd name="T8" fmla="*/ 12 w 68"/>
                <a:gd name="T9" fmla="*/ 38 h 77"/>
                <a:gd name="T10" fmla="*/ 18 w 68"/>
                <a:gd name="T11" fmla="*/ 77 h 77"/>
                <a:gd name="T12" fmla="*/ 68 w 68"/>
                <a:gd name="T13" fmla="*/ 77 h 77"/>
                <a:gd name="T14" fmla="*/ 57 w 68"/>
                <a:gd name="T15" fmla="*/ 38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77">
                  <a:moveTo>
                    <a:pt x="57" y="38"/>
                  </a:moveTo>
                  <a:cubicBezTo>
                    <a:pt x="57" y="25"/>
                    <a:pt x="54" y="12"/>
                    <a:pt x="50" y="0"/>
                  </a:cubicBezTo>
                  <a:cubicBezTo>
                    <a:pt x="22" y="0"/>
                    <a:pt x="22" y="0"/>
                    <a:pt x="22" y="0"/>
                  </a:cubicBezTo>
                  <a:cubicBezTo>
                    <a:pt x="0" y="0"/>
                    <a:pt x="0" y="0"/>
                    <a:pt x="0" y="0"/>
                  </a:cubicBezTo>
                  <a:cubicBezTo>
                    <a:pt x="7" y="11"/>
                    <a:pt x="12" y="24"/>
                    <a:pt x="12" y="38"/>
                  </a:cubicBezTo>
                  <a:cubicBezTo>
                    <a:pt x="12" y="52"/>
                    <a:pt x="14" y="65"/>
                    <a:pt x="18" y="77"/>
                  </a:cubicBezTo>
                  <a:cubicBezTo>
                    <a:pt x="68" y="77"/>
                    <a:pt x="68" y="77"/>
                    <a:pt x="68" y="77"/>
                  </a:cubicBezTo>
                  <a:cubicBezTo>
                    <a:pt x="61" y="66"/>
                    <a:pt x="57" y="53"/>
                    <a:pt x="57" y="38"/>
                  </a:cubicBezTo>
                  <a:close/>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4"/>
            <p:cNvSpPr/>
            <p:nvPr/>
          </p:nvSpPr>
          <p:spPr bwMode="auto">
            <a:xfrm>
              <a:off x="3098" y="2041"/>
              <a:ext cx="210" cy="241"/>
            </a:xfrm>
            <a:custGeom>
              <a:avLst/>
              <a:gdLst>
                <a:gd name="T0" fmla="*/ 56 w 68"/>
                <a:gd name="T1" fmla="*/ 38 h 77"/>
                <a:gd name="T2" fmla="*/ 49 w 68"/>
                <a:gd name="T3" fmla="*/ 0 h 77"/>
                <a:gd name="T4" fmla="*/ 21 w 68"/>
                <a:gd name="T5" fmla="*/ 0 h 77"/>
                <a:gd name="T6" fmla="*/ 0 w 68"/>
                <a:gd name="T7" fmla="*/ 0 h 77"/>
                <a:gd name="T8" fmla="*/ 11 w 68"/>
                <a:gd name="T9" fmla="*/ 38 h 77"/>
                <a:gd name="T10" fmla="*/ 18 w 68"/>
                <a:gd name="T11" fmla="*/ 77 h 77"/>
                <a:gd name="T12" fmla="*/ 68 w 68"/>
                <a:gd name="T13" fmla="*/ 77 h 77"/>
                <a:gd name="T14" fmla="*/ 56 w 68"/>
                <a:gd name="T15" fmla="*/ 38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77">
                  <a:moveTo>
                    <a:pt x="56" y="38"/>
                  </a:moveTo>
                  <a:cubicBezTo>
                    <a:pt x="56" y="25"/>
                    <a:pt x="54" y="12"/>
                    <a:pt x="49" y="0"/>
                  </a:cubicBezTo>
                  <a:cubicBezTo>
                    <a:pt x="21" y="0"/>
                    <a:pt x="21" y="0"/>
                    <a:pt x="21" y="0"/>
                  </a:cubicBezTo>
                  <a:cubicBezTo>
                    <a:pt x="0" y="0"/>
                    <a:pt x="0" y="0"/>
                    <a:pt x="0" y="0"/>
                  </a:cubicBezTo>
                  <a:cubicBezTo>
                    <a:pt x="7" y="11"/>
                    <a:pt x="11" y="24"/>
                    <a:pt x="11" y="38"/>
                  </a:cubicBezTo>
                  <a:cubicBezTo>
                    <a:pt x="11" y="52"/>
                    <a:pt x="13" y="65"/>
                    <a:pt x="18" y="77"/>
                  </a:cubicBezTo>
                  <a:cubicBezTo>
                    <a:pt x="68" y="77"/>
                    <a:pt x="68" y="77"/>
                    <a:pt x="68" y="77"/>
                  </a:cubicBezTo>
                  <a:cubicBezTo>
                    <a:pt x="60" y="66"/>
                    <a:pt x="56" y="53"/>
                    <a:pt x="56" y="38"/>
                  </a:cubicBezTo>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5"/>
            <p:cNvSpPr/>
            <p:nvPr/>
          </p:nvSpPr>
          <p:spPr bwMode="auto">
            <a:xfrm>
              <a:off x="3676" y="2282"/>
              <a:ext cx="68" cy="0"/>
            </a:xfrm>
            <a:custGeom>
              <a:avLst/>
              <a:gdLst>
                <a:gd name="T0" fmla="*/ 0 w 68"/>
                <a:gd name="T1" fmla="*/ 0 w 68"/>
                <a:gd name="T2" fmla="*/ 68 w 68"/>
                <a:gd name="T3" fmla="*/ 0 w 68"/>
              </a:gdLst>
              <a:ahLst/>
              <a:cxnLst>
                <a:cxn ang="0">
                  <a:pos x="T0" y="0"/>
                </a:cxn>
                <a:cxn ang="0">
                  <a:pos x="T1" y="0"/>
                </a:cxn>
                <a:cxn ang="0">
                  <a:pos x="T2" y="0"/>
                </a:cxn>
                <a:cxn ang="0">
                  <a:pos x="T3" y="0"/>
                </a:cxn>
              </a:cxnLst>
              <a:rect l="0" t="0" r="r" b="b"/>
              <a:pathLst>
                <a:path w="68">
                  <a:moveTo>
                    <a:pt x="0" y="0"/>
                  </a:moveTo>
                  <a:lnTo>
                    <a:pt x="0" y="0"/>
                  </a:lnTo>
                  <a:lnTo>
                    <a:pt x="68" y="0"/>
                  </a:lnTo>
                  <a:lnTo>
                    <a:pt x="0" y="0"/>
                  </a:lnTo>
                  <a:close/>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16"/>
            <p:cNvSpPr/>
            <p:nvPr/>
          </p:nvSpPr>
          <p:spPr bwMode="auto">
            <a:xfrm>
              <a:off x="2517" y="2282"/>
              <a:ext cx="65" cy="0"/>
            </a:xfrm>
            <a:custGeom>
              <a:avLst/>
              <a:gdLst>
                <a:gd name="T0" fmla="*/ 0 w 65"/>
                <a:gd name="T1" fmla="*/ 0 w 65"/>
                <a:gd name="T2" fmla="*/ 65 w 65"/>
                <a:gd name="T3" fmla="*/ 0 w 65"/>
              </a:gdLst>
              <a:ahLst/>
              <a:cxnLst>
                <a:cxn ang="0">
                  <a:pos x="T0" y="0"/>
                </a:cxn>
                <a:cxn ang="0">
                  <a:pos x="T1" y="0"/>
                </a:cxn>
                <a:cxn ang="0">
                  <a:pos x="T2" y="0"/>
                </a:cxn>
                <a:cxn ang="0">
                  <a:pos x="T3" y="0"/>
                </a:cxn>
              </a:cxnLst>
              <a:rect l="0" t="0" r="r" b="b"/>
              <a:pathLst>
                <a:path w="65">
                  <a:moveTo>
                    <a:pt x="0" y="0"/>
                  </a:moveTo>
                  <a:lnTo>
                    <a:pt x="0" y="0"/>
                  </a:lnTo>
                  <a:lnTo>
                    <a:pt x="65" y="0"/>
                  </a:lnTo>
                  <a:lnTo>
                    <a:pt x="0" y="0"/>
                  </a:lnTo>
                  <a:close/>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7"/>
            <p:cNvSpPr/>
            <p:nvPr/>
          </p:nvSpPr>
          <p:spPr bwMode="auto">
            <a:xfrm>
              <a:off x="1935" y="2041"/>
              <a:ext cx="211" cy="241"/>
            </a:xfrm>
            <a:custGeom>
              <a:avLst/>
              <a:gdLst>
                <a:gd name="T0" fmla="*/ 57 w 68"/>
                <a:gd name="T1" fmla="*/ 38 h 77"/>
                <a:gd name="T2" fmla="*/ 50 w 68"/>
                <a:gd name="T3" fmla="*/ 0 h 77"/>
                <a:gd name="T4" fmla="*/ 22 w 68"/>
                <a:gd name="T5" fmla="*/ 0 h 77"/>
                <a:gd name="T6" fmla="*/ 0 w 68"/>
                <a:gd name="T7" fmla="*/ 0 h 77"/>
                <a:gd name="T8" fmla="*/ 12 w 68"/>
                <a:gd name="T9" fmla="*/ 38 h 77"/>
                <a:gd name="T10" fmla="*/ 18 w 68"/>
                <a:gd name="T11" fmla="*/ 77 h 77"/>
                <a:gd name="T12" fmla="*/ 68 w 68"/>
                <a:gd name="T13" fmla="*/ 77 h 77"/>
                <a:gd name="T14" fmla="*/ 57 w 68"/>
                <a:gd name="T15" fmla="*/ 38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77">
                  <a:moveTo>
                    <a:pt x="57" y="38"/>
                  </a:moveTo>
                  <a:cubicBezTo>
                    <a:pt x="57" y="25"/>
                    <a:pt x="54" y="12"/>
                    <a:pt x="50" y="0"/>
                  </a:cubicBezTo>
                  <a:cubicBezTo>
                    <a:pt x="22" y="0"/>
                    <a:pt x="22" y="0"/>
                    <a:pt x="22" y="0"/>
                  </a:cubicBezTo>
                  <a:cubicBezTo>
                    <a:pt x="0" y="0"/>
                    <a:pt x="0" y="0"/>
                    <a:pt x="0" y="0"/>
                  </a:cubicBezTo>
                  <a:cubicBezTo>
                    <a:pt x="7" y="11"/>
                    <a:pt x="12" y="24"/>
                    <a:pt x="12" y="38"/>
                  </a:cubicBezTo>
                  <a:cubicBezTo>
                    <a:pt x="12" y="52"/>
                    <a:pt x="14" y="65"/>
                    <a:pt x="18" y="77"/>
                  </a:cubicBezTo>
                  <a:cubicBezTo>
                    <a:pt x="68" y="77"/>
                    <a:pt x="68" y="77"/>
                    <a:pt x="68" y="77"/>
                  </a:cubicBezTo>
                  <a:cubicBezTo>
                    <a:pt x="61" y="66"/>
                    <a:pt x="57" y="53"/>
                    <a:pt x="57" y="38"/>
                  </a:cubicBezTo>
                  <a:close/>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8"/>
            <p:cNvSpPr/>
            <p:nvPr/>
          </p:nvSpPr>
          <p:spPr bwMode="auto">
            <a:xfrm>
              <a:off x="4808" y="1797"/>
              <a:ext cx="698" cy="363"/>
            </a:xfrm>
            <a:custGeom>
              <a:avLst/>
              <a:gdLst>
                <a:gd name="T0" fmla="*/ 49 w 226"/>
                <a:gd name="T1" fmla="*/ 78 h 116"/>
                <a:gd name="T2" fmla="*/ 50 w 226"/>
                <a:gd name="T3" fmla="*/ 77 h 116"/>
                <a:gd name="T4" fmla="*/ 51 w 226"/>
                <a:gd name="T5" fmla="*/ 76 h 116"/>
                <a:gd name="T6" fmla="*/ 52 w 226"/>
                <a:gd name="T7" fmla="*/ 74 h 116"/>
                <a:gd name="T8" fmla="*/ 53 w 226"/>
                <a:gd name="T9" fmla="*/ 73 h 116"/>
                <a:gd name="T10" fmla="*/ 67 w 226"/>
                <a:gd name="T11" fmla="*/ 59 h 116"/>
                <a:gd name="T12" fmla="*/ 109 w 226"/>
                <a:gd name="T13" fmla="*/ 45 h 116"/>
                <a:gd name="T14" fmla="*/ 169 w 226"/>
                <a:gd name="T15" fmla="*/ 78 h 116"/>
                <a:gd name="T16" fmla="*/ 181 w 226"/>
                <a:gd name="T17" fmla="*/ 116 h 116"/>
                <a:gd name="T18" fmla="*/ 226 w 226"/>
                <a:gd name="T19" fmla="*/ 116 h 116"/>
                <a:gd name="T20" fmla="*/ 219 w 226"/>
                <a:gd name="T21" fmla="*/ 78 h 116"/>
                <a:gd name="T22" fmla="*/ 109 w 226"/>
                <a:gd name="T23" fmla="*/ 0 h 116"/>
                <a:gd name="T24" fmla="*/ 8 w 226"/>
                <a:gd name="T25" fmla="*/ 59 h 116"/>
                <a:gd name="T26" fmla="*/ 7 w 226"/>
                <a:gd name="T27" fmla="*/ 60 h 116"/>
                <a:gd name="T28" fmla="*/ 6 w 226"/>
                <a:gd name="T29" fmla="*/ 63 h 116"/>
                <a:gd name="T30" fmla="*/ 4 w 226"/>
                <a:gd name="T31" fmla="*/ 68 h 116"/>
                <a:gd name="T32" fmla="*/ 2 w 226"/>
                <a:gd name="T33" fmla="*/ 71 h 116"/>
                <a:gd name="T34" fmla="*/ 0 w 226"/>
                <a:gd name="T35" fmla="*/ 76 h 116"/>
                <a:gd name="T36" fmla="*/ 0 w 226"/>
                <a:gd name="T37" fmla="*/ 78 h 116"/>
                <a:gd name="T38" fmla="*/ 49 w 226"/>
                <a:gd name="T39" fmla="*/ 7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6" h="116">
                  <a:moveTo>
                    <a:pt x="49" y="78"/>
                  </a:moveTo>
                  <a:cubicBezTo>
                    <a:pt x="50" y="77"/>
                    <a:pt x="50" y="77"/>
                    <a:pt x="50" y="77"/>
                  </a:cubicBezTo>
                  <a:cubicBezTo>
                    <a:pt x="50" y="77"/>
                    <a:pt x="50" y="76"/>
                    <a:pt x="51" y="76"/>
                  </a:cubicBezTo>
                  <a:cubicBezTo>
                    <a:pt x="51" y="75"/>
                    <a:pt x="52" y="74"/>
                    <a:pt x="52" y="74"/>
                  </a:cubicBezTo>
                  <a:cubicBezTo>
                    <a:pt x="53" y="73"/>
                    <a:pt x="53" y="73"/>
                    <a:pt x="53" y="73"/>
                  </a:cubicBezTo>
                  <a:cubicBezTo>
                    <a:pt x="57" y="68"/>
                    <a:pt x="61" y="63"/>
                    <a:pt x="67" y="59"/>
                  </a:cubicBezTo>
                  <a:cubicBezTo>
                    <a:pt x="79" y="50"/>
                    <a:pt x="93" y="45"/>
                    <a:pt x="109" y="45"/>
                  </a:cubicBezTo>
                  <a:cubicBezTo>
                    <a:pt x="134" y="45"/>
                    <a:pt x="156" y="58"/>
                    <a:pt x="169" y="78"/>
                  </a:cubicBezTo>
                  <a:cubicBezTo>
                    <a:pt x="176" y="89"/>
                    <a:pt x="181" y="102"/>
                    <a:pt x="181" y="116"/>
                  </a:cubicBezTo>
                  <a:cubicBezTo>
                    <a:pt x="226" y="116"/>
                    <a:pt x="226" y="116"/>
                    <a:pt x="226" y="116"/>
                  </a:cubicBezTo>
                  <a:cubicBezTo>
                    <a:pt x="226" y="103"/>
                    <a:pt x="223" y="90"/>
                    <a:pt x="219" y="78"/>
                  </a:cubicBezTo>
                  <a:cubicBezTo>
                    <a:pt x="203" y="33"/>
                    <a:pt x="160" y="0"/>
                    <a:pt x="109" y="0"/>
                  </a:cubicBezTo>
                  <a:cubicBezTo>
                    <a:pt x="66" y="0"/>
                    <a:pt x="28" y="24"/>
                    <a:pt x="8" y="59"/>
                  </a:cubicBezTo>
                  <a:cubicBezTo>
                    <a:pt x="7" y="60"/>
                    <a:pt x="7" y="60"/>
                    <a:pt x="7" y="60"/>
                  </a:cubicBezTo>
                  <a:cubicBezTo>
                    <a:pt x="7" y="61"/>
                    <a:pt x="6" y="62"/>
                    <a:pt x="6" y="63"/>
                  </a:cubicBezTo>
                  <a:cubicBezTo>
                    <a:pt x="5" y="65"/>
                    <a:pt x="4" y="66"/>
                    <a:pt x="4" y="68"/>
                  </a:cubicBezTo>
                  <a:cubicBezTo>
                    <a:pt x="3" y="69"/>
                    <a:pt x="3" y="70"/>
                    <a:pt x="2" y="71"/>
                  </a:cubicBezTo>
                  <a:cubicBezTo>
                    <a:pt x="2" y="72"/>
                    <a:pt x="1" y="74"/>
                    <a:pt x="0" y="76"/>
                  </a:cubicBezTo>
                  <a:cubicBezTo>
                    <a:pt x="0" y="76"/>
                    <a:pt x="0" y="77"/>
                    <a:pt x="0" y="78"/>
                  </a:cubicBezTo>
                  <a:cubicBezTo>
                    <a:pt x="49" y="78"/>
                    <a:pt x="49" y="78"/>
                    <a:pt x="49" y="78"/>
                  </a:cubicBezTo>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9"/>
            <p:cNvSpPr/>
            <p:nvPr/>
          </p:nvSpPr>
          <p:spPr bwMode="auto">
            <a:xfrm>
              <a:off x="3645" y="1797"/>
              <a:ext cx="699" cy="363"/>
            </a:xfrm>
            <a:custGeom>
              <a:avLst/>
              <a:gdLst>
                <a:gd name="T0" fmla="*/ 50 w 226"/>
                <a:gd name="T1" fmla="*/ 78 h 116"/>
                <a:gd name="T2" fmla="*/ 50 w 226"/>
                <a:gd name="T3" fmla="*/ 78 h 116"/>
                <a:gd name="T4" fmla="*/ 50 w 226"/>
                <a:gd name="T5" fmla="*/ 77 h 116"/>
                <a:gd name="T6" fmla="*/ 51 w 226"/>
                <a:gd name="T7" fmla="*/ 76 h 116"/>
                <a:gd name="T8" fmla="*/ 53 w 226"/>
                <a:gd name="T9" fmla="*/ 74 h 116"/>
                <a:gd name="T10" fmla="*/ 53 w 226"/>
                <a:gd name="T11" fmla="*/ 73 h 116"/>
                <a:gd name="T12" fmla="*/ 67 w 226"/>
                <a:gd name="T13" fmla="*/ 59 h 116"/>
                <a:gd name="T14" fmla="*/ 67 w 226"/>
                <a:gd name="T15" fmla="*/ 59 h 116"/>
                <a:gd name="T16" fmla="*/ 110 w 226"/>
                <a:gd name="T17" fmla="*/ 45 h 116"/>
                <a:gd name="T18" fmla="*/ 170 w 226"/>
                <a:gd name="T19" fmla="*/ 78 h 116"/>
                <a:gd name="T20" fmla="*/ 181 w 226"/>
                <a:gd name="T21" fmla="*/ 116 h 116"/>
                <a:gd name="T22" fmla="*/ 226 w 226"/>
                <a:gd name="T23" fmla="*/ 116 h 116"/>
                <a:gd name="T24" fmla="*/ 220 w 226"/>
                <a:gd name="T25" fmla="*/ 78 h 116"/>
                <a:gd name="T26" fmla="*/ 110 w 226"/>
                <a:gd name="T27" fmla="*/ 0 h 116"/>
                <a:gd name="T28" fmla="*/ 9 w 226"/>
                <a:gd name="T29" fmla="*/ 59 h 116"/>
                <a:gd name="T30" fmla="*/ 8 w 226"/>
                <a:gd name="T31" fmla="*/ 59 h 116"/>
                <a:gd name="T32" fmla="*/ 8 w 226"/>
                <a:gd name="T33" fmla="*/ 60 h 116"/>
                <a:gd name="T34" fmla="*/ 6 w 226"/>
                <a:gd name="T35" fmla="*/ 63 h 116"/>
                <a:gd name="T36" fmla="*/ 4 w 226"/>
                <a:gd name="T37" fmla="*/ 68 h 116"/>
                <a:gd name="T38" fmla="*/ 3 w 226"/>
                <a:gd name="T39" fmla="*/ 71 h 116"/>
                <a:gd name="T40" fmla="*/ 1 w 226"/>
                <a:gd name="T41" fmla="*/ 76 h 116"/>
                <a:gd name="T42" fmla="*/ 0 w 226"/>
                <a:gd name="T43" fmla="*/ 78 h 116"/>
                <a:gd name="T44" fmla="*/ 50 w 226"/>
                <a:gd name="T45" fmla="*/ 7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16">
                  <a:moveTo>
                    <a:pt x="50" y="78"/>
                  </a:moveTo>
                  <a:cubicBezTo>
                    <a:pt x="50" y="78"/>
                    <a:pt x="50" y="78"/>
                    <a:pt x="50" y="78"/>
                  </a:cubicBezTo>
                  <a:cubicBezTo>
                    <a:pt x="50" y="77"/>
                    <a:pt x="50" y="77"/>
                    <a:pt x="50" y="77"/>
                  </a:cubicBezTo>
                  <a:cubicBezTo>
                    <a:pt x="51" y="77"/>
                    <a:pt x="51" y="76"/>
                    <a:pt x="51" y="76"/>
                  </a:cubicBezTo>
                  <a:cubicBezTo>
                    <a:pt x="52" y="75"/>
                    <a:pt x="52" y="74"/>
                    <a:pt x="53" y="74"/>
                  </a:cubicBezTo>
                  <a:cubicBezTo>
                    <a:pt x="53" y="73"/>
                    <a:pt x="53" y="73"/>
                    <a:pt x="53" y="73"/>
                  </a:cubicBezTo>
                  <a:cubicBezTo>
                    <a:pt x="57" y="68"/>
                    <a:pt x="62" y="63"/>
                    <a:pt x="67" y="59"/>
                  </a:cubicBezTo>
                  <a:cubicBezTo>
                    <a:pt x="67" y="59"/>
                    <a:pt x="67" y="59"/>
                    <a:pt x="67" y="59"/>
                  </a:cubicBezTo>
                  <a:cubicBezTo>
                    <a:pt x="79" y="50"/>
                    <a:pt x="94" y="45"/>
                    <a:pt x="110" y="45"/>
                  </a:cubicBezTo>
                  <a:cubicBezTo>
                    <a:pt x="135" y="45"/>
                    <a:pt x="157" y="58"/>
                    <a:pt x="170" y="78"/>
                  </a:cubicBezTo>
                  <a:cubicBezTo>
                    <a:pt x="177" y="89"/>
                    <a:pt x="181" y="102"/>
                    <a:pt x="181" y="116"/>
                  </a:cubicBezTo>
                  <a:cubicBezTo>
                    <a:pt x="226" y="116"/>
                    <a:pt x="226" y="116"/>
                    <a:pt x="226" y="116"/>
                  </a:cubicBezTo>
                  <a:cubicBezTo>
                    <a:pt x="226" y="103"/>
                    <a:pt x="224" y="90"/>
                    <a:pt x="220" y="78"/>
                  </a:cubicBezTo>
                  <a:cubicBezTo>
                    <a:pt x="203" y="33"/>
                    <a:pt x="160" y="0"/>
                    <a:pt x="110" y="0"/>
                  </a:cubicBezTo>
                  <a:cubicBezTo>
                    <a:pt x="66" y="0"/>
                    <a:pt x="29" y="24"/>
                    <a:pt x="9" y="59"/>
                  </a:cubicBezTo>
                  <a:cubicBezTo>
                    <a:pt x="8" y="59"/>
                    <a:pt x="8" y="59"/>
                    <a:pt x="8" y="59"/>
                  </a:cubicBezTo>
                  <a:cubicBezTo>
                    <a:pt x="8" y="60"/>
                    <a:pt x="8" y="60"/>
                    <a:pt x="8" y="60"/>
                  </a:cubicBezTo>
                  <a:cubicBezTo>
                    <a:pt x="7" y="61"/>
                    <a:pt x="7" y="62"/>
                    <a:pt x="6" y="63"/>
                  </a:cubicBezTo>
                  <a:cubicBezTo>
                    <a:pt x="6" y="65"/>
                    <a:pt x="5" y="66"/>
                    <a:pt x="4" y="68"/>
                  </a:cubicBezTo>
                  <a:cubicBezTo>
                    <a:pt x="4" y="69"/>
                    <a:pt x="3" y="70"/>
                    <a:pt x="3" y="71"/>
                  </a:cubicBezTo>
                  <a:cubicBezTo>
                    <a:pt x="2" y="72"/>
                    <a:pt x="1" y="74"/>
                    <a:pt x="1" y="76"/>
                  </a:cubicBezTo>
                  <a:cubicBezTo>
                    <a:pt x="1" y="76"/>
                    <a:pt x="0" y="77"/>
                    <a:pt x="0" y="78"/>
                  </a:cubicBezTo>
                  <a:cubicBezTo>
                    <a:pt x="50" y="78"/>
                    <a:pt x="50" y="78"/>
                    <a:pt x="50" y="78"/>
                  </a:cubicBezTo>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
            <p:cNvSpPr/>
            <p:nvPr/>
          </p:nvSpPr>
          <p:spPr bwMode="auto">
            <a:xfrm>
              <a:off x="2486" y="1797"/>
              <a:ext cx="698" cy="363"/>
            </a:xfrm>
            <a:custGeom>
              <a:avLst/>
              <a:gdLst>
                <a:gd name="T0" fmla="*/ 50 w 226"/>
                <a:gd name="T1" fmla="*/ 78 h 116"/>
                <a:gd name="T2" fmla="*/ 50 w 226"/>
                <a:gd name="T3" fmla="*/ 77 h 116"/>
                <a:gd name="T4" fmla="*/ 51 w 226"/>
                <a:gd name="T5" fmla="*/ 76 h 116"/>
                <a:gd name="T6" fmla="*/ 52 w 226"/>
                <a:gd name="T7" fmla="*/ 74 h 116"/>
                <a:gd name="T8" fmla="*/ 53 w 226"/>
                <a:gd name="T9" fmla="*/ 73 h 116"/>
                <a:gd name="T10" fmla="*/ 67 w 226"/>
                <a:gd name="T11" fmla="*/ 59 h 116"/>
                <a:gd name="T12" fmla="*/ 109 w 226"/>
                <a:gd name="T13" fmla="*/ 45 h 116"/>
                <a:gd name="T14" fmla="*/ 169 w 226"/>
                <a:gd name="T15" fmla="*/ 78 h 116"/>
                <a:gd name="T16" fmla="*/ 181 w 226"/>
                <a:gd name="T17" fmla="*/ 116 h 116"/>
                <a:gd name="T18" fmla="*/ 226 w 226"/>
                <a:gd name="T19" fmla="*/ 116 h 116"/>
                <a:gd name="T20" fmla="*/ 219 w 226"/>
                <a:gd name="T21" fmla="*/ 78 h 116"/>
                <a:gd name="T22" fmla="*/ 109 w 226"/>
                <a:gd name="T23" fmla="*/ 0 h 116"/>
                <a:gd name="T24" fmla="*/ 8 w 226"/>
                <a:gd name="T25" fmla="*/ 59 h 116"/>
                <a:gd name="T26" fmla="*/ 7 w 226"/>
                <a:gd name="T27" fmla="*/ 60 h 116"/>
                <a:gd name="T28" fmla="*/ 6 w 226"/>
                <a:gd name="T29" fmla="*/ 63 h 116"/>
                <a:gd name="T30" fmla="*/ 4 w 226"/>
                <a:gd name="T31" fmla="*/ 68 h 116"/>
                <a:gd name="T32" fmla="*/ 2 w 226"/>
                <a:gd name="T33" fmla="*/ 71 h 116"/>
                <a:gd name="T34" fmla="*/ 0 w 226"/>
                <a:gd name="T35" fmla="*/ 76 h 116"/>
                <a:gd name="T36" fmla="*/ 0 w 226"/>
                <a:gd name="T37" fmla="*/ 78 h 116"/>
                <a:gd name="T38" fmla="*/ 50 w 226"/>
                <a:gd name="T39" fmla="*/ 7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6" h="116">
                  <a:moveTo>
                    <a:pt x="50" y="78"/>
                  </a:moveTo>
                  <a:cubicBezTo>
                    <a:pt x="50" y="77"/>
                    <a:pt x="50" y="77"/>
                    <a:pt x="50" y="77"/>
                  </a:cubicBezTo>
                  <a:cubicBezTo>
                    <a:pt x="50" y="77"/>
                    <a:pt x="50" y="76"/>
                    <a:pt x="51" y="76"/>
                  </a:cubicBezTo>
                  <a:cubicBezTo>
                    <a:pt x="51" y="75"/>
                    <a:pt x="52" y="74"/>
                    <a:pt x="52" y="74"/>
                  </a:cubicBezTo>
                  <a:cubicBezTo>
                    <a:pt x="53" y="73"/>
                    <a:pt x="53" y="73"/>
                    <a:pt x="53" y="73"/>
                  </a:cubicBezTo>
                  <a:cubicBezTo>
                    <a:pt x="57" y="68"/>
                    <a:pt x="61" y="63"/>
                    <a:pt x="67" y="59"/>
                  </a:cubicBezTo>
                  <a:cubicBezTo>
                    <a:pt x="79" y="50"/>
                    <a:pt x="93" y="45"/>
                    <a:pt x="109" y="45"/>
                  </a:cubicBezTo>
                  <a:cubicBezTo>
                    <a:pt x="134" y="45"/>
                    <a:pt x="156" y="58"/>
                    <a:pt x="169" y="78"/>
                  </a:cubicBezTo>
                  <a:cubicBezTo>
                    <a:pt x="176" y="89"/>
                    <a:pt x="181" y="102"/>
                    <a:pt x="181" y="116"/>
                  </a:cubicBezTo>
                  <a:cubicBezTo>
                    <a:pt x="226" y="116"/>
                    <a:pt x="226" y="116"/>
                    <a:pt x="226" y="116"/>
                  </a:cubicBezTo>
                  <a:cubicBezTo>
                    <a:pt x="226" y="103"/>
                    <a:pt x="223" y="90"/>
                    <a:pt x="219" y="78"/>
                  </a:cubicBezTo>
                  <a:cubicBezTo>
                    <a:pt x="203" y="33"/>
                    <a:pt x="160" y="0"/>
                    <a:pt x="109" y="0"/>
                  </a:cubicBezTo>
                  <a:cubicBezTo>
                    <a:pt x="66" y="0"/>
                    <a:pt x="28" y="24"/>
                    <a:pt x="8" y="59"/>
                  </a:cubicBezTo>
                  <a:cubicBezTo>
                    <a:pt x="7" y="60"/>
                    <a:pt x="7" y="60"/>
                    <a:pt x="7" y="60"/>
                  </a:cubicBezTo>
                  <a:cubicBezTo>
                    <a:pt x="7" y="61"/>
                    <a:pt x="6" y="62"/>
                    <a:pt x="6" y="63"/>
                  </a:cubicBezTo>
                  <a:cubicBezTo>
                    <a:pt x="5" y="65"/>
                    <a:pt x="4" y="66"/>
                    <a:pt x="4" y="68"/>
                  </a:cubicBezTo>
                  <a:cubicBezTo>
                    <a:pt x="3" y="69"/>
                    <a:pt x="3" y="70"/>
                    <a:pt x="2" y="71"/>
                  </a:cubicBezTo>
                  <a:cubicBezTo>
                    <a:pt x="2" y="72"/>
                    <a:pt x="1" y="74"/>
                    <a:pt x="0" y="76"/>
                  </a:cubicBezTo>
                  <a:cubicBezTo>
                    <a:pt x="0" y="76"/>
                    <a:pt x="0" y="77"/>
                    <a:pt x="0" y="78"/>
                  </a:cubicBezTo>
                  <a:cubicBezTo>
                    <a:pt x="50" y="78"/>
                    <a:pt x="50" y="78"/>
                    <a:pt x="50" y="78"/>
                  </a:cubicBezTo>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1"/>
            <p:cNvSpPr/>
            <p:nvPr/>
          </p:nvSpPr>
          <p:spPr bwMode="auto">
            <a:xfrm>
              <a:off x="5015" y="1975"/>
              <a:ext cx="9" cy="7"/>
            </a:xfrm>
            <a:custGeom>
              <a:avLst/>
              <a:gdLst>
                <a:gd name="T0" fmla="*/ 3 w 3"/>
                <a:gd name="T1" fmla="*/ 0 h 2"/>
                <a:gd name="T2" fmla="*/ 3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3" y="0"/>
                    <a:pt x="3" y="0"/>
                    <a:pt x="3" y="0"/>
                  </a:cubicBezTo>
                  <a:cubicBezTo>
                    <a:pt x="2" y="1"/>
                    <a:pt x="1" y="2"/>
                    <a:pt x="0" y="2"/>
                  </a:cubicBezTo>
                  <a:cubicBezTo>
                    <a:pt x="1" y="2"/>
                    <a:pt x="2" y="1"/>
                    <a:pt x="3" y="0"/>
                  </a:cubicBezTo>
                </a:path>
              </a:pathLst>
            </a:custGeom>
            <a:solidFill>
              <a:srgbClr val="DBDD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22"/>
            <p:cNvSpPr/>
            <p:nvPr/>
          </p:nvSpPr>
          <p:spPr bwMode="auto">
            <a:xfrm>
              <a:off x="4808" y="1975"/>
              <a:ext cx="216" cy="66"/>
            </a:xfrm>
            <a:custGeom>
              <a:avLst/>
              <a:gdLst>
                <a:gd name="T0" fmla="*/ 70 w 70"/>
                <a:gd name="T1" fmla="*/ 0 h 21"/>
                <a:gd name="T2" fmla="*/ 9 w 70"/>
                <a:gd name="T3" fmla="*/ 0 h 21"/>
                <a:gd name="T4" fmla="*/ 8 w 70"/>
                <a:gd name="T5" fmla="*/ 2 h 21"/>
                <a:gd name="T6" fmla="*/ 8 w 70"/>
                <a:gd name="T7" fmla="*/ 2 h 21"/>
                <a:gd name="T8" fmla="*/ 7 w 70"/>
                <a:gd name="T9" fmla="*/ 3 h 21"/>
                <a:gd name="T10" fmla="*/ 6 w 70"/>
                <a:gd name="T11" fmla="*/ 6 h 21"/>
                <a:gd name="T12" fmla="*/ 4 w 70"/>
                <a:gd name="T13" fmla="*/ 11 h 21"/>
                <a:gd name="T14" fmla="*/ 2 w 70"/>
                <a:gd name="T15" fmla="*/ 14 h 21"/>
                <a:gd name="T16" fmla="*/ 0 w 70"/>
                <a:gd name="T17" fmla="*/ 19 h 21"/>
                <a:gd name="T18" fmla="*/ 0 w 70"/>
                <a:gd name="T19" fmla="*/ 21 h 21"/>
                <a:gd name="T20" fmla="*/ 49 w 70"/>
                <a:gd name="T21" fmla="*/ 21 h 21"/>
                <a:gd name="T22" fmla="*/ 50 w 70"/>
                <a:gd name="T23" fmla="*/ 20 h 21"/>
                <a:gd name="T24" fmla="*/ 51 w 70"/>
                <a:gd name="T25" fmla="*/ 19 h 21"/>
                <a:gd name="T26" fmla="*/ 52 w 70"/>
                <a:gd name="T27" fmla="*/ 17 h 21"/>
                <a:gd name="T28" fmla="*/ 53 w 70"/>
                <a:gd name="T29" fmla="*/ 16 h 21"/>
                <a:gd name="T30" fmla="*/ 67 w 70"/>
                <a:gd name="T31" fmla="*/ 2 h 21"/>
                <a:gd name="T32" fmla="*/ 67 w 70"/>
                <a:gd name="T33" fmla="*/ 2 h 21"/>
                <a:gd name="T34" fmla="*/ 70 w 70"/>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1">
                  <a:moveTo>
                    <a:pt x="70" y="0"/>
                  </a:moveTo>
                  <a:cubicBezTo>
                    <a:pt x="9" y="0"/>
                    <a:pt x="9" y="0"/>
                    <a:pt x="9" y="0"/>
                  </a:cubicBezTo>
                  <a:cubicBezTo>
                    <a:pt x="9" y="1"/>
                    <a:pt x="8" y="2"/>
                    <a:pt x="8" y="2"/>
                  </a:cubicBezTo>
                  <a:cubicBezTo>
                    <a:pt x="8" y="2"/>
                    <a:pt x="8" y="2"/>
                    <a:pt x="8" y="2"/>
                  </a:cubicBezTo>
                  <a:cubicBezTo>
                    <a:pt x="7" y="3"/>
                    <a:pt x="7" y="3"/>
                    <a:pt x="7" y="3"/>
                  </a:cubicBezTo>
                  <a:cubicBezTo>
                    <a:pt x="7" y="4"/>
                    <a:pt x="6" y="5"/>
                    <a:pt x="6" y="6"/>
                  </a:cubicBezTo>
                  <a:cubicBezTo>
                    <a:pt x="5" y="8"/>
                    <a:pt x="4" y="9"/>
                    <a:pt x="4" y="11"/>
                  </a:cubicBezTo>
                  <a:cubicBezTo>
                    <a:pt x="3" y="12"/>
                    <a:pt x="3" y="13"/>
                    <a:pt x="2" y="14"/>
                  </a:cubicBezTo>
                  <a:cubicBezTo>
                    <a:pt x="2" y="15"/>
                    <a:pt x="1" y="17"/>
                    <a:pt x="0" y="19"/>
                  </a:cubicBezTo>
                  <a:cubicBezTo>
                    <a:pt x="0" y="19"/>
                    <a:pt x="0" y="20"/>
                    <a:pt x="0" y="21"/>
                  </a:cubicBezTo>
                  <a:cubicBezTo>
                    <a:pt x="49" y="21"/>
                    <a:pt x="49" y="21"/>
                    <a:pt x="49" y="21"/>
                  </a:cubicBezTo>
                  <a:cubicBezTo>
                    <a:pt x="50" y="20"/>
                    <a:pt x="50" y="20"/>
                    <a:pt x="50" y="20"/>
                  </a:cubicBezTo>
                  <a:cubicBezTo>
                    <a:pt x="50" y="20"/>
                    <a:pt x="50" y="19"/>
                    <a:pt x="51" y="19"/>
                  </a:cubicBezTo>
                  <a:cubicBezTo>
                    <a:pt x="51" y="18"/>
                    <a:pt x="52" y="17"/>
                    <a:pt x="52" y="17"/>
                  </a:cubicBezTo>
                  <a:cubicBezTo>
                    <a:pt x="53" y="16"/>
                    <a:pt x="53" y="16"/>
                    <a:pt x="53" y="16"/>
                  </a:cubicBezTo>
                  <a:cubicBezTo>
                    <a:pt x="57" y="11"/>
                    <a:pt x="61" y="6"/>
                    <a:pt x="67" y="2"/>
                  </a:cubicBezTo>
                  <a:cubicBezTo>
                    <a:pt x="67" y="2"/>
                    <a:pt x="67" y="2"/>
                    <a:pt x="67" y="2"/>
                  </a:cubicBezTo>
                  <a:cubicBezTo>
                    <a:pt x="68" y="2"/>
                    <a:pt x="69" y="1"/>
                    <a:pt x="70" y="0"/>
                  </a:cubicBezTo>
                </a:path>
              </a:pathLst>
            </a:custGeom>
            <a:solidFill>
              <a:srgbClr val="B48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3"/>
            <p:cNvSpPr/>
            <p:nvPr/>
          </p:nvSpPr>
          <p:spPr bwMode="auto">
            <a:xfrm>
              <a:off x="3852" y="1975"/>
              <a:ext cx="10" cy="7"/>
            </a:xfrm>
            <a:custGeom>
              <a:avLst/>
              <a:gdLst>
                <a:gd name="T0" fmla="*/ 3 w 3"/>
                <a:gd name="T1" fmla="*/ 0 h 2"/>
                <a:gd name="T2" fmla="*/ 3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3" y="0"/>
                    <a:pt x="3" y="0"/>
                    <a:pt x="3" y="0"/>
                  </a:cubicBezTo>
                  <a:cubicBezTo>
                    <a:pt x="2" y="1"/>
                    <a:pt x="1" y="2"/>
                    <a:pt x="0" y="2"/>
                  </a:cubicBezTo>
                  <a:cubicBezTo>
                    <a:pt x="1" y="2"/>
                    <a:pt x="2" y="1"/>
                    <a:pt x="3" y="0"/>
                  </a:cubicBezTo>
                </a:path>
              </a:pathLst>
            </a:custGeom>
            <a:solidFill>
              <a:srgbClr val="DBDD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4"/>
            <p:cNvSpPr/>
            <p:nvPr/>
          </p:nvSpPr>
          <p:spPr bwMode="auto">
            <a:xfrm>
              <a:off x="3645" y="1975"/>
              <a:ext cx="217" cy="66"/>
            </a:xfrm>
            <a:custGeom>
              <a:avLst/>
              <a:gdLst>
                <a:gd name="T0" fmla="*/ 70 w 70"/>
                <a:gd name="T1" fmla="*/ 0 h 21"/>
                <a:gd name="T2" fmla="*/ 10 w 70"/>
                <a:gd name="T3" fmla="*/ 0 h 21"/>
                <a:gd name="T4" fmla="*/ 9 w 70"/>
                <a:gd name="T5" fmla="*/ 2 h 21"/>
                <a:gd name="T6" fmla="*/ 9 w 70"/>
                <a:gd name="T7" fmla="*/ 2 h 21"/>
                <a:gd name="T8" fmla="*/ 8 w 70"/>
                <a:gd name="T9" fmla="*/ 2 h 21"/>
                <a:gd name="T10" fmla="*/ 8 w 70"/>
                <a:gd name="T11" fmla="*/ 3 h 21"/>
                <a:gd name="T12" fmla="*/ 6 w 70"/>
                <a:gd name="T13" fmla="*/ 6 h 21"/>
                <a:gd name="T14" fmla="*/ 4 w 70"/>
                <a:gd name="T15" fmla="*/ 11 h 21"/>
                <a:gd name="T16" fmla="*/ 3 w 70"/>
                <a:gd name="T17" fmla="*/ 14 h 21"/>
                <a:gd name="T18" fmla="*/ 1 w 70"/>
                <a:gd name="T19" fmla="*/ 19 h 21"/>
                <a:gd name="T20" fmla="*/ 0 w 70"/>
                <a:gd name="T21" fmla="*/ 21 h 21"/>
                <a:gd name="T22" fmla="*/ 50 w 70"/>
                <a:gd name="T23" fmla="*/ 21 h 21"/>
                <a:gd name="T24" fmla="*/ 50 w 70"/>
                <a:gd name="T25" fmla="*/ 20 h 21"/>
                <a:gd name="T26" fmla="*/ 51 w 70"/>
                <a:gd name="T27" fmla="*/ 19 h 21"/>
                <a:gd name="T28" fmla="*/ 53 w 70"/>
                <a:gd name="T29" fmla="*/ 17 h 21"/>
                <a:gd name="T30" fmla="*/ 53 w 70"/>
                <a:gd name="T31" fmla="*/ 16 h 21"/>
                <a:gd name="T32" fmla="*/ 67 w 70"/>
                <a:gd name="T33" fmla="*/ 2 h 21"/>
                <a:gd name="T34" fmla="*/ 67 w 70"/>
                <a:gd name="T35" fmla="*/ 2 h 21"/>
                <a:gd name="T36" fmla="*/ 67 w 70"/>
                <a:gd name="T37" fmla="*/ 2 h 21"/>
                <a:gd name="T38" fmla="*/ 67 w 70"/>
                <a:gd name="T39" fmla="*/ 2 h 21"/>
                <a:gd name="T40" fmla="*/ 70 w 70"/>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21">
                  <a:moveTo>
                    <a:pt x="70" y="0"/>
                  </a:moveTo>
                  <a:cubicBezTo>
                    <a:pt x="10" y="0"/>
                    <a:pt x="10" y="0"/>
                    <a:pt x="10" y="0"/>
                  </a:cubicBezTo>
                  <a:cubicBezTo>
                    <a:pt x="9" y="1"/>
                    <a:pt x="9" y="2"/>
                    <a:pt x="9" y="2"/>
                  </a:cubicBezTo>
                  <a:cubicBezTo>
                    <a:pt x="9" y="2"/>
                    <a:pt x="9" y="2"/>
                    <a:pt x="9" y="2"/>
                  </a:cubicBezTo>
                  <a:cubicBezTo>
                    <a:pt x="8" y="2"/>
                    <a:pt x="8" y="2"/>
                    <a:pt x="8" y="2"/>
                  </a:cubicBezTo>
                  <a:cubicBezTo>
                    <a:pt x="8" y="3"/>
                    <a:pt x="8" y="3"/>
                    <a:pt x="8" y="3"/>
                  </a:cubicBezTo>
                  <a:cubicBezTo>
                    <a:pt x="7" y="4"/>
                    <a:pt x="7" y="5"/>
                    <a:pt x="6" y="6"/>
                  </a:cubicBezTo>
                  <a:cubicBezTo>
                    <a:pt x="6" y="8"/>
                    <a:pt x="5" y="9"/>
                    <a:pt x="4" y="11"/>
                  </a:cubicBezTo>
                  <a:cubicBezTo>
                    <a:pt x="4" y="12"/>
                    <a:pt x="3" y="13"/>
                    <a:pt x="3" y="14"/>
                  </a:cubicBezTo>
                  <a:cubicBezTo>
                    <a:pt x="2" y="15"/>
                    <a:pt x="1" y="17"/>
                    <a:pt x="1" y="19"/>
                  </a:cubicBezTo>
                  <a:cubicBezTo>
                    <a:pt x="1" y="19"/>
                    <a:pt x="0" y="20"/>
                    <a:pt x="0" y="21"/>
                  </a:cubicBezTo>
                  <a:cubicBezTo>
                    <a:pt x="50" y="21"/>
                    <a:pt x="50" y="21"/>
                    <a:pt x="50" y="21"/>
                  </a:cubicBezTo>
                  <a:cubicBezTo>
                    <a:pt x="50" y="20"/>
                    <a:pt x="50" y="20"/>
                    <a:pt x="50" y="20"/>
                  </a:cubicBezTo>
                  <a:cubicBezTo>
                    <a:pt x="51" y="20"/>
                    <a:pt x="51" y="19"/>
                    <a:pt x="51" y="19"/>
                  </a:cubicBezTo>
                  <a:cubicBezTo>
                    <a:pt x="52" y="18"/>
                    <a:pt x="52" y="17"/>
                    <a:pt x="53" y="17"/>
                  </a:cubicBezTo>
                  <a:cubicBezTo>
                    <a:pt x="53" y="16"/>
                    <a:pt x="53" y="16"/>
                    <a:pt x="53" y="16"/>
                  </a:cubicBezTo>
                  <a:cubicBezTo>
                    <a:pt x="57" y="11"/>
                    <a:pt x="62" y="6"/>
                    <a:pt x="67" y="2"/>
                  </a:cubicBezTo>
                  <a:cubicBezTo>
                    <a:pt x="67" y="2"/>
                    <a:pt x="67" y="2"/>
                    <a:pt x="67" y="2"/>
                  </a:cubicBezTo>
                  <a:cubicBezTo>
                    <a:pt x="67" y="2"/>
                    <a:pt x="67" y="2"/>
                    <a:pt x="67" y="2"/>
                  </a:cubicBezTo>
                  <a:cubicBezTo>
                    <a:pt x="67" y="2"/>
                    <a:pt x="67" y="2"/>
                    <a:pt x="67" y="2"/>
                  </a:cubicBezTo>
                  <a:cubicBezTo>
                    <a:pt x="68" y="2"/>
                    <a:pt x="69" y="1"/>
                    <a:pt x="70" y="0"/>
                  </a:cubicBezTo>
                </a:path>
              </a:pathLst>
            </a:custGeom>
            <a:solidFill>
              <a:srgbClr val="B48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5"/>
            <p:cNvSpPr>
              <a:spLocks noEditPoints="1"/>
            </p:cNvSpPr>
            <p:nvPr/>
          </p:nvSpPr>
          <p:spPr bwMode="auto">
            <a:xfrm>
              <a:off x="2946" y="1975"/>
              <a:ext cx="217" cy="66"/>
            </a:xfrm>
            <a:custGeom>
              <a:avLst/>
              <a:gdLst>
                <a:gd name="T0" fmla="*/ 20 w 70"/>
                <a:gd name="T1" fmla="*/ 21 h 21"/>
                <a:gd name="T2" fmla="*/ 20 w 70"/>
                <a:gd name="T3" fmla="*/ 21 h 21"/>
                <a:gd name="T4" fmla="*/ 20 w 70"/>
                <a:gd name="T5" fmla="*/ 21 h 21"/>
                <a:gd name="T6" fmla="*/ 70 w 70"/>
                <a:gd name="T7" fmla="*/ 20 h 21"/>
                <a:gd name="T8" fmla="*/ 70 w 70"/>
                <a:gd name="T9" fmla="*/ 21 h 21"/>
                <a:gd name="T10" fmla="*/ 70 w 70"/>
                <a:gd name="T11" fmla="*/ 20 h 21"/>
                <a:gd name="T12" fmla="*/ 20 w 70"/>
                <a:gd name="T13" fmla="*/ 20 h 21"/>
                <a:gd name="T14" fmla="*/ 20 w 70"/>
                <a:gd name="T15" fmla="*/ 20 h 21"/>
                <a:gd name="T16" fmla="*/ 20 w 70"/>
                <a:gd name="T17" fmla="*/ 20 h 21"/>
                <a:gd name="T18" fmla="*/ 70 w 70"/>
                <a:gd name="T19" fmla="*/ 20 h 21"/>
                <a:gd name="T20" fmla="*/ 70 w 70"/>
                <a:gd name="T21" fmla="*/ 20 h 21"/>
                <a:gd name="T22" fmla="*/ 70 w 70"/>
                <a:gd name="T23" fmla="*/ 20 h 21"/>
                <a:gd name="T24" fmla="*/ 70 w 70"/>
                <a:gd name="T25" fmla="*/ 20 h 21"/>
                <a:gd name="T26" fmla="*/ 70 w 70"/>
                <a:gd name="T27" fmla="*/ 20 h 21"/>
                <a:gd name="T28" fmla="*/ 70 w 70"/>
                <a:gd name="T29" fmla="*/ 20 h 21"/>
                <a:gd name="T30" fmla="*/ 20 w 70"/>
                <a:gd name="T31" fmla="*/ 20 h 21"/>
                <a:gd name="T32" fmla="*/ 20 w 70"/>
                <a:gd name="T33" fmla="*/ 20 h 21"/>
                <a:gd name="T34" fmla="*/ 20 w 70"/>
                <a:gd name="T35" fmla="*/ 20 h 21"/>
                <a:gd name="T36" fmla="*/ 20 w 70"/>
                <a:gd name="T37" fmla="*/ 20 h 21"/>
                <a:gd name="T38" fmla="*/ 20 w 70"/>
                <a:gd name="T39" fmla="*/ 20 h 21"/>
                <a:gd name="T40" fmla="*/ 20 w 70"/>
                <a:gd name="T41" fmla="*/ 20 h 21"/>
                <a:gd name="T42" fmla="*/ 0 w 70"/>
                <a:gd name="T43" fmla="*/ 0 h 21"/>
                <a:gd name="T44" fmla="*/ 0 w 70"/>
                <a:gd name="T45" fmla="*/ 0 h 21"/>
                <a:gd name="T46" fmla="*/ 20 w 70"/>
                <a:gd name="T47" fmla="*/ 20 h 21"/>
                <a:gd name="T48" fmla="*/ 0 w 70"/>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 h="21">
                  <a:moveTo>
                    <a:pt x="20" y="21"/>
                  </a:moveTo>
                  <a:cubicBezTo>
                    <a:pt x="20" y="21"/>
                    <a:pt x="20" y="21"/>
                    <a:pt x="20" y="21"/>
                  </a:cubicBezTo>
                  <a:cubicBezTo>
                    <a:pt x="20" y="21"/>
                    <a:pt x="20" y="21"/>
                    <a:pt x="20" y="21"/>
                  </a:cubicBezTo>
                  <a:moveTo>
                    <a:pt x="70" y="20"/>
                  </a:moveTo>
                  <a:cubicBezTo>
                    <a:pt x="70" y="20"/>
                    <a:pt x="70" y="20"/>
                    <a:pt x="70" y="21"/>
                  </a:cubicBezTo>
                  <a:cubicBezTo>
                    <a:pt x="70" y="20"/>
                    <a:pt x="70" y="20"/>
                    <a:pt x="70" y="20"/>
                  </a:cubicBezTo>
                  <a:moveTo>
                    <a:pt x="20" y="20"/>
                  </a:moveTo>
                  <a:cubicBezTo>
                    <a:pt x="20" y="20"/>
                    <a:pt x="20" y="20"/>
                    <a:pt x="20" y="20"/>
                  </a:cubicBezTo>
                  <a:cubicBezTo>
                    <a:pt x="20" y="20"/>
                    <a:pt x="20" y="20"/>
                    <a:pt x="20" y="20"/>
                  </a:cubicBezTo>
                  <a:moveTo>
                    <a:pt x="70" y="20"/>
                  </a:moveTo>
                  <a:cubicBezTo>
                    <a:pt x="70" y="20"/>
                    <a:pt x="70" y="20"/>
                    <a:pt x="70" y="20"/>
                  </a:cubicBezTo>
                  <a:cubicBezTo>
                    <a:pt x="70" y="20"/>
                    <a:pt x="70" y="20"/>
                    <a:pt x="70" y="20"/>
                  </a:cubicBezTo>
                  <a:moveTo>
                    <a:pt x="70" y="20"/>
                  </a:moveTo>
                  <a:cubicBezTo>
                    <a:pt x="70" y="20"/>
                    <a:pt x="70" y="20"/>
                    <a:pt x="70" y="20"/>
                  </a:cubicBezTo>
                  <a:cubicBezTo>
                    <a:pt x="70" y="20"/>
                    <a:pt x="70" y="20"/>
                    <a:pt x="70" y="20"/>
                  </a:cubicBezTo>
                  <a:moveTo>
                    <a:pt x="20" y="20"/>
                  </a:moveTo>
                  <a:cubicBezTo>
                    <a:pt x="20" y="20"/>
                    <a:pt x="20" y="20"/>
                    <a:pt x="20" y="20"/>
                  </a:cubicBezTo>
                  <a:cubicBezTo>
                    <a:pt x="20" y="20"/>
                    <a:pt x="20" y="20"/>
                    <a:pt x="20" y="20"/>
                  </a:cubicBezTo>
                  <a:moveTo>
                    <a:pt x="20" y="20"/>
                  </a:moveTo>
                  <a:cubicBezTo>
                    <a:pt x="20" y="20"/>
                    <a:pt x="20" y="20"/>
                    <a:pt x="20" y="20"/>
                  </a:cubicBezTo>
                  <a:cubicBezTo>
                    <a:pt x="20" y="20"/>
                    <a:pt x="20" y="20"/>
                    <a:pt x="20" y="20"/>
                  </a:cubicBezTo>
                  <a:moveTo>
                    <a:pt x="0" y="0"/>
                  </a:moveTo>
                  <a:cubicBezTo>
                    <a:pt x="0" y="0"/>
                    <a:pt x="0" y="0"/>
                    <a:pt x="0" y="0"/>
                  </a:cubicBezTo>
                  <a:cubicBezTo>
                    <a:pt x="8" y="6"/>
                    <a:pt x="14" y="12"/>
                    <a:pt x="20" y="20"/>
                  </a:cubicBezTo>
                  <a:cubicBezTo>
                    <a:pt x="14" y="12"/>
                    <a:pt x="8" y="6"/>
                    <a:pt x="0" y="0"/>
                  </a:cubicBezTo>
                </a:path>
              </a:pathLst>
            </a:custGeom>
            <a:solidFill>
              <a:srgbClr val="DBDD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6"/>
            <p:cNvSpPr/>
            <p:nvPr/>
          </p:nvSpPr>
          <p:spPr bwMode="auto">
            <a:xfrm>
              <a:off x="2946" y="1975"/>
              <a:ext cx="238" cy="185"/>
            </a:xfrm>
            <a:custGeom>
              <a:avLst/>
              <a:gdLst>
                <a:gd name="T0" fmla="*/ 60 w 77"/>
                <a:gd name="T1" fmla="*/ 0 h 59"/>
                <a:gd name="T2" fmla="*/ 0 w 77"/>
                <a:gd name="T3" fmla="*/ 0 h 59"/>
                <a:gd name="T4" fmla="*/ 20 w 77"/>
                <a:gd name="T5" fmla="*/ 20 h 59"/>
                <a:gd name="T6" fmla="*/ 20 w 77"/>
                <a:gd name="T7" fmla="*/ 20 h 59"/>
                <a:gd name="T8" fmla="*/ 20 w 77"/>
                <a:gd name="T9" fmla="*/ 20 h 59"/>
                <a:gd name="T10" fmla="*/ 20 w 77"/>
                <a:gd name="T11" fmla="*/ 20 h 59"/>
                <a:gd name="T12" fmla="*/ 20 w 77"/>
                <a:gd name="T13" fmla="*/ 20 h 59"/>
                <a:gd name="T14" fmla="*/ 20 w 77"/>
                <a:gd name="T15" fmla="*/ 20 h 59"/>
                <a:gd name="T16" fmla="*/ 20 w 77"/>
                <a:gd name="T17" fmla="*/ 20 h 59"/>
                <a:gd name="T18" fmla="*/ 20 w 77"/>
                <a:gd name="T19" fmla="*/ 21 h 59"/>
                <a:gd name="T20" fmla="*/ 20 w 77"/>
                <a:gd name="T21" fmla="*/ 21 h 59"/>
                <a:gd name="T22" fmla="*/ 20 w 77"/>
                <a:gd name="T23" fmla="*/ 21 h 59"/>
                <a:gd name="T24" fmla="*/ 32 w 77"/>
                <a:gd name="T25" fmla="*/ 59 h 59"/>
                <a:gd name="T26" fmla="*/ 77 w 77"/>
                <a:gd name="T27" fmla="*/ 59 h 59"/>
                <a:gd name="T28" fmla="*/ 70 w 77"/>
                <a:gd name="T29" fmla="*/ 21 h 59"/>
                <a:gd name="T30" fmla="*/ 70 w 77"/>
                <a:gd name="T31" fmla="*/ 21 h 59"/>
                <a:gd name="T32" fmla="*/ 70 w 77"/>
                <a:gd name="T33" fmla="*/ 21 h 59"/>
                <a:gd name="T34" fmla="*/ 70 w 77"/>
                <a:gd name="T35" fmla="*/ 21 h 59"/>
                <a:gd name="T36" fmla="*/ 70 w 77"/>
                <a:gd name="T37" fmla="*/ 20 h 59"/>
                <a:gd name="T38" fmla="*/ 70 w 77"/>
                <a:gd name="T39" fmla="*/ 20 h 59"/>
                <a:gd name="T40" fmla="*/ 70 w 77"/>
                <a:gd name="T41" fmla="*/ 20 h 59"/>
                <a:gd name="T42" fmla="*/ 70 w 77"/>
                <a:gd name="T43" fmla="*/ 20 h 59"/>
                <a:gd name="T44" fmla="*/ 70 w 77"/>
                <a:gd name="T45" fmla="*/ 20 h 59"/>
                <a:gd name="T46" fmla="*/ 60 w 77"/>
                <a:gd name="T4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9">
                  <a:moveTo>
                    <a:pt x="60" y="0"/>
                  </a:moveTo>
                  <a:cubicBezTo>
                    <a:pt x="0" y="0"/>
                    <a:pt x="0" y="0"/>
                    <a:pt x="0" y="0"/>
                  </a:cubicBezTo>
                  <a:cubicBezTo>
                    <a:pt x="8" y="6"/>
                    <a:pt x="14" y="12"/>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20" y="20"/>
                    <a:pt x="20" y="20"/>
                    <a:pt x="20" y="21"/>
                  </a:cubicBezTo>
                  <a:cubicBezTo>
                    <a:pt x="20" y="21"/>
                    <a:pt x="20" y="21"/>
                    <a:pt x="20" y="21"/>
                  </a:cubicBezTo>
                  <a:cubicBezTo>
                    <a:pt x="20" y="21"/>
                    <a:pt x="20" y="21"/>
                    <a:pt x="20" y="21"/>
                  </a:cubicBezTo>
                  <a:cubicBezTo>
                    <a:pt x="27" y="32"/>
                    <a:pt x="32" y="45"/>
                    <a:pt x="32" y="59"/>
                  </a:cubicBezTo>
                  <a:cubicBezTo>
                    <a:pt x="77" y="59"/>
                    <a:pt x="77" y="59"/>
                    <a:pt x="77" y="59"/>
                  </a:cubicBezTo>
                  <a:cubicBezTo>
                    <a:pt x="77" y="46"/>
                    <a:pt x="74" y="33"/>
                    <a:pt x="70" y="21"/>
                  </a:cubicBezTo>
                  <a:cubicBezTo>
                    <a:pt x="70" y="21"/>
                    <a:pt x="70" y="21"/>
                    <a:pt x="70" y="21"/>
                  </a:cubicBezTo>
                  <a:cubicBezTo>
                    <a:pt x="70" y="21"/>
                    <a:pt x="70" y="21"/>
                    <a:pt x="70" y="21"/>
                  </a:cubicBezTo>
                  <a:cubicBezTo>
                    <a:pt x="70" y="21"/>
                    <a:pt x="70" y="21"/>
                    <a:pt x="70" y="21"/>
                  </a:cubicBezTo>
                  <a:cubicBezTo>
                    <a:pt x="70" y="20"/>
                    <a:pt x="70" y="20"/>
                    <a:pt x="70" y="20"/>
                  </a:cubicBezTo>
                  <a:cubicBezTo>
                    <a:pt x="70" y="20"/>
                    <a:pt x="70" y="20"/>
                    <a:pt x="70" y="20"/>
                  </a:cubicBezTo>
                  <a:cubicBezTo>
                    <a:pt x="70" y="20"/>
                    <a:pt x="70" y="20"/>
                    <a:pt x="70" y="20"/>
                  </a:cubicBezTo>
                  <a:cubicBezTo>
                    <a:pt x="70" y="20"/>
                    <a:pt x="70" y="20"/>
                    <a:pt x="70" y="20"/>
                  </a:cubicBezTo>
                  <a:cubicBezTo>
                    <a:pt x="70" y="20"/>
                    <a:pt x="70" y="20"/>
                    <a:pt x="70" y="20"/>
                  </a:cubicBezTo>
                  <a:cubicBezTo>
                    <a:pt x="67" y="13"/>
                    <a:pt x="64" y="7"/>
                    <a:pt x="60" y="0"/>
                  </a:cubicBezTo>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7"/>
            <p:cNvSpPr/>
            <p:nvPr/>
          </p:nvSpPr>
          <p:spPr bwMode="auto">
            <a:xfrm>
              <a:off x="2693" y="1975"/>
              <a:ext cx="9" cy="7"/>
            </a:xfrm>
            <a:custGeom>
              <a:avLst/>
              <a:gdLst>
                <a:gd name="T0" fmla="*/ 3 w 3"/>
                <a:gd name="T1" fmla="*/ 0 h 2"/>
                <a:gd name="T2" fmla="*/ 3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3" y="0"/>
                    <a:pt x="3" y="0"/>
                    <a:pt x="3" y="0"/>
                  </a:cubicBezTo>
                  <a:cubicBezTo>
                    <a:pt x="2" y="1"/>
                    <a:pt x="1" y="2"/>
                    <a:pt x="0" y="2"/>
                  </a:cubicBezTo>
                  <a:cubicBezTo>
                    <a:pt x="1" y="2"/>
                    <a:pt x="2" y="1"/>
                    <a:pt x="3" y="0"/>
                  </a:cubicBezTo>
                </a:path>
              </a:pathLst>
            </a:custGeom>
            <a:solidFill>
              <a:srgbClr val="5C5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8"/>
            <p:cNvSpPr/>
            <p:nvPr/>
          </p:nvSpPr>
          <p:spPr bwMode="auto">
            <a:xfrm>
              <a:off x="2486" y="1975"/>
              <a:ext cx="216" cy="66"/>
            </a:xfrm>
            <a:custGeom>
              <a:avLst/>
              <a:gdLst>
                <a:gd name="T0" fmla="*/ 70 w 70"/>
                <a:gd name="T1" fmla="*/ 0 h 21"/>
                <a:gd name="T2" fmla="*/ 9 w 70"/>
                <a:gd name="T3" fmla="*/ 0 h 21"/>
                <a:gd name="T4" fmla="*/ 8 w 70"/>
                <a:gd name="T5" fmla="*/ 2 h 21"/>
                <a:gd name="T6" fmla="*/ 8 w 70"/>
                <a:gd name="T7" fmla="*/ 2 h 21"/>
                <a:gd name="T8" fmla="*/ 7 w 70"/>
                <a:gd name="T9" fmla="*/ 3 h 21"/>
                <a:gd name="T10" fmla="*/ 6 w 70"/>
                <a:gd name="T11" fmla="*/ 6 h 21"/>
                <a:gd name="T12" fmla="*/ 4 w 70"/>
                <a:gd name="T13" fmla="*/ 11 h 21"/>
                <a:gd name="T14" fmla="*/ 2 w 70"/>
                <a:gd name="T15" fmla="*/ 14 h 21"/>
                <a:gd name="T16" fmla="*/ 0 w 70"/>
                <a:gd name="T17" fmla="*/ 19 h 21"/>
                <a:gd name="T18" fmla="*/ 0 w 70"/>
                <a:gd name="T19" fmla="*/ 21 h 21"/>
                <a:gd name="T20" fmla="*/ 50 w 70"/>
                <a:gd name="T21" fmla="*/ 21 h 21"/>
                <a:gd name="T22" fmla="*/ 50 w 70"/>
                <a:gd name="T23" fmla="*/ 20 h 21"/>
                <a:gd name="T24" fmla="*/ 51 w 70"/>
                <a:gd name="T25" fmla="*/ 19 h 21"/>
                <a:gd name="T26" fmla="*/ 52 w 70"/>
                <a:gd name="T27" fmla="*/ 17 h 21"/>
                <a:gd name="T28" fmla="*/ 53 w 70"/>
                <a:gd name="T29" fmla="*/ 16 h 21"/>
                <a:gd name="T30" fmla="*/ 67 w 70"/>
                <a:gd name="T31" fmla="*/ 2 h 21"/>
                <a:gd name="T32" fmla="*/ 67 w 70"/>
                <a:gd name="T33" fmla="*/ 2 h 21"/>
                <a:gd name="T34" fmla="*/ 70 w 70"/>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1">
                  <a:moveTo>
                    <a:pt x="70" y="0"/>
                  </a:moveTo>
                  <a:cubicBezTo>
                    <a:pt x="9" y="0"/>
                    <a:pt x="9" y="0"/>
                    <a:pt x="9" y="0"/>
                  </a:cubicBezTo>
                  <a:cubicBezTo>
                    <a:pt x="9" y="1"/>
                    <a:pt x="8" y="2"/>
                    <a:pt x="8" y="2"/>
                  </a:cubicBezTo>
                  <a:cubicBezTo>
                    <a:pt x="8" y="2"/>
                    <a:pt x="8" y="2"/>
                    <a:pt x="8" y="2"/>
                  </a:cubicBezTo>
                  <a:cubicBezTo>
                    <a:pt x="7" y="3"/>
                    <a:pt x="7" y="3"/>
                    <a:pt x="7" y="3"/>
                  </a:cubicBezTo>
                  <a:cubicBezTo>
                    <a:pt x="7" y="4"/>
                    <a:pt x="6" y="5"/>
                    <a:pt x="6" y="6"/>
                  </a:cubicBezTo>
                  <a:cubicBezTo>
                    <a:pt x="5" y="8"/>
                    <a:pt x="4" y="9"/>
                    <a:pt x="4" y="11"/>
                  </a:cubicBezTo>
                  <a:cubicBezTo>
                    <a:pt x="3" y="12"/>
                    <a:pt x="3" y="13"/>
                    <a:pt x="2" y="14"/>
                  </a:cubicBezTo>
                  <a:cubicBezTo>
                    <a:pt x="2" y="15"/>
                    <a:pt x="1" y="17"/>
                    <a:pt x="0" y="19"/>
                  </a:cubicBezTo>
                  <a:cubicBezTo>
                    <a:pt x="0" y="19"/>
                    <a:pt x="0" y="20"/>
                    <a:pt x="0" y="21"/>
                  </a:cubicBezTo>
                  <a:cubicBezTo>
                    <a:pt x="50" y="21"/>
                    <a:pt x="50" y="21"/>
                    <a:pt x="50" y="21"/>
                  </a:cubicBezTo>
                  <a:cubicBezTo>
                    <a:pt x="50" y="20"/>
                    <a:pt x="50" y="20"/>
                    <a:pt x="50" y="20"/>
                  </a:cubicBezTo>
                  <a:cubicBezTo>
                    <a:pt x="50" y="20"/>
                    <a:pt x="50" y="19"/>
                    <a:pt x="51" y="19"/>
                  </a:cubicBezTo>
                  <a:cubicBezTo>
                    <a:pt x="51" y="18"/>
                    <a:pt x="52" y="17"/>
                    <a:pt x="52" y="17"/>
                  </a:cubicBezTo>
                  <a:cubicBezTo>
                    <a:pt x="53" y="16"/>
                    <a:pt x="53" y="16"/>
                    <a:pt x="53" y="16"/>
                  </a:cubicBezTo>
                  <a:cubicBezTo>
                    <a:pt x="57" y="11"/>
                    <a:pt x="61" y="6"/>
                    <a:pt x="67" y="2"/>
                  </a:cubicBezTo>
                  <a:cubicBezTo>
                    <a:pt x="67" y="2"/>
                    <a:pt x="67" y="2"/>
                    <a:pt x="67" y="2"/>
                  </a:cubicBezTo>
                  <a:cubicBezTo>
                    <a:pt x="68" y="2"/>
                    <a:pt x="69" y="1"/>
                    <a:pt x="70" y="0"/>
                  </a:cubicBezTo>
                </a:path>
              </a:pathLst>
            </a:custGeom>
            <a:solidFill>
              <a:srgbClr val="B48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9"/>
            <p:cNvSpPr/>
            <p:nvPr/>
          </p:nvSpPr>
          <p:spPr bwMode="auto">
            <a:xfrm>
              <a:off x="1351" y="1798"/>
              <a:ext cx="671" cy="363"/>
            </a:xfrm>
            <a:custGeom>
              <a:avLst/>
              <a:gdLst>
                <a:gd name="T0" fmla="*/ 101 w 217"/>
                <a:gd name="T1" fmla="*/ 45 h 116"/>
                <a:gd name="T2" fmla="*/ 161 w 217"/>
                <a:gd name="T3" fmla="*/ 78 h 116"/>
                <a:gd name="T4" fmla="*/ 172 w 217"/>
                <a:gd name="T5" fmla="*/ 116 h 116"/>
                <a:gd name="T6" fmla="*/ 217 w 217"/>
                <a:gd name="T7" fmla="*/ 116 h 116"/>
                <a:gd name="T8" fmla="*/ 211 w 217"/>
                <a:gd name="T9" fmla="*/ 78 h 116"/>
                <a:gd name="T10" fmla="*/ 101 w 217"/>
                <a:gd name="T11" fmla="*/ 0 h 116"/>
                <a:gd name="T12" fmla="*/ 0 w 217"/>
                <a:gd name="T13" fmla="*/ 58 h 116"/>
                <a:gd name="T14" fmla="*/ 60 w 217"/>
                <a:gd name="T15" fmla="*/ 58 h 116"/>
                <a:gd name="T16" fmla="*/ 101 w 217"/>
                <a:gd name="T17" fmla="*/ 4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6">
                  <a:moveTo>
                    <a:pt x="101" y="45"/>
                  </a:moveTo>
                  <a:cubicBezTo>
                    <a:pt x="126" y="45"/>
                    <a:pt x="148" y="58"/>
                    <a:pt x="161" y="78"/>
                  </a:cubicBezTo>
                  <a:cubicBezTo>
                    <a:pt x="168" y="89"/>
                    <a:pt x="172" y="102"/>
                    <a:pt x="172" y="116"/>
                  </a:cubicBezTo>
                  <a:cubicBezTo>
                    <a:pt x="217" y="116"/>
                    <a:pt x="217" y="116"/>
                    <a:pt x="217" y="116"/>
                  </a:cubicBezTo>
                  <a:cubicBezTo>
                    <a:pt x="217" y="103"/>
                    <a:pt x="215" y="90"/>
                    <a:pt x="211" y="78"/>
                  </a:cubicBezTo>
                  <a:cubicBezTo>
                    <a:pt x="195" y="33"/>
                    <a:pt x="151" y="0"/>
                    <a:pt x="101" y="0"/>
                  </a:cubicBezTo>
                  <a:cubicBezTo>
                    <a:pt x="58" y="0"/>
                    <a:pt x="21" y="23"/>
                    <a:pt x="0" y="58"/>
                  </a:cubicBezTo>
                  <a:cubicBezTo>
                    <a:pt x="60" y="58"/>
                    <a:pt x="60" y="58"/>
                    <a:pt x="60" y="58"/>
                  </a:cubicBezTo>
                  <a:cubicBezTo>
                    <a:pt x="72" y="50"/>
                    <a:pt x="86" y="45"/>
                    <a:pt x="101" y="45"/>
                  </a:cubicBez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Rectangle 30"/>
            <p:cNvSpPr>
              <a:spLocks noChangeArrowheads="1"/>
            </p:cNvSpPr>
            <p:nvPr/>
          </p:nvSpPr>
          <p:spPr bwMode="auto">
            <a:xfrm>
              <a:off x="3738" y="2298"/>
              <a:ext cx="1" cy="1"/>
            </a:xfrm>
            <a:prstGeom prst="rect">
              <a:avLst/>
            </a:prstGeom>
            <a:solidFill>
              <a:srgbClr val="E6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31"/>
            <p:cNvSpPr/>
            <p:nvPr/>
          </p:nvSpPr>
          <p:spPr bwMode="auto">
            <a:xfrm>
              <a:off x="3045" y="2155"/>
              <a:ext cx="671" cy="366"/>
            </a:xfrm>
            <a:custGeom>
              <a:avLst/>
              <a:gdLst>
                <a:gd name="T0" fmla="*/ 157 w 217"/>
                <a:gd name="T1" fmla="*/ 59 h 117"/>
                <a:gd name="T2" fmla="*/ 116 w 217"/>
                <a:gd name="T3" fmla="*/ 72 h 117"/>
                <a:gd name="T4" fmla="*/ 56 w 217"/>
                <a:gd name="T5" fmla="*/ 39 h 117"/>
                <a:gd name="T6" fmla="*/ 45 w 217"/>
                <a:gd name="T7" fmla="*/ 0 h 117"/>
                <a:gd name="T8" fmla="*/ 0 w 217"/>
                <a:gd name="T9" fmla="*/ 0 h 117"/>
                <a:gd name="T10" fmla="*/ 6 w 217"/>
                <a:gd name="T11" fmla="*/ 39 h 117"/>
                <a:gd name="T12" fmla="*/ 116 w 217"/>
                <a:gd name="T13" fmla="*/ 117 h 117"/>
                <a:gd name="T14" fmla="*/ 217 w 217"/>
                <a:gd name="T15" fmla="*/ 59 h 117"/>
                <a:gd name="T16" fmla="*/ 157 w 217"/>
                <a:gd name="T1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7">
                  <a:moveTo>
                    <a:pt x="157" y="59"/>
                  </a:moveTo>
                  <a:cubicBezTo>
                    <a:pt x="146" y="67"/>
                    <a:pt x="131" y="72"/>
                    <a:pt x="116" y="72"/>
                  </a:cubicBezTo>
                  <a:cubicBezTo>
                    <a:pt x="91" y="72"/>
                    <a:pt x="69" y="59"/>
                    <a:pt x="56" y="39"/>
                  </a:cubicBezTo>
                  <a:cubicBezTo>
                    <a:pt x="49" y="28"/>
                    <a:pt x="45" y="15"/>
                    <a:pt x="45" y="0"/>
                  </a:cubicBezTo>
                  <a:cubicBezTo>
                    <a:pt x="0" y="0"/>
                    <a:pt x="0" y="0"/>
                    <a:pt x="0" y="0"/>
                  </a:cubicBezTo>
                  <a:cubicBezTo>
                    <a:pt x="0" y="14"/>
                    <a:pt x="2" y="27"/>
                    <a:pt x="6" y="39"/>
                  </a:cubicBezTo>
                  <a:cubicBezTo>
                    <a:pt x="22" y="84"/>
                    <a:pt x="65" y="117"/>
                    <a:pt x="116" y="117"/>
                  </a:cubicBezTo>
                  <a:cubicBezTo>
                    <a:pt x="159" y="117"/>
                    <a:pt x="196" y="94"/>
                    <a:pt x="217" y="59"/>
                  </a:cubicBezTo>
                  <a:cubicBezTo>
                    <a:pt x="157" y="59"/>
                    <a:pt x="157" y="59"/>
                    <a:pt x="157" y="59"/>
                  </a:cubicBezTo>
                  <a:close/>
                </a:path>
              </a:pathLst>
            </a:custGeom>
            <a:solidFill>
              <a:srgbClr val="4652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Rectangle 32"/>
            <p:cNvSpPr>
              <a:spLocks noChangeArrowheads="1"/>
            </p:cNvSpPr>
            <p:nvPr/>
          </p:nvSpPr>
          <p:spPr bwMode="auto">
            <a:xfrm>
              <a:off x="2575" y="2298"/>
              <a:ext cx="3" cy="1"/>
            </a:xfrm>
            <a:prstGeom prst="rect">
              <a:avLst/>
            </a:prstGeom>
            <a:solidFill>
              <a:srgbClr val="00BB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33"/>
            <p:cNvSpPr/>
            <p:nvPr/>
          </p:nvSpPr>
          <p:spPr bwMode="auto">
            <a:xfrm>
              <a:off x="1883" y="2155"/>
              <a:ext cx="671" cy="366"/>
            </a:xfrm>
            <a:custGeom>
              <a:avLst/>
              <a:gdLst>
                <a:gd name="T0" fmla="*/ 158 w 217"/>
                <a:gd name="T1" fmla="*/ 59 h 117"/>
                <a:gd name="T2" fmla="*/ 117 w 217"/>
                <a:gd name="T3" fmla="*/ 72 h 117"/>
                <a:gd name="T4" fmla="*/ 57 w 217"/>
                <a:gd name="T5" fmla="*/ 39 h 117"/>
                <a:gd name="T6" fmla="*/ 45 w 217"/>
                <a:gd name="T7" fmla="*/ 0 h 117"/>
                <a:gd name="T8" fmla="*/ 0 w 217"/>
                <a:gd name="T9" fmla="*/ 0 h 117"/>
                <a:gd name="T10" fmla="*/ 7 w 217"/>
                <a:gd name="T11" fmla="*/ 39 h 117"/>
                <a:gd name="T12" fmla="*/ 117 w 217"/>
                <a:gd name="T13" fmla="*/ 117 h 117"/>
                <a:gd name="T14" fmla="*/ 217 w 217"/>
                <a:gd name="T15" fmla="*/ 59 h 117"/>
                <a:gd name="T16" fmla="*/ 157 w 217"/>
                <a:gd name="T17" fmla="*/ 59 h 117"/>
                <a:gd name="T18" fmla="*/ 158 w 217"/>
                <a:gd name="T19"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117">
                  <a:moveTo>
                    <a:pt x="158" y="59"/>
                  </a:moveTo>
                  <a:cubicBezTo>
                    <a:pt x="146" y="67"/>
                    <a:pt x="132" y="72"/>
                    <a:pt x="117" y="72"/>
                  </a:cubicBezTo>
                  <a:cubicBezTo>
                    <a:pt x="92" y="72"/>
                    <a:pt x="70" y="59"/>
                    <a:pt x="57" y="39"/>
                  </a:cubicBezTo>
                  <a:cubicBezTo>
                    <a:pt x="50" y="28"/>
                    <a:pt x="45" y="15"/>
                    <a:pt x="45" y="0"/>
                  </a:cubicBezTo>
                  <a:cubicBezTo>
                    <a:pt x="0" y="0"/>
                    <a:pt x="0" y="0"/>
                    <a:pt x="0" y="0"/>
                  </a:cubicBezTo>
                  <a:cubicBezTo>
                    <a:pt x="0" y="14"/>
                    <a:pt x="3" y="27"/>
                    <a:pt x="7" y="39"/>
                  </a:cubicBezTo>
                  <a:cubicBezTo>
                    <a:pt x="23" y="84"/>
                    <a:pt x="66" y="117"/>
                    <a:pt x="117" y="117"/>
                  </a:cubicBezTo>
                  <a:cubicBezTo>
                    <a:pt x="159" y="117"/>
                    <a:pt x="197" y="94"/>
                    <a:pt x="217" y="59"/>
                  </a:cubicBezTo>
                  <a:cubicBezTo>
                    <a:pt x="157" y="59"/>
                    <a:pt x="157" y="59"/>
                    <a:pt x="157" y="59"/>
                  </a:cubicBezTo>
                  <a:lnTo>
                    <a:pt x="158" y="59"/>
                  </a:lnTo>
                  <a:close/>
                </a:path>
              </a:pathLst>
            </a:custGeom>
            <a:solidFill>
              <a:srgbClr val="4652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34"/>
            <p:cNvSpPr/>
            <p:nvPr/>
          </p:nvSpPr>
          <p:spPr bwMode="auto">
            <a:xfrm>
              <a:off x="4205" y="2155"/>
              <a:ext cx="671" cy="366"/>
            </a:xfrm>
            <a:custGeom>
              <a:avLst/>
              <a:gdLst>
                <a:gd name="T0" fmla="*/ 117 w 217"/>
                <a:gd name="T1" fmla="*/ 72 h 117"/>
                <a:gd name="T2" fmla="*/ 57 w 217"/>
                <a:gd name="T3" fmla="*/ 39 h 117"/>
                <a:gd name="T4" fmla="*/ 45 w 217"/>
                <a:gd name="T5" fmla="*/ 0 h 117"/>
                <a:gd name="T6" fmla="*/ 0 w 217"/>
                <a:gd name="T7" fmla="*/ 0 h 117"/>
                <a:gd name="T8" fmla="*/ 7 w 217"/>
                <a:gd name="T9" fmla="*/ 39 h 117"/>
                <a:gd name="T10" fmla="*/ 117 w 217"/>
                <a:gd name="T11" fmla="*/ 117 h 117"/>
                <a:gd name="T12" fmla="*/ 217 w 217"/>
                <a:gd name="T13" fmla="*/ 59 h 117"/>
                <a:gd name="T14" fmla="*/ 157 w 217"/>
                <a:gd name="T15" fmla="*/ 59 h 117"/>
                <a:gd name="T16" fmla="*/ 117 w 217"/>
                <a:gd name="T17" fmla="*/ 7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7">
                  <a:moveTo>
                    <a:pt x="117" y="72"/>
                  </a:moveTo>
                  <a:cubicBezTo>
                    <a:pt x="91" y="72"/>
                    <a:pt x="69" y="59"/>
                    <a:pt x="57" y="39"/>
                  </a:cubicBezTo>
                  <a:cubicBezTo>
                    <a:pt x="49" y="28"/>
                    <a:pt x="45" y="15"/>
                    <a:pt x="45" y="0"/>
                  </a:cubicBezTo>
                  <a:cubicBezTo>
                    <a:pt x="0" y="0"/>
                    <a:pt x="0" y="0"/>
                    <a:pt x="0" y="0"/>
                  </a:cubicBezTo>
                  <a:cubicBezTo>
                    <a:pt x="0" y="14"/>
                    <a:pt x="2" y="27"/>
                    <a:pt x="7" y="39"/>
                  </a:cubicBezTo>
                  <a:cubicBezTo>
                    <a:pt x="23" y="84"/>
                    <a:pt x="66" y="117"/>
                    <a:pt x="117" y="117"/>
                  </a:cubicBezTo>
                  <a:cubicBezTo>
                    <a:pt x="159" y="117"/>
                    <a:pt x="197" y="94"/>
                    <a:pt x="217" y="59"/>
                  </a:cubicBezTo>
                  <a:cubicBezTo>
                    <a:pt x="157" y="59"/>
                    <a:pt x="157" y="59"/>
                    <a:pt x="157" y="59"/>
                  </a:cubicBezTo>
                  <a:cubicBezTo>
                    <a:pt x="146" y="67"/>
                    <a:pt x="132" y="72"/>
                    <a:pt x="117" y="72"/>
                  </a:cubicBezTo>
                  <a:close/>
                </a:path>
              </a:pathLst>
            </a:custGeom>
            <a:solidFill>
              <a:srgbClr val="4652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5"/>
            <p:cNvSpPr/>
            <p:nvPr/>
          </p:nvSpPr>
          <p:spPr bwMode="auto">
            <a:xfrm>
              <a:off x="4894" y="2301"/>
              <a:ext cx="3" cy="6"/>
            </a:xfrm>
            <a:custGeom>
              <a:avLst/>
              <a:gdLst>
                <a:gd name="T0" fmla="*/ 1 w 1"/>
                <a:gd name="T1" fmla="*/ 0 h 2"/>
                <a:gd name="T2" fmla="*/ 1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1" y="0"/>
                    <a:pt x="1" y="0"/>
                  </a:cubicBezTo>
                  <a:cubicBezTo>
                    <a:pt x="1" y="1"/>
                    <a:pt x="0" y="1"/>
                    <a:pt x="0" y="2"/>
                  </a:cubicBezTo>
                  <a:cubicBezTo>
                    <a:pt x="0" y="1"/>
                    <a:pt x="1" y="1"/>
                    <a:pt x="1" y="0"/>
                  </a:cubicBezTo>
                  <a:close/>
                </a:path>
              </a:pathLst>
            </a:custGeom>
            <a:solidFill>
              <a:srgbClr val="1AA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6"/>
            <p:cNvSpPr/>
            <p:nvPr/>
          </p:nvSpPr>
          <p:spPr bwMode="auto">
            <a:xfrm>
              <a:off x="5367" y="2160"/>
              <a:ext cx="721" cy="366"/>
            </a:xfrm>
            <a:custGeom>
              <a:avLst/>
              <a:gdLst>
                <a:gd name="T0" fmla="*/ 207 w 233"/>
                <a:gd name="T1" fmla="*/ 0 h 117"/>
                <a:gd name="T2" fmla="*/ 185 w 233"/>
                <a:gd name="T3" fmla="*/ 17 h 117"/>
                <a:gd name="T4" fmla="*/ 176 w 233"/>
                <a:gd name="T5" fmla="*/ 39 h 117"/>
                <a:gd name="T6" fmla="*/ 116 w 233"/>
                <a:gd name="T7" fmla="*/ 72 h 117"/>
                <a:gd name="T8" fmla="*/ 56 w 233"/>
                <a:gd name="T9" fmla="*/ 39 h 117"/>
                <a:gd name="T10" fmla="*/ 45 w 233"/>
                <a:gd name="T11" fmla="*/ 0 h 117"/>
                <a:gd name="T12" fmla="*/ 0 w 233"/>
                <a:gd name="T13" fmla="*/ 0 h 117"/>
                <a:gd name="T14" fmla="*/ 6 w 233"/>
                <a:gd name="T15" fmla="*/ 39 h 117"/>
                <a:gd name="T16" fmla="*/ 116 w 233"/>
                <a:gd name="T17" fmla="*/ 117 h 117"/>
                <a:gd name="T18" fmla="*/ 226 w 233"/>
                <a:gd name="T19" fmla="*/ 39 h 117"/>
                <a:gd name="T20" fmla="*/ 229 w 233"/>
                <a:gd name="T21" fmla="*/ 28 h 117"/>
                <a:gd name="T22" fmla="*/ 207 w 23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117">
                  <a:moveTo>
                    <a:pt x="207" y="0"/>
                  </a:moveTo>
                  <a:cubicBezTo>
                    <a:pt x="197" y="0"/>
                    <a:pt x="188" y="7"/>
                    <a:pt x="185" y="17"/>
                  </a:cubicBezTo>
                  <a:cubicBezTo>
                    <a:pt x="183" y="25"/>
                    <a:pt x="180" y="33"/>
                    <a:pt x="176" y="39"/>
                  </a:cubicBezTo>
                  <a:cubicBezTo>
                    <a:pt x="163" y="59"/>
                    <a:pt x="141" y="72"/>
                    <a:pt x="116" y="72"/>
                  </a:cubicBezTo>
                  <a:cubicBezTo>
                    <a:pt x="91" y="72"/>
                    <a:pt x="69" y="59"/>
                    <a:pt x="56" y="39"/>
                  </a:cubicBezTo>
                  <a:cubicBezTo>
                    <a:pt x="49" y="28"/>
                    <a:pt x="45" y="15"/>
                    <a:pt x="45" y="0"/>
                  </a:cubicBezTo>
                  <a:cubicBezTo>
                    <a:pt x="0" y="0"/>
                    <a:pt x="0" y="0"/>
                    <a:pt x="0" y="0"/>
                  </a:cubicBezTo>
                  <a:cubicBezTo>
                    <a:pt x="0" y="14"/>
                    <a:pt x="2" y="27"/>
                    <a:pt x="6" y="39"/>
                  </a:cubicBezTo>
                  <a:cubicBezTo>
                    <a:pt x="22" y="84"/>
                    <a:pt x="65" y="117"/>
                    <a:pt x="116" y="117"/>
                  </a:cubicBezTo>
                  <a:cubicBezTo>
                    <a:pt x="167" y="117"/>
                    <a:pt x="210" y="84"/>
                    <a:pt x="226" y="39"/>
                  </a:cubicBezTo>
                  <a:cubicBezTo>
                    <a:pt x="227" y="36"/>
                    <a:pt x="228" y="32"/>
                    <a:pt x="229" y="28"/>
                  </a:cubicBezTo>
                  <a:cubicBezTo>
                    <a:pt x="233" y="14"/>
                    <a:pt x="222" y="0"/>
                    <a:pt x="207" y="0"/>
                  </a:cubicBezTo>
                  <a:close/>
                </a:path>
              </a:pathLst>
            </a:custGeom>
            <a:solidFill>
              <a:srgbClr val="4652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7"/>
            <p:cNvSpPr/>
            <p:nvPr/>
          </p:nvSpPr>
          <p:spPr bwMode="auto">
            <a:xfrm>
              <a:off x="1323" y="1979"/>
              <a:ext cx="214" cy="62"/>
            </a:xfrm>
            <a:custGeom>
              <a:avLst/>
              <a:gdLst>
                <a:gd name="T0" fmla="*/ 64 w 69"/>
                <a:gd name="T1" fmla="*/ 4 h 20"/>
                <a:gd name="T2" fmla="*/ 64 w 69"/>
                <a:gd name="T3" fmla="*/ 4 h 20"/>
                <a:gd name="T4" fmla="*/ 69 w 69"/>
                <a:gd name="T5" fmla="*/ 0 h 20"/>
                <a:gd name="T6" fmla="*/ 9 w 69"/>
                <a:gd name="T7" fmla="*/ 0 h 20"/>
                <a:gd name="T8" fmla="*/ 9 w 69"/>
                <a:gd name="T9" fmla="*/ 0 h 20"/>
                <a:gd name="T10" fmla="*/ 9 w 69"/>
                <a:gd name="T11" fmla="*/ 1 h 20"/>
                <a:gd name="T12" fmla="*/ 4 w 69"/>
                <a:gd name="T13" fmla="*/ 10 h 20"/>
                <a:gd name="T14" fmla="*/ 4 w 69"/>
                <a:gd name="T15" fmla="*/ 10 h 20"/>
                <a:gd name="T16" fmla="*/ 2 w 69"/>
                <a:gd name="T17" fmla="*/ 15 h 20"/>
                <a:gd name="T18" fmla="*/ 2 w 69"/>
                <a:gd name="T19" fmla="*/ 15 h 20"/>
                <a:gd name="T20" fmla="*/ 0 w 69"/>
                <a:gd name="T21" fmla="*/ 20 h 20"/>
                <a:gd name="T22" fmla="*/ 50 w 69"/>
                <a:gd name="T23" fmla="*/ 20 h 20"/>
                <a:gd name="T24" fmla="*/ 64 w 69"/>
                <a:gd name="T2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20">
                  <a:moveTo>
                    <a:pt x="64" y="4"/>
                  </a:moveTo>
                  <a:cubicBezTo>
                    <a:pt x="64" y="4"/>
                    <a:pt x="64" y="4"/>
                    <a:pt x="64" y="4"/>
                  </a:cubicBezTo>
                  <a:cubicBezTo>
                    <a:pt x="65" y="3"/>
                    <a:pt x="67" y="1"/>
                    <a:pt x="69" y="0"/>
                  </a:cubicBezTo>
                  <a:cubicBezTo>
                    <a:pt x="9" y="0"/>
                    <a:pt x="9" y="0"/>
                    <a:pt x="9" y="0"/>
                  </a:cubicBezTo>
                  <a:cubicBezTo>
                    <a:pt x="9" y="0"/>
                    <a:pt x="9" y="0"/>
                    <a:pt x="9" y="0"/>
                  </a:cubicBezTo>
                  <a:cubicBezTo>
                    <a:pt x="9" y="1"/>
                    <a:pt x="9" y="1"/>
                    <a:pt x="9" y="1"/>
                  </a:cubicBezTo>
                  <a:cubicBezTo>
                    <a:pt x="7" y="4"/>
                    <a:pt x="6" y="7"/>
                    <a:pt x="4" y="10"/>
                  </a:cubicBezTo>
                  <a:cubicBezTo>
                    <a:pt x="4" y="10"/>
                    <a:pt x="4" y="10"/>
                    <a:pt x="4" y="10"/>
                  </a:cubicBezTo>
                  <a:cubicBezTo>
                    <a:pt x="3" y="11"/>
                    <a:pt x="3" y="13"/>
                    <a:pt x="2" y="15"/>
                  </a:cubicBezTo>
                  <a:cubicBezTo>
                    <a:pt x="2" y="15"/>
                    <a:pt x="2" y="15"/>
                    <a:pt x="2" y="15"/>
                  </a:cubicBezTo>
                  <a:cubicBezTo>
                    <a:pt x="1" y="16"/>
                    <a:pt x="1" y="18"/>
                    <a:pt x="0" y="20"/>
                  </a:cubicBezTo>
                  <a:cubicBezTo>
                    <a:pt x="50" y="20"/>
                    <a:pt x="50" y="20"/>
                    <a:pt x="50" y="20"/>
                  </a:cubicBezTo>
                  <a:cubicBezTo>
                    <a:pt x="54" y="14"/>
                    <a:pt x="58" y="9"/>
                    <a:pt x="64" y="4"/>
                  </a:cubicBezTo>
                  <a:close/>
                </a:path>
              </a:pathLst>
            </a:custGeom>
            <a:solidFill>
              <a:srgbClr val="B48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8"/>
            <p:cNvSpPr/>
            <p:nvPr/>
          </p:nvSpPr>
          <p:spPr bwMode="auto">
            <a:xfrm>
              <a:off x="4690" y="2282"/>
              <a:ext cx="213" cy="62"/>
            </a:xfrm>
            <a:custGeom>
              <a:avLst/>
              <a:gdLst>
                <a:gd name="T0" fmla="*/ 19 w 69"/>
                <a:gd name="T1" fmla="*/ 0 h 20"/>
                <a:gd name="T2" fmla="*/ 19 w 69"/>
                <a:gd name="T3" fmla="*/ 0 h 20"/>
                <a:gd name="T4" fmla="*/ 11 w 69"/>
                <a:gd name="T5" fmla="*/ 11 h 20"/>
                <a:gd name="T6" fmla="*/ 11 w 69"/>
                <a:gd name="T7" fmla="*/ 11 h 20"/>
                <a:gd name="T8" fmla="*/ 6 w 69"/>
                <a:gd name="T9" fmla="*/ 16 h 20"/>
                <a:gd name="T10" fmla="*/ 6 w 69"/>
                <a:gd name="T11" fmla="*/ 16 h 20"/>
                <a:gd name="T12" fmla="*/ 0 w 69"/>
                <a:gd name="T13" fmla="*/ 20 h 20"/>
                <a:gd name="T14" fmla="*/ 0 w 69"/>
                <a:gd name="T15" fmla="*/ 20 h 20"/>
                <a:gd name="T16" fmla="*/ 60 w 69"/>
                <a:gd name="T17" fmla="*/ 20 h 20"/>
                <a:gd name="T18" fmla="*/ 60 w 69"/>
                <a:gd name="T19" fmla="*/ 20 h 20"/>
                <a:gd name="T20" fmla="*/ 63 w 69"/>
                <a:gd name="T21" fmla="*/ 15 h 20"/>
                <a:gd name="T22" fmla="*/ 64 w 69"/>
                <a:gd name="T23" fmla="*/ 12 h 20"/>
                <a:gd name="T24" fmla="*/ 66 w 69"/>
                <a:gd name="T25" fmla="*/ 8 h 20"/>
                <a:gd name="T26" fmla="*/ 67 w 69"/>
                <a:gd name="T27" fmla="*/ 6 h 20"/>
                <a:gd name="T28" fmla="*/ 69 w 69"/>
                <a:gd name="T29" fmla="*/ 0 h 20"/>
                <a:gd name="T30" fmla="*/ 19 w 69"/>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20">
                  <a:moveTo>
                    <a:pt x="19" y="0"/>
                  </a:moveTo>
                  <a:cubicBezTo>
                    <a:pt x="19" y="0"/>
                    <a:pt x="19" y="0"/>
                    <a:pt x="19" y="0"/>
                  </a:cubicBezTo>
                  <a:cubicBezTo>
                    <a:pt x="17" y="4"/>
                    <a:pt x="14" y="8"/>
                    <a:pt x="11" y="11"/>
                  </a:cubicBezTo>
                  <a:cubicBezTo>
                    <a:pt x="11" y="11"/>
                    <a:pt x="11" y="11"/>
                    <a:pt x="11" y="11"/>
                  </a:cubicBezTo>
                  <a:cubicBezTo>
                    <a:pt x="9" y="13"/>
                    <a:pt x="7" y="14"/>
                    <a:pt x="6" y="16"/>
                  </a:cubicBezTo>
                  <a:cubicBezTo>
                    <a:pt x="6" y="16"/>
                    <a:pt x="6" y="16"/>
                    <a:pt x="6" y="16"/>
                  </a:cubicBezTo>
                  <a:cubicBezTo>
                    <a:pt x="4" y="17"/>
                    <a:pt x="2" y="19"/>
                    <a:pt x="0" y="20"/>
                  </a:cubicBezTo>
                  <a:cubicBezTo>
                    <a:pt x="0" y="20"/>
                    <a:pt x="0" y="20"/>
                    <a:pt x="0" y="20"/>
                  </a:cubicBezTo>
                  <a:cubicBezTo>
                    <a:pt x="60" y="20"/>
                    <a:pt x="60" y="20"/>
                    <a:pt x="60" y="20"/>
                  </a:cubicBezTo>
                  <a:cubicBezTo>
                    <a:pt x="60" y="20"/>
                    <a:pt x="60" y="20"/>
                    <a:pt x="60" y="20"/>
                  </a:cubicBezTo>
                  <a:cubicBezTo>
                    <a:pt x="61" y="18"/>
                    <a:pt x="62" y="17"/>
                    <a:pt x="63" y="15"/>
                  </a:cubicBezTo>
                  <a:cubicBezTo>
                    <a:pt x="63" y="14"/>
                    <a:pt x="64" y="13"/>
                    <a:pt x="64" y="12"/>
                  </a:cubicBezTo>
                  <a:cubicBezTo>
                    <a:pt x="65" y="11"/>
                    <a:pt x="66" y="9"/>
                    <a:pt x="66" y="8"/>
                  </a:cubicBezTo>
                  <a:cubicBezTo>
                    <a:pt x="66" y="7"/>
                    <a:pt x="67" y="7"/>
                    <a:pt x="67" y="6"/>
                  </a:cubicBezTo>
                  <a:cubicBezTo>
                    <a:pt x="68" y="4"/>
                    <a:pt x="69" y="2"/>
                    <a:pt x="69" y="0"/>
                  </a:cubicBezTo>
                  <a:lnTo>
                    <a:pt x="19"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9"/>
            <p:cNvSpPr/>
            <p:nvPr/>
          </p:nvSpPr>
          <p:spPr bwMode="auto">
            <a:xfrm>
              <a:off x="3531" y="2282"/>
              <a:ext cx="213" cy="62"/>
            </a:xfrm>
            <a:custGeom>
              <a:avLst/>
              <a:gdLst>
                <a:gd name="T0" fmla="*/ 19 w 69"/>
                <a:gd name="T1" fmla="*/ 0 h 20"/>
                <a:gd name="T2" fmla="*/ 19 w 69"/>
                <a:gd name="T3" fmla="*/ 0 h 20"/>
                <a:gd name="T4" fmla="*/ 15 w 69"/>
                <a:gd name="T5" fmla="*/ 5 h 20"/>
                <a:gd name="T6" fmla="*/ 14 w 69"/>
                <a:gd name="T7" fmla="*/ 7 h 20"/>
                <a:gd name="T8" fmla="*/ 11 w 69"/>
                <a:gd name="T9" fmla="*/ 10 h 20"/>
                <a:gd name="T10" fmla="*/ 9 w 69"/>
                <a:gd name="T11" fmla="*/ 12 h 20"/>
                <a:gd name="T12" fmla="*/ 6 w 69"/>
                <a:gd name="T13" fmla="*/ 15 h 20"/>
                <a:gd name="T14" fmla="*/ 5 w 69"/>
                <a:gd name="T15" fmla="*/ 16 h 20"/>
                <a:gd name="T16" fmla="*/ 0 w 69"/>
                <a:gd name="T17" fmla="*/ 20 h 20"/>
                <a:gd name="T18" fmla="*/ 0 w 69"/>
                <a:gd name="T19" fmla="*/ 20 h 20"/>
                <a:gd name="T20" fmla="*/ 60 w 69"/>
                <a:gd name="T21" fmla="*/ 20 h 20"/>
                <a:gd name="T22" fmla="*/ 60 w 69"/>
                <a:gd name="T23" fmla="*/ 20 h 20"/>
                <a:gd name="T24" fmla="*/ 63 w 69"/>
                <a:gd name="T25" fmla="*/ 14 h 20"/>
                <a:gd name="T26" fmla="*/ 64 w 69"/>
                <a:gd name="T27" fmla="*/ 12 h 20"/>
                <a:gd name="T28" fmla="*/ 67 w 69"/>
                <a:gd name="T29" fmla="*/ 5 h 20"/>
                <a:gd name="T30" fmla="*/ 67 w 69"/>
                <a:gd name="T31" fmla="*/ 5 h 20"/>
                <a:gd name="T32" fmla="*/ 69 w 69"/>
                <a:gd name="T33" fmla="*/ 0 h 20"/>
                <a:gd name="T34" fmla="*/ 19 w 69"/>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20">
                  <a:moveTo>
                    <a:pt x="19" y="0"/>
                  </a:moveTo>
                  <a:cubicBezTo>
                    <a:pt x="19" y="0"/>
                    <a:pt x="19" y="0"/>
                    <a:pt x="19" y="0"/>
                  </a:cubicBezTo>
                  <a:cubicBezTo>
                    <a:pt x="18" y="2"/>
                    <a:pt x="17" y="4"/>
                    <a:pt x="15" y="5"/>
                  </a:cubicBezTo>
                  <a:cubicBezTo>
                    <a:pt x="15" y="6"/>
                    <a:pt x="14" y="6"/>
                    <a:pt x="14" y="7"/>
                  </a:cubicBezTo>
                  <a:cubicBezTo>
                    <a:pt x="13" y="8"/>
                    <a:pt x="12" y="9"/>
                    <a:pt x="11" y="10"/>
                  </a:cubicBezTo>
                  <a:cubicBezTo>
                    <a:pt x="11" y="11"/>
                    <a:pt x="10" y="11"/>
                    <a:pt x="9" y="12"/>
                  </a:cubicBezTo>
                  <a:cubicBezTo>
                    <a:pt x="8" y="13"/>
                    <a:pt x="7" y="14"/>
                    <a:pt x="6" y="15"/>
                  </a:cubicBezTo>
                  <a:cubicBezTo>
                    <a:pt x="6" y="15"/>
                    <a:pt x="5" y="16"/>
                    <a:pt x="5" y="16"/>
                  </a:cubicBezTo>
                  <a:cubicBezTo>
                    <a:pt x="3" y="17"/>
                    <a:pt x="2" y="18"/>
                    <a:pt x="0" y="20"/>
                  </a:cubicBezTo>
                  <a:cubicBezTo>
                    <a:pt x="0" y="20"/>
                    <a:pt x="0" y="20"/>
                    <a:pt x="0" y="20"/>
                  </a:cubicBezTo>
                  <a:cubicBezTo>
                    <a:pt x="60" y="20"/>
                    <a:pt x="60" y="20"/>
                    <a:pt x="60" y="20"/>
                  </a:cubicBezTo>
                  <a:cubicBezTo>
                    <a:pt x="60" y="20"/>
                    <a:pt x="60" y="20"/>
                    <a:pt x="60" y="20"/>
                  </a:cubicBezTo>
                  <a:cubicBezTo>
                    <a:pt x="61" y="18"/>
                    <a:pt x="62" y="16"/>
                    <a:pt x="63" y="14"/>
                  </a:cubicBezTo>
                  <a:cubicBezTo>
                    <a:pt x="63" y="13"/>
                    <a:pt x="64" y="13"/>
                    <a:pt x="64" y="12"/>
                  </a:cubicBezTo>
                  <a:cubicBezTo>
                    <a:pt x="65" y="10"/>
                    <a:pt x="66" y="7"/>
                    <a:pt x="67" y="5"/>
                  </a:cubicBezTo>
                  <a:cubicBezTo>
                    <a:pt x="67" y="5"/>
                    <a:pt x="67" y="5"/>
                    <a:pt x="67" y="5"/>
                  </a:cubicBezTo>
                  <a:cubicBezTo>
                    <a:pt x="68" y="3"/>
                    <a:pt x="68" y="2"/>
                    <a:pt x="69" y="0"/>
                  </a:cubicBezTo>
                  <a:lnTo>
                    <a:pt x="19"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40"/>
            <p:cNvSpPr/>
            <p:nvPr/>
          </p:nvSpPr>
          <p:spPr bwMode="auto">
            <a:xfrm>
              <a:off x="2368" y="2282"/>
              <a:ext cx="214" cy="62"/>
            </a:xfrm>
            <a:custGeom>
              <a:avLst/>
              <a:gdLst>
                <a:gd name="T0" fmla="*/ 19 w 69"/>
                <a:gd name="T1" fmla="*/ 0 h 20"/>
                <a:gd name="T2" fmla="*/ 19 w 69"/>
                <a:gd name="T3" fmla="*/ 0 h 20"/>
                <a:gd name="T4" fmla="*/ 16 w 69"/>
                <a:gd name="T5" fmla="*/ 5 h 20"/>
                <a:gd name="T6" fmla="*/ 14 w 69"/>
                <a:gd name="T7" fmla="*/ 7 h 20"/>
                <a:gd name="T8" fmla="*/ 12 w 69"/>
                <a:gd name="T9" fmla="*/ 10 h 20"/>
                <a:gd name="T10" fmla="*/ 10 w 69"/>
                <a:gd name="T11" fmla="*/ 12 h 20"/>
                <a:gd name="T12" fmla="*/ 7 w 69"/>
                <a:gd name="T13" fmla="*/ 15 h 20"/>
                <a:gd name="T14" fmla="*/ 5 w 69"/>
                <a:gd name="T15" fmla="*/ 16 h 20"/>
                <a:gd name="T16" fmla="*/ 1 w 69"/>
                <a:gd name="T17" fmla="*/ 20 h 20"/>
                <a:gd name="T18" fmla="*/ 0 w 69"/>
                <a:gd name="T19" fmla="*/ 20 h 20"/>
                <a:gd name="T20" fmla="*/ 60 w 69"/>
                <a:gd name="T21" fmla="*/ 20 h 20"/>
                <a:gd name="T22" fmla="*/ 60 w 69"/>
                <a:gd name="T23" fmla="*/ 20 h 20"/>
                <a:gd name="T24" fmla="*/ 64 w 69"/>
                <a:gd name="T25" fmla="*/ 14 h 20"/>
                <a:gd name="T26" fmla="*/ 64 w 69"/>
                <a:gd name="T27" fmla="*/ 12 h 20"/>
                <a:gd name="T28" fmla="*/ 67 w 69"/>
                <a:gd name="T29" fmla="*/ 5 h 20"/>
                <a:gd name="T30" fmla="*/ 67 w 69"/>
                <a:gd name="T31" fmla="*/ 5 h 20"/>
                <a:gd name="T32" fmla="*/ 69 w 69"/>
                <a:gd name="T33" fmla="*/ 0 h 20"/>
                <a:gd name="T34" fmla="*/ 19 w 69"/>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20">
                  <a:moveTo>
                    <a:pt x="19" y="0"/>
                  </a:moveTo>
                  <a:cubicBezTo>
                    <a:pt x="19" y="0"/>
                    <a:pt x="19" y="0"/>
                    <a:pt x="19" y="0"/>
                  </a:cubicBezTo>
                  <a:cubicBezTo>
                    <a:pt x="18" y="2"/>
                    <a:pt x="17" y="4"/>
                    <a:pt x="16" y="5"/>
                  </a:cubicBezTo>
                  <a:cubicBezTo>
                    <a:pt x="15" y="6"/>
                    <a:pt x="15" y="6"/>
                    <a:pt x="14" y="7"/>
                  </a:cubicBezTo>
                  <a:cubicBezTo>
                    <a:pt x="14" y="8"/>
                    <a:pt x="13" y="9"/>
                    <a:pt x="12" y="10"/>
                  </a:cubicBezTo>
                  <a:cubicBezTo>
                    <a:pt x="11" y="11"/>
                    <a:pt x="11" y="11"/>
                    <a:pt x="10" y="12"/>
                  </a:cubicBezTo>
                  <a:cubicBezTo>
                    <a:pt x="9" y="13"/>
                    <a:pt x="8" y="14"/>
                    <a:pt x="7" y="15"/>
                  </a:cubicBezTo>
                  <a:cubicBezTo>
                    <a:pt x="6" y="15"/>
                    <a:pt x="6" y="16"/>
                    <a:pt x="5" y="16"/>
                  </a:cubicBezTo>
                  <a:cubicBezTo>
                    <a:pt x="4" y="17"/>
                    <a:pt x="2" y="18"/>
                    <a:pt x="1" y="20"/>
                  </a:cubicBezTo>
                  <a:cubicBezTo>
                    <a:pt x="0" y="20"/>
                    <a:pt x="0" y="20"/>
                    <a:pt x="0" y="20"/>
                  </a:cubicBezTo>
                  <a:cubicBezTo>
                    <a:pt x="60" y="20"/>
                    <a:pt x="60" y="20"/>
                    <a:pt x="60" y="20"/>
                  </a:cubicBezTo>
                  <a:cubicBezTo>
                    <a:pt x="60" y="20"/>
                    <a:pt x="60" y="20"/>
                    <a:pt x="60" y="20"/>
                  </a:cubicBezTo>
                  <a:cubicBezTo>
                    <a:pt x="61" y="18"/>
                    <a:pt x="63" y="16"/>
                    <a:pt x="64" y="14"/>
                  </a:cubicBezTo>
                  <a:cubicBezTo>
                    <a:pt x="64" y="13"/>
                    <a:pt x="64" y="13"/>
                    <a:pt x="64" y="12"/>
                  </a:cubicBezTo>
                  <a:cubicBezTo>
                    <a:pt x="65" y="10"/>
                    <a:pt x="67" y="7"/>
                    <a:pt x="67" y="5"/>
                  </a:cubicBezTo>
                  <a:cubicBezTo>
                    <a:pt x="67" y="5"/>
                    <a:pt x="67" y="5"/>
                    <a:pt x="67" y="5"/>
                  </a:cubicBezTo>
                  <a:cubicBezTo>
                    <a:pt x="68" y="3"/>
                    <a:pt x="69" y="2"/>
                    <a:pt x="69" y="0"/>
                  </a:cubicBezTo>
                  <a:lnTo>
                    <a:pt x="19"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39" name="组合 38"/>
          <p:cNvGrpSpPr/>
          <p:nvPr/>
        </p:nvGrpSpPr>
        <p:grpSpPr>
          <a:xfrm>
            <a:off x="2505615" y="4660902"/>
            <a:ext cx="1802321" cy="836793"/>
            <a:chOff x="2869526" y="3540317"/>
            <a:chExt cx="1802321" cy="836793"/>
          </a:xfrm>
        </p:grpSpPr>
        <p:sp>
          <p:nvSpPr>
            <p:cNvPr id="40" name="文本框 6"/>
            <p:cNvSpPr txBox="1"/>
            <p:nvPr/>
          </p:nvSpPr>
          <p:spPr bwMode="auto">
            <a:xfrm>
              <a:off x="2869527" y="3861584"/>
              <a:ext cx="1802320" cy="5155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100" dirty="0">
                  <a:solidFill>
                    <a:srgbClr val="46525B"/>
                  </a:solidFill>
                  <a:cs typeface="+mn-ea"/>
                  <a:sym typeface="+mn-lt"/>
                </a:rPr>
                <a:t>您的内容打在这里，或者通过复制您的文本，</a:t>
              </a:r>
              <a:endParaRPr lang="en-US" altLang="zh-CN" sz="1100" dirty="0">
                <a:solidFill>
                  <a:srgbClr val="46525B"/>
                </a:solidFill>
                <a:cs typeface="+mn-ea"/>
                <a:sym typeface="+mn-lt"/>
              </a:endParaRPr>
            </a:p>
          </p:txBody>
        </p:sp>
        <p:sp>
          <p:nvSpPr>
            <p:cNvPr id="41" name="文本框 7"/>
            <p:cNvSpPr txBox="1"/>
            <p:nvPr/>
          </p:nvSpPr>
          <p:spPr bwMode="auto">
            <a:xfrm>
              <a:off x="2869526" y="3540317"/>
              <a:ext cx="1156811" cy="33855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cs typeface="+mn-ea"/>
                  <a:sym typeface="+mn-lt"/>
                </a:rPr>
                <a:t>添加标题</a:t>
              </a:r>
              <a:endParaRPr lang="zh-CN" altLang="en-US" sz="1600" kern="0" dirty="0">
                <a:cs typeface="+mn-ea"/>
                <a:sym typeface="+mn-lt"/>
              </a:endParaRPr>
            </a:p>
          </p:txBody>
        </p:sp>
      </p:grpSp>
      <p:grpSp>
        <p:nvGrpSpPr>
          <p:cNvPr id="42" name="组合 41"/>
          <p:cNvGrpSpPr/>
          <p:nvPr/>
        </p:nvGrpSpPr>
        <p:grpSpPr>
          <a:xfrm>
            <a:off x="4799902" y="4660902"/>
            <a:ext cx="1802321" cy="836793"/>
            <a:chOff x="2869526" y="3540317"/>
            <a:chExt cx="1802321" cy="836793"/>
          </a:xfrm>
        </p:grpSpPr>
        <p:sp>
          <p:nvSpPr>
            <p:cNvPr id="43" name="文本框 6"/>
            <p:cNvSpPr txBox="1"/>
            <p:nvPr/>
          </p:nvSpPr>
          <p:spPr bwMode="auto">
            <a:xfrm>
              <a:off x="2869527" y="3861584"/>
              <a:ext cx="1802320" cy="5155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100" dirty="0">
                  <a:solidFill>
                    <a:srgbClr val="46525B"/>
                  </a:solidFill>
                  <a:cs typeface="+mn-ea"/>
                  <a:sym typeface="+mn-lt"/>
                </a:rPr>
                <a:t>您的内容打在这里，或者通过复制您的文本，</a:t>
              </a:r>
              <a:endParaRPr lang="en-US" altLang="zh-CN" sz="1100" dirty="0">
                <a:solidFill>
                  <a:srgbClr val="46525B"/>
                </a:solidFill>
                <a:cs typeface="+mn-ea"/>
                <a:sym typeface="+mn-lt"/>
              </a:endParaRPr>
            </a:p>
          </p:txBody>
        </p:sp>
        <p:sp>
          <p:nvSpPr>
            <p:cNvPr id="44" name="文本框 7"/>
            <p:cNvSpPr txBox="1"/>
            <p:nvPr/>
          </p:nvSpPr>
          <p:spPr bwMode="auto">
            <a:xfrm>
              <a:off x="2869526" y="3540317"/>
              <a:ext cx="1156811" cy="33855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cs typeface="+mn-ea"/>
                  <a:sym typeface="+mn-lt"/>
                </a:rPr>
                <a:t>添加标题</a:t>
              </a:r>
              <a:endParaRPr lang="zh-CN" altLang="en-US" sz="1600" kern="0" dirty="0">
                <a:cs typeface="+mn-ea"/>
                <a:sym typeface="+mn-lt"/>
              </a:endParaRPr>
            </a:p>
          </p:txBody>
        </p:sp>
      </p:grpSp>
      <p:grpSp>
        <p:nvGrpSpPr>
          <p:cNvPr id="45" name="组合 44"/>
          <p:cNvGrpSpPr/>
          <p:nvPr/>
        </p:nvGrpSpPr>
        <p:grpSpPr>
          <a:xfrm>
            <a:off x="7094189" y="4660902"/>
            <a:ext cx="1802321" cy="836793"/>
            <a:chOff x="2869526" y="3540317"/>
            <a:chExt cx="1802321" cy="836793"/>
          </a:xfrm>
        </p:grpSpPr>
        <p:sp>
          <p:nvSpPr>
            <p:cNvPr id="46" name="文本框 6"/>
            <p:cNvSpPr txBox="1"/>
            <p:nvPr/>
          </p:nvSpPr>
          <p:spPr bwMode="auto">
            <a:xfrm>
              <a:off x="2869527" y="3861584"/>
              <a:ext cx="1802320" cy="5155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100" dirty="0">
                  <a:solidFill>
                    <a:srgbClr val="46525B"/>
                  </a:solidFill>
                  <a:cs typeface="+mn-ea"/>
                  <a:sym typeface="+mn-lt"/>
                </a:rPr>
                <a:t>您的内容打在这里，或者通过复制您的文本，</a:t>
              </a:r>
              <a:endParaRPr lang="en-US" altLang="zh-CN" sz="1100" dirty="0">
                <a:solidFill>
                  <a:srgbClr val="46525B"/>
                </a:solidFill>
                <a:cs typeface="+mn-ea"/>
                <a:sym typeface="+mn-lt"/>
              </a:endParaRPr>
            </a:p>
          </p:txBody>
        </p:sp>
        <p:sp>
          <p:nvSpPr>
            <p:cNvPr id="47" name="文本框 7"/>
            <p:cNvSpPr txBox="1"/>
            <p:nvPr/>
          </p:nvSpPr>
          <p:spPr bwMode="auto">
            <a:xfrm>
              <a:off x="2869526" y="3540317"/>
              <a:ext cx="1156811" cy="33855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cs typeface="+mn-ea"/>
                  <a:sym typeface="+mn-lt"/>
                </a:rPr>
                <a:t>添加标题</a:t>
              </a:r>
              <a:endParaRPr lang="zh-CN" altLang="en-US" sz="1600" kern="0" dirty="0">
                <a:cs typeface="+mn-ea"/>
                <a:sym typeface="+mn-lt"/>
              </a:endParaRPr>
            </a:p>
          </p:txBody>
        </p:sp>
      </p:grpSp>
      <p:grpSp>
        <p:nvGrpSpPr>
          <p:cNvPr id="48" name="组合 47"/>
          <p:cNvGrpSpPr/>
          <p:nvPr/>
        </p:nvGrpSpPr>
        <p:grpSpPr>
          <a:xfrm>
            <a:off x="9388475" y="4660902"/>
            <a:ext cx="1802321" cy="836793"/>
            <a:chOff x="2869526" y="3540317"/>
            <a:chExt cx="1802321" cy="836793"/>
          </a:xfrm>
        </p:grpSpPr>
        <p:sp>
          <p:nvSpPr>
            <p:cNvPr id="49" name="文本框 6"/>
            <p:cNvSpPr txBox="1"/>
            <p:nvPr/>
          </p:nvSpPr>
          <p:spPr bwMode="auto">
            <a:xfrm>
              <a:off x="2869527" y="3861584"/>
              <a:ext cx="1802320" cy="5155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100" dirty="0">
                  <a:solidFill>
                    <a:srgbClr val="46525B"/>
                  </a:solidFill>
                  <a:cs typeface="+mn-ea"/>
                  <a:sym typeface="+mn-lt"/>
                </a:rPr>
                <a:t>您的内容打在这里，或者通过复制您的文本，</a:t>
              </a:r>
              <a:endParaRPr lang="en-US" altLang="zh-CN" sz="1100" dirty="0">
                <a:solidFill>
                  <a:srgbClr val="46525B"/>
                </a:solidFill>
                <a:cs typeface="+mn-ea"/>
                <a:sym typeface="+mn-lt"/>
              </a:endParaRPr>
            </a:p>
          </p:txBody>
        </p:sp>
        <p:sp>
          <p:nvSpPr>
            <p:cNvPr id="50" name="文本框 7"/>
            <p:cNvSpPr txBox="1"/>
            <p:nvPr/>
          </p:nvSpPr>
          <p:spPr bwMode="auto">
            <a:xfrm>
              <a:off x="2869526" y="3540317"/>
              <a:ext cx="1156811" cy="33855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cs typeface="+mn-ea"/>
                  <a:sym typeface="+mn-lt"/>
                </a:rPr>
                <a:t>添加标题</a:t>
              </a:r>
              <a:endParaRPr lang="zh-CN" altLang="en-US" sz="1600" kern="0" dirty="0">
                <a:cs typeface="+mn-ea"/>
                <a:sym typeface="+mn-lt"/>
              </a:endParaRPr>
            </a:p>
          </p:txBody>
        </p:sp>
      </p:grpSp>
      <p:grpSp>
        <p:nvGrpSpPr>
          <p:cNvPr id="51" name="组合 50"/>
          <p:cNvGrpSpPr/>
          <p:nvPr/>
        </p:nvGrpSpPr>
        <p:grpSpPr>
          <a:xfrm>
            <a:off x="979520" y="2160058"/>
            <a:ext cx="1802321" cy="836793"/>
            <a:chOff x="2869526" y="3540317"/>
            <a:chExt cx="1802321" cy="836793"/>
          </a:xfrm>
        </p:grpSpPr>
        <p:sp>
          <p:nvSpPr>
            <p:cNvPr id="52" name="文本框 6"/>
            <p:cNvSpPr txBox="1"/>
            <p:nvPr/>
          </p:nvSpPr>
          <p:spPr bwMode="auto">
            <a:xfrm>
              <a:off x="2869527" y="3861584"/>
              <a:ext cx="1802320" cy="5155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100" dirty="0">
                  <a:solidFill>
                    <a:srgbClr val="46525B"/>
                  </a:solidFill>
                  <a:cs typeface="+mn-ea"/>
                  <a:sym typeface="+mn-lt"/>
                </a:rPr>
                <a:t>您的内容打在这里，或者通过复制您的文本，</a:t>
              </a:r>
              <a:endParaRPr lang="en-US" altLang="zh-CN" sz="1100" dirty="0">
                <a:solidFill>
                  <a:srgbClr val="46525B"/>
                </a:solidFill>
                <a:cs typeface="+mn-ea"/>
                <a:sym typeface="+mn-lt"/>
              </a:endParaRPr>
            </a:p>
          </p:txBody>
        </p:sp>
        <p:sp>
          <p:nvSpPr>
            <p:cNvPr id="53" name="文本框 7"/>
            <p:cNvSpPr txBox="1"/>
            <p:nvPr/>
          </p:nvSpPr>
          <p:spPr bwMode="auto">
            <a:xfrm>
              <a:off x="2869526" y="3540317"/>
              <a:ext cx="1156811" cy="33855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cs typeface="+mn-ea"/>
                  <a:sym typeface="+mn-lt"/>
                </a:rPr>
                <a:t>添加标题</a:t>
              </a:r>
              <a:endParaRPr lang="zh-CN" altLang="en-US" sz="1600" kern="0" dirty="0">
                <a:cs typeface="+mn-ea"/>
                <a:sym typeface="+mn-lt"/>
              </a:endParaRPr>
            </a:p>
          </p:txBody>
        </p:sp>
      </p:grpSp>
      <p:grpSp>
        <p:nvGrpSpPr>
          <p:cNvPr id="54" name="组合 53"/>
          <p:cNvGrpSpPr/>
          <p:nvPr/>
        </p:nvGrpSpPr>
        <p:grpSpPr>
          <a:xfrm>
            <a:off x="3273807" y="2160058"/>
            <a:ext cx="1802321" cy="836793"/>
            <a:chOff x="2869526" y="3540317"/>
            <a:chExt cx="1802321" cy="836793"/>
          </a:xfrm>
        </p:grpSpPr>
        <p:sp>
          <p:nvSpPr>
            <p:cNvPr id="55" name="文本框 6"/>
            <p:cNvSpPr txBox="1"/>
            <p:nvPr/>
          </p:nvSpPr>
          <p:spPr bwMode="auto">
            <a:xfrm>
              <a:off x="2869527" y="3861584"/>
              <a:ext cx="1802320" cy="5155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100" dirty="0">
                  <a:solidFill>
                    <a:srgbClr val="46525B"/>
                  </a:solidFill>
                  <a:cs typeface="+mn-ea"/>
                  <a:sym typeface="+mn-lt"/>
                </a:rPr>
                <a:t>您的内容打在这里，或者通过复制您的文本，</a:t>
              </a:r>
              <a:endParaRPr lang="en-US" altLang="zh-CN" sz="1100" dirty="0">
                <a:solidFill>
                  <a:srgbClr val="46525B"/>
                </a:solidFill>
                <a:cs typeface="+mn-ea"/>
                <a:sym typeface="+mn-lt"/>
              </a:endParaRPr>
            </a:p>
          </p:txBody>
        </p:sp>
        <p:sp>
          <p:nvSpPr>
            <p:cNvPr id="56" name="文本框 7"/>
            <p:cNvSpPr txBox="1"/>
            <p:nvPr/>
          </p:nvSpPr>
          <p:spPr bwMode="auto">
            <a:xfrm>
              <a:off x="2869526" y="3540317"/>
              <a:ext cx="1156811" cy="33855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cs typeface="+mn-ea"/>
                  <a:sym typeface="+mn-lt"/>
                </a:rPr>
                <a:t>添加标题</a:t>
              </a:r>
              <a:endParaRPr lang="zh-CN" altLang="en-US" sz="1600" kern="0" dirty="0">
                <a:cs typeface="+mn-ea"/>
                <a:sym typeface="+mn-lt"/>
              </a:endParaRPr>
            </a:p>
          </p:txBody>
        </p:sp>
      </p:grpSp>
      <p:grpSp>
        <p:nvGrpSpPr>
          <p:cNvPr id="57" name="组合 56"/>
          <p:cNvGrpSpPr/>
          <p:nvPr/>
        </p:nvGrpSpPr>
        <p:grpSpPr>
          <a:xfrm>
            <a:off x="5568094" y="2160058"/>
            <a:ext cx="1802321" cy="836793"/>
            <a:chOff x="2869526" y="3540317"/>
            <a:chExt cx="1802321" cy="836793"/>
          </a:xfrm>
        </p:grpSpPr>
        <p:sp>
          <p:nvSpPr>
            <p:cNvPr id="58" name="文本框 6"/>
            <p:cNvSpPr txBox="1"/>
            <p:nvPr/>
          </p:nvSpPr>
          <p:spPr bwMode="auto">
            <a:xfrm>
              <a:off x="2869527" y="3861584"/>
              <a:ext cx="1802320" cy="5155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100" dirty="0">
                  <a:solidFill>
                    <a:srgbClr val="46525B"/>
                  </a:solidFill>
                  <a:cs typeface="+mn-ea"/>
                  <a:sym typeface="+mn-lt"/>
                </a:rPr>
                <a:t>您的内容打在这里，或者通过复制您的文本，</a:t>
              </a:r>
              <a:endParaRPr lang="en-US" altLang="zh-CN" sz="1100" dirty="0">
                <a:solidFill>
                  <a:srgbClr val="46525B"/>
                </a:solidFill>
                <a:cs typeface="+mn-ea"/>
                <a:sym typeface="+mn-lt"/>
              </a:endParaRPr>
            </a:p>
          </p:txBody>
        </p:sp>
        <p:sp>
          <p:nvSpPr>
            <p:cNvPr id="59" name="文本框 7"/>
            <p:cNvSpPr txBox="1"/>
            <p:nvPr/>
          </p:nvSpPr>
          <p:spPr bwMode="auto">
            <a:xfrm>
              <a:off x="2869526" y="3540317"/>
              <a:ext cx="1156811" cy="33855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cs typeface="+mn-ea"/>
                  <a:sym typeface="+mn-lt"/>
                </a:rPr>
                <a:t>添加标题</a:t>
              </a:r>
              <a:endParaRPr lang="zh-CN" altLang="en-US" sz="1600" kern="0" dirty="0">
                <a:cs typeface="+mn-ea"/>
                <a:sym typeface="+mn-lt"/>
              </a:endParaRPr>
            </a:p>
          </p:txBody>
        </p:sp>
      </p:grpSp>
      <p:grpSp>
        <p:nvGrpSpPr>
          <p:cNvPr id="60" name="组合 59"/>
          <p:cNvGrpSpPr/>
          <p:nvPr/>
        </p:nvGrpSpPr>
        <p:grpSpPr>
          <a:xfrm>
            <a:off x="7862380" y="2160058"/>
            <a:ext cx="1802321" cy="836793"/>
            <a:chOff x="2869526" y="3540317"/>
            <a:chExt cx="1802321" cy="836793"/>
          </a:xfrm>
        </p:grpSpPr>
        <p:sp>
          <p:nvSpPr>
            <p:cNvPr id="61" name="文本框 6"/>
            <p:cNvSpPr txBox="1"/>
            <p:nvPr/>
          </p:nvSpPr>
          <p:spPr bwMode="auto">
            <a:xfrm>
              <a:off x="2869527" y="3861584"/>
              <a:ext cx="1802320" cy="5155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5000"/>
                </a:lnSpc>
              </a:pPr>
              <a:r>
                <a:rPr lang="zh-CN" altLang="en-US" sz="1100" dirty="0">
                  <a:solidFill>
                    <a:srgbClr val="46525B"/>
                  </a:solidFill>
                  <a:cs typeface="+mn-ea"/>
                  <a:sym typeface="+mn-lt"/>
                </a:rPr>
                <a:t>您的内容打在这里，或者通过复制您的文本，</a:t>
              </a:r>
              <a:endParaRPr lang="en-US" altLang="zh-CN" sz="1100" dirty="0">
                <a:solidFill>
                  <a:srgbClr val="46525B"/>
                </a:solidFill>
                <a:cs typeface="+mn-ea"/>
                <a:sym typeface="+mn-lt"/>
              </a:endParaRPr>
            </a:p>
          </p:txBody>
        </p:sp>
        <p:sp>
          <p:nvSpPr>
            <p:cNvPr id="62" name="文本框 7"/>
            <p:cNvSpPr txBox="1"/>
            <p:nvPr/>
          </p:nvSpPr>
          <p:spPr bwMode="auto">
            <a:xfrm>
              <a:off x="2869526" y="3540317"/>
              <a:ext cx="1156811" cy="33855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cs typeface="+mn-ea"/>
                  <a:sym typeface="+mn-lt"/>
                </a:rPr>
                <a:t>添加标题</a:t>
              </a:r>
              <a:endParaRPr lang="zh-CN" altLang="en-US" sz="1600" kern="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left)">
                                      <p:cBhvr>
                                        <p:cTn id="19" dur="500"/>
                                        <p:tgtEl>
                                          <p:spTgt spid="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22472" y="2721332"/>
            <a:ext cx="3487521" cy="4090944"/>
          </a:xfrm>
          <a:prstGeom prst="rect">
            <a:avLst/>
          </a:prstGeom>
        </p:spPr>
      </p:pic>
      <p:grpSp>
        <p:nvGrpSpPr>
          <p:cNvPr id="11" name="组合 10"/>
          <p:cNvGrpSpPr/>
          <p:nvPr/>
        </p:nvGrpSpPr>
        <p:grpSpPr>
          <a:xfrm>
            <a:off x="5954638" y="-710538"/>
            <a:ext cx="4267946" cy="3633914"/>
            <a:chOff x="5954638" y="-710538"/>
            <a:chExt cx="4267946" cy="3633914"/>
          </a:xfrm>
        </p:grpSpPr>
        <p:sp>
          <p:nvSpPr>
            <p:cNvPr id="58" name="Freeform 863"/>
            <p:cNvSpPr>
              <a:spLocks noEditPoints="1"/>
            </p:cNvSpPr>
            <p:nvPr/>
          </p:nvSpPr>
          <p:spPr bwMode="auto">
            <a:xfrm rot="569174">
              <a:off x="7344730" y="893745"/>
              <a:ext cx="511682" cy="554322"/>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59" name="Freeform 865"/>
            <p:cNvSpPr>
              <a:spLocks noEditPoints="1"/>
            </p:cNvSpPr>
            <p:nvPr/>
          </p:nvSpPr>
          <p:spPr bwMode="auto">
            <a:xfrm rot="20416109">
              <a:off x="8059950" y="719960"/>
              <a:ext cx="398463" cy="395288"/>
            </a:xfrm>
            <a:custGeom>
              <a:avLst/>
              <a:gdLst>
                <a:gd name="T0" fmla="*/ 42 w 259"/>
                <a:gd name="T1" fmla="*/ 0 h 257"/>
                <a:gd name="T2" fmla="*/ 108 w 259"/>
                <a:gd name="T3" fmla="*/ 96 h 257"/>
                <a:gd name="T4" fmla="*/ 96 w 259"/>
                <a:gd name="T5" fmla="*/ 82 h 257"/>
                <a:gd name="T6" fmla="*/ 73 w 259"/>
                <a:gd name="T7" fmla="*/ 82 h 257"/>
                <a:gd name="T8" fmla="*/ 73 w 259"/>
                <a:gd name="T9" fmla="*/ 60 h 257"/>
                <a:gd name="T10" fmla="*/ 61 w 259"/>
                <a:gd name="T11" fmla="*/ 48 h 257"/>
                <a:gd name="T12" fmla="*/ 39 w 259"/>
                <a:gd name="T13" fmla="*/ 48 h 257"/>
                <a:gd name="T14" fmla="*/ 42 w 259"/>
                <a:gd name="T15" fmla="*/ 13 h 257"/>
                <a:gd name="T16" fmla="*/ 92 w 259"/>
                <a:gd name="T17" fmla="*/ 121 h 257"/>
                <a:gd name="T18" fmla="*/ 0 w 259"/>
                <a:gd name="T19" fmla="*/ 42 h 257"/>
                <a:gd name="T20" fmla="*/ 35 w 259"/>
                <a:gd name="T21" fmla="*/ 186 h 257"/>
                <a:gd name="T22" fmla="*/ 44 w 259"/>
                <a:gd name="T23" fmla="*/ 239 h 257"/>
                <a:gd name="T24" fmla="*/ 216 w 259"/>
                <a:gd name="T25" fmla="*/ 257 h 257"/>
                <a:gd name="T26" fmla="*/ 172 w 259"/>
                <a:gd name="T27" fmla="*/ 128 h 257"/>
                <a:gd name="T28" fmla="*/ 225 w 259"/>
                <a:gd name="T29" fmla="*/ 71 h 257"/>
                <a:gd name="T30" fmla="*/ 226 w 259"/>
                <a:gd name="T31" fmla="*/ 5 h 257"/>
                <a:gd name="T32" fmla="*/ 203 w 259"/>
                <a:gd name="T33" fmla="*/ 30 h 257"/>
                <a:gd name="T34" fmla="*/ 228 w 259"/>
                <a:gd name="T35" fmla="*/ 57 h 257"/>
                <a:gd name="T36" fmla="*/ 192 w 259"/>
                <a:gd name="T37" fmla="*/ 38 h 257"/>
                <a:gd name="T38" fmla="*/ 192 w 259"/>
                <a:gd name="T39" fmla="*/ 38 h 257"/>
                <a:gd name="T40" fmla="*/ 80 w 259"/>
                <a:gd name="T41" fmla="*/ 154 h 257"/>
                <a:gd name="T42" fmla="*/ 65 w 259"/>
                <a:gd name="T43" fmla="*/ 177 h 257"/>
                <a:gd name="T44" fmla="*/ 187 w 259"/>
                <a:gd name="T45" fmla="*/ 50 h 257"/>
                <a:gd name="T46" fmla="*/ 185 w 259"/>
                <a:gd name="T47" fmla="*/ 65 h 257"/>
                <a:gd name="T48" fmla="*/ 59 w 259"/>
                <a:gd name="T49" fmla="*/ 199 h 257"/>
                <a:gd name="T50" fmla="*/ 193 w 259"/>
                <a:gd name="T51" fmla="*/ 73 h 257"/>
                <a:gd name="T52" fmla="*/ 185 w 259"/>
                <a:gd name="T53" fmla="*/ 65 h 257"/>
                <a:gd name="T54" fmla="*/ 68 w 259"/>
                <a:gd name="T55" fmla="*/ 212 h 257"/>
                <a:gd name="T56" fmla="*/ 207 w 259"/>
                <a:gd name="T57" fmla="*/ 70 h 257"/>
                <a:gd name="T58" fmla="*/ 134 w 259"/>
                <a:gd name="T59" fmla="*/ 162 h 257"/>
                <a:gd name="T60" fmla="*/ 167 w 259"/>
                <a:gd name="T61" fmla="*/ 151 h 257"/>
                <a:gd name="T62" fmla="*/ 175 w 259"/>
                <a:gd name="T63" fmla="*/ 163 h 257"/>
                <a:gd name="T64" fmla="*/ 176 w 259"/>
                <a:gd name="T65" fmla="*/ 185 h 257"/>
                <a:gd name="T66" fmla="*/ 200 w 259"/>
                <a:gd name="T67" fmla="*/ 185 h 257"/>
                <a:gd name="T68" fmla="*/ 209 w 259"/>
                <a:gd name="T69" fmla="*/ 197 h 257"/>
                <a:gd name="T70" fmla="*/ 211 w 259"/>
                <a:gd name="T71" fmla="*/ 219 h 257"/>
                <a:gd name="T72" fmla="*/ 245 w 259"/>
                <a:gd name="T73" fmla="*/ 215 h 257"/>
                <a:gd name="T74" fmla="*/ 134 w 259"/>
                <a:gd name="T75" fmla="*/ 162 h 257"/>
                <a:gd name="T76" fmla="*/ 62 w 259"/>
                <a:gd name="T77" fmla="*/ 219 h 257"/>
                <a:gd name="T78" fmla="*/ 22 w 259"/>
                <a:gd name="T79" fmla="*/ 22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9" h="257">
                  <a:moveTo>
                    <a:pt x="0" y="42"/>
                  </a:moveTo>
                  <a:cubicBezTo>
                    <a:pt x="14" y="27"/>
                    <a:pt x="28" y="13"/>
                    <a:pt x="42" y="0"/>
                  </a:cubicBezTo>
                  <a:cubicBezTo>
                    <a:pt x="71" y="27"/>
                    <a:pt x="99" y="55"/>
                    <a:pt x="126" y="84"/>
                  </a:cubicBezTo>
                  <a:cubicBezTo>
                    <a:pt x="120" y="88"/>
                    <a:pt x="114" y="92"/>
                    <a:pt x="108" y="96"/>
                  </a:cubicBezTo>
                  <a:cubicBezTo>
                    <a:pt x="109" y="90"/>
                    <a:pt x="110" y="84"/>
                    <a:pt x="111" y="78"/>
                  </a:cubicBezTo>
                  <a:cubicBezTo>
                    <a:pt x="106" y="79"/>
                    <a:pt x="101" y="80"/>
                    <a:pt x="96" y="82"/>
                  </a:cubicBezTo>
                  <a:cubicBezTo>
                    <a:pt x="97" y="76"/>
                    <a:pt x="98" y="71"/>
                    <a:pt x="99" y="65"/>
                  </a:cubicBezTo>
                  <a:cubicBezTo>
                    <a:pt x="90" y="71"/>
                    <a:pt x="82" y="77"/>
                    <a:pt x="73" y="82"/>
                  </a:cubicBezTo>
                  <a:cubicBezTo>
                    <a:pt x="78" y="73"/>
                    <a:pt x="85" y="65"/>
                    <a:pt x="90" y="56"/>
                  </a:cubicBezTo>
                  <a:cubicBezTo>
                    <a:pt x="85" y="57"/>
                    <a:pt x="79" y="58"/>
                    <a:pt x="73" y="60"/>
                  </a:cubicBezTo>
                  <a:cubicBezTo>
                    <a:pt x="75" y="54"/>
                    <a:pt x="76" y="49"/>
                    <a:pt x="77" y="44"/>
                  </a:cubicBezTo>
                  <a:cubicBezTo>
                    <a:pt x="72" y="45"/>
                    <a:pt x="67" y="47"/>
                    <a:pt x="61" y="48"/>
                  </a:cubicBezTo>
                  <a:cubicBezTo>
                    <a:pt x="63" y="42"/>
                    <a:pt x="64" y="36"/>
                    <a:pt x="65" y="31"/>
                  </a:cubicBezTo>
                  <a:cubicBezTo>
                    <a:pt x="56" y="36"/>
                    <a:pt x="48" y="43"/>
                    <a:pt x="39" y="48"/>
                  </a:cubicBezTo>
                  <a:cubicBezTo>
                    <a:pt x="43" y="40"/>
                    <a:pt x="49" y="33"/>
                    <a:pt x="55" y="26"/>
                  </a:cubicBezTo>
                  <a:cubicBezTo>
                    <a:pt x="51" y="21"/>
                    <a:pt x="47" y="17"/>
                    <a:pt x="42" y="13"/>
                  </a:cubicBezTo>
                  <a:cubicBezTo>
                    <a:pt x="33" y="23"/>
                    <a:pt x="23" y="32"/>
                    <a:pt x="14" y="42"/>
                  </a:cubicBezTo>
                  <a:cubicBezTo>
                    <a:pt x="40" y="68"/>
                    <a:pt x="67" y="93"/>
                    <a:pt x="92" y="121"/>
                  </a:cubicBezTo>
                  <a:cubicBezTo>
                    <a:pt x="86" y="123"/>
                    <a:pt x="80" y="123"/>
                    <a:pt x="76" y="118"/>
                  </a:cubicBezTo>
                  <a:cubicBezTo>
                    <a:pt x="51" y="93"/>
                    <a:pt x="25" y="67"/>
                    <a:pt x="0" y="42"/>
                  </a:cubicBezTo>
                  <a:close/>
                  <a:moveTo>
                    <a:pt x="194" y="26"/>
                  </a:moveTo>
                  <a:cubicBezTo>
                    <a:pt x="141" y="79"/>
                    <a:pt x="87" y="132"/>
                    <a:pt x="35" y="186"/>
                  </a:cubicBezTo>
                  <a:cubicBezTo>
                    <a:pt x="21" y="208"/>
                    <a:pt x="10" y="232"/>
                    <a:pt x="1" y="256"/>
                  </a:cubicBezTo>
                  <a:cubicBezTo>
                    <a:pt x="16" y="253"/>
                    <a:pt x="30" y="245"/>
                    <a:pt x="44" y="239"/>
                  </a:cubicBezTo>
                  <a:cubicBezTo>
                    <a:pt x="79" y="225"/>
                    <a:pt x="100" y="192"/>
                    <a:pt x="127" y="169"/>
                  </a:cubicBezTo>
                  <a:cubicBezTo>
                    <a:pt x="157" y="198"/>
                    <a:pt x="186" y="228"/>
                    <a:pt x="216" y="257"/>
                  </a:cubicBezTo>
                  <a:cubicBezTo>
                    <a:pt x="231" y="244"/>
                    <a:pt x="245" y="230"/>
                    <a:pt x="259" y="216"/>
                  </a:cubicBezTo>
                  <a:cubicBezTo>
                    <a:pt x="231" y="186"/>
                    <a:pt x="200" y="158"/>
                    <a:pt x="172" y="128"/>
                  </a:cubicBezTo>
                  <a:cubicBezTo>
                    <a:pt x="172" y="125"/>
                    <a:pt x="172" y="125"/>
                    <a:pt x="172" y="125"/>
                  </a:cubicBezTo>
                  <a:cubicBezTo>
                    <a:pt x="188" y="106"/>
                    <a:pt x="207" y="89"/>
                    <a:pt x="225" y="71"/>
                  </a:cubicBezTo>
                  <a:cubicBezTo>
                    <a:pt x="235" y="60"/>
                    <a:pt x="248" y="51"/>
                    <a:pt x="253" y="36"/>
                  </a:cubicBezTo>
                  <a:cubicBezTo>
                    <a:pt x="258" y="20"/>
                    <a:pt x="242" y="2"/>
                    <a:pt x="226" y="5"/>
                  </a:cubicBezTo>
                  <a:cubicBezTo>
                    <a:pt x="212" y="6"/>
                    <a:pt x="203" y="17"/>
                    <a:pt x="194" y="26"/>
                  </a:cubicBezTo>
                  <a:close/>
                  <a:moveTo>
                    <a:pt x="203" y="30"/>
                  </a:moveTo>
                  <a:cubicBezTo>
                    <a:pt x="213" y="22"/>
                    <a:pt x="229" y="6"/>
                    <a:pt x="241" y="21"/>
                  </a:cubicBezTo>
                  <a:cubicBezTo>
                    <a:pt x="250" y="34"/>
                    <a:pt x="235" y="46"/>
                    <a:pt x="228" y="57"/>
                  </a:cubicBezTo>
                  <a:cubicBezTo>
                    <a:pt x="221" y="46"/>
                    <a:pt x="212" y="38"/>
                    <a:pt x="203" y="30"/>
                  </a:cubicBezTo>
                  <a:close/>
                  <a:moveTo>
                    <a:pt x="192" y="38"/>
                  </a:moveTo>
                  <a:cubicBezTo>
                    <a:pt x="208" y="38"/>
                    <a:pt x="220" y="51"/>
                    <a:pt x="221" y="67"/>
                  </a:cubicBezTo>
                  <a:cubicBezTo>
                    <a:pt x="211" y="57"/>
                    <a:pt x="202" y="47"/>
                    <a:pt x="192" y="38"/>
                  </a:cubicBezTo>
                  <a:close/>
                  <a:moveTo>
                    <a:pt x="167" y="67"/>
                  </a:moveTo>
                  <a:cubicBezTo>
                    <a:pt x="138" y="96"/>
                    <a:pt x="109" y="125"/>
                    <a:pt x="80" y="154"/>
                  </a:cubicBezTo>
                  <a:cubicBezTo>
                    <a:pt x="69" y="165"/>
                    <a:pt x="57" y="175"/>
                    <a:pt x="48" y="189"/>
                  </a:cubicBezTo>
                  <a:cubicBezTo>
                    <a:pt x="54" y="186"/>
                    <a:pt x="60" y="182"/>
                    <a:pt x="65" y="177"/>
                  </a:cubicBezTo>
                  <a:cubicBezTo>
                    <a:pt x="96" y="145"/>
                    <a:pt x="128" y="114"/>
                    <a:pt x="159" y="83"/>
                  </a:cubicBezTo>
                  <a:cubicBezTo>
                    <a:pt x="169" y="73"/>
                    <a:pt x="180" y="63"/>
                    <a:pt x="187" y="50"/>
                  </a:cubicBezTo>
                  <a:cubicBezTo>
                    <a:pt x="180" y="55"/>
                    <a:pt x="173" y="61"/>
                    <a:pt x="167" y="67"/>
                  </a:cubicBezTo>
                  <a:close/>
                  <a:moveTo>
                    <a:pt x="185" y="65"/>
                  </a:moveTo>
                  <a:cubicBezTo>
                    <a:pt x="150" y="100"/>
                    <a:pt x="116" y="135"/>
                    <a:pt x="81" y="169"/>
                  </a:cubicBezTo>
                  <a:cubicBezTo>
                    <a:pt x="73" y="178"/>
                    <a:pt x="62" y="186"/>
                    <a:pt x="59" y="199"/>
                  </a:cubicBezTo>
                  <a:cubicBezTo>
                    <a:pt x="73" y="195"/>
                    <a:pt x="81" y="184"/>
                    <a:pt x="91" y="174"/>
                  </a:cubicBezTo>
                  <a:cubicBezTo>
                    <a:pt x="125" y="140"/>
                    <a:pt x="159" y="107"/>
                    <a:pt x="193" y="73"/>
                  </a:cubicBezTo>
                  <a:cubicBezTo>
                    <a:pt x="198" y="68"/>
                    <a:pt x="200" y="61"/>
                    <a:pt x="202" y="55"/>
                  </a:cubicBezTo>
                  <a:cubicBezTo>
                    <a:pt x="196" y="57"/>
                    <a:pt x="190" y="60"/>
                    <a:pt x="185" y="65"/>
                  </a:cubicBezTo>
                  <a:close/>
                  <a:moveTo>
                    <a:pt x="100" y="174"/>
                  </a:moveTo>
                  <a:cubicBezTo>
                    <a:pt x="89" y="186"/>
                    <a:pt x="74" y="196"/>
                    <a:pt x="68" y="212"/>
                  </a:cubicBezTo>
                  <a:cubicBezTo>
                    <a:pt x="106" y="179"/>
                    <a:pt x="140" y="140"/>
                    <a:pt x="177" y="105"/>
                  </a:cubicBezTo>
                  <a:cubicBezTo>
                    <a:pt x="187" y="94"/>
                    <a:pt x="201" y="85"/>
                    <a:pt x="207" y="70"/>
                  </a:cubicBezTo>
                  <a:cubicBezTo>
                    <a:pt x="169" y="102"/>
                    <a:pt x="136" y="139"/>
                    <a:pt x="100" y="174"/>
                  </a:cubicBezTo>
                  <a:close/>
                  <a:moveTo>
                    <a:pt x="134" y="162"/>
                  </a:moveTo>
                  <a:cubicBezTo>
                    <a:pt x="144" y="151"/>
                    <a:pt x="155" y="141"/>
                    <a:pt x="166" y="132"/>
                  </a:cubicBezTo>
                  <a:cubicBezTo>
                    <a:pt x="167" y="138"/>
                    <a:pt x="167" y="145"/>
                    <a:pt x="167" y="151"/>
                  </a:cubicBezTo>
                  <a:cubicBezTo>
                    <a:pt x="172" y="150"/>
                    <a:pt x="176" y="149"/>
                    <a:pt x="181" y="147"/>
                  </a:cubicBezTo>
                  <a:cubicBezTo>
                    <a:pt x="179" y="153"/>
                    <a:pt x="177" y="158"/>
                    <a:pt x="175" y="163"/>
                  </a:cubicBezTo>
                  <a:cubicBezTo>
                    <a:pt x="181" y="161"/>
                    <a:pt x="187" y="160"/>
                    <a:pt x="193" y="158"/>
                  </a:cubicBezTo>
                  <a:cubicBezTo>
                    <a:pt x="188" y="167"/>
                    <a:pt x="181" y="176"/>
                    <a:pt x="176" y="185"/>
                  </a:cubicBezTo>
                  <a:cubicBezTo>
                    <a:pt x="185" y="180"/>
                    <a:pt x="192" y="172"/>
                    <a:pt x="202" y="169"/>
                  </a:cubicBezTo>
                  <a:cubicBezTo>
                    <a:pt x="202" y="174"/>
                    <a:pt x="201" y="180"/>
                    <a:pt x="200" y="185"/>
                  </a:cubicBezTo>
                  <a:cubicBezTo>
                    <a:pt x="205" y="184"/>
                    <a:pt x="210" y="183"/>
                    <a:pt x="215" y="181"/>
                  </a:cubicBezTo>
                  <a:cubicBezTo>
                    <a:pt x="213" y="186"/>
                    <a:pt x="211" y="192"/>
                    <a:pt x="209" y="197"/>
                  </a:cubicBezTo>
                  <a:cubicBezTo>
                    <a:pt x="215" y="195"/>
                    <a:pt x="221" y="194"/>
                    <a:pt x="227" y="192"/>
                  </a:cubicBezTo>
                  <a:cubicBezTo>
                    <a:pt x="222" y="201"/>
                    <a:pt x="216" y="210"/>
                    <a:pt x="211" y="219"/>
                  </a:cubicBezTo>
                  <a:cubicBezTo>
                    <a:pt x="218" y="214"/>
                    <a:pt x="225" y="208"/>
                    <a:pt x="232" y="203"/>
                  </a:cubicBezTo>
                  <a:cubicBezTo>
                    <a:pt x="237" y="207"/>
                    <a:pt x="241" y="211"/>
                    <a:pt x="245" y="215"/>
                  </a:cubicBezTo>
                  <a:cubicBezTo>
                    <a:pt x="236" y="225"/>
                    <a:pt x="226" y="235"/>
                    <a:pt x="217" y="244"/>
                  </a:cubicBezTo>
                  <a:cubicBezTo>
                    <a:pt x="189" y="217"/>
                    <a:pt x="162" y="189"/>
                    <a:pt x="134" y="162"/>
                  </a:cubicBezTo>
                  <a:close/>
                  <a:moveTo>
                    <a:pt x="39" y="195"/>
                  </a:moveTo>
                  <a:cubicBezTo>
                    <a:pt x="51" y="197"/>
                    <a:pt x="61" y="206"/>
                    <a:pt x="62" y="219"/>
                  </a:cubicBezTo>
                  <a:cubicBezTo>
                    <a:pt x="53" y="225"/>
                    <a:pt x="45" y="230"/>
                    <a:pt x="36" y="236"/>
                  </a:cubicBezTo>
                  <a:cubicBezTo>
                    <a:pt x="31" y="232"/>
                    <a:pt x="27" y="228"/>
                    <a:pt x="22" y="224"/>
                  </a:cubicBezTo>
                  <a:cubicBezTo>
                    <a:pt x="27" y="214"/>
                    <a:pt x="33" y="205"/>
                    <a:pt x="39" y="19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0" name="Freeform 866"/>
            <p:cNvSpPr>
              <a:spLocks noEditPoints="1"/>
            </p:cNvSpPr>
            <p:nvPr/>
          </p:nvSpPr>
          <p:spPr bwMode="auto">
            <a:xfrm>
              <a:off x="8472359" y="2160886"/>
              <a:ext cx="214173" cy="295154"/>
            </a:xfrm>
            <a:custGeom>
              <a:avLst/>
              <a:gdLst>
                <a:gd name="T0" fmla="*/ 45 w 207"/>
                <a:gd name="T1" fmla="*/ 73 h 286"/>
                <a:gd name="T2" fmla="*/ 118 w 207"/>
                <a:gd name="T3" fmla="*/ 11 h 286"/>
                <a:gd name="T4" fmla="*/ 165 w 207"/>
                <a:gd name="T5" fmla="*/ 74 h 286"/>
                <a:gd name="T6" fmla="*/ 202 w 207"/>
                <a:gd name="T7" fmla="*/ 127 h 286"/>
                <a:gd name="T8" fmla="*/ 175 w 207"/>
                <a:gd name="T9" fmla="*/ 145 h 286"/>
                <a:gd name="T10" fmla="*/ 164 w 207"/>
                <a:gd name="T11" fmla="*/ 87 h 286"/>
                <a:gd name="T12" fmla="*/ 124 w 207"/>
                <a:gd name="T13" fmla="*/ 142 h 286"/>
                <a:gd name="T14" fmla="*/ 78 w 207"/>
                <a:gd name="T15" fmla="*/ 137 h 286"/>
                <a:gd name="T16" fmla="*/ 44 w 207"/>
                <a:gd name="T17" fmla="*/ 88 h 286"/>
                <a:gd name="T18" fmla="*/ 34 w 207"/>
                <a:gd name="T19" fmla="*/ 145 h 286"/>
                <a:gd name="T20" fmla="*/ 8 w 207"/>
                <a:gd name="T21" fmla="*/ 130 h 286"/>
                <a:gd name="T22" fmla="*/ 45 w 207"/>
                <a:gd name="T23" fmla="*/ 73 h 286"/>
                <a:gd name="T24" fmla="*/ 85 w 207"/>
                <a:gd name="T25" fmla="*/ 86 h 286"/>
                <a:gd name="T26" fmla="*/ 81 w 207"/>
                <a:gd name="T27" fmla="*/ 66 h 286"/>
                <a:gd name="T28" fmla="*/ 63 w 207"/>
                <a:gd name="T29" fmla="*/ 90 h 286"/>
                <a:gd name="T30" fmla="*/ 91 w 207"/>
                <a:gd name="T31" fmla="*/ 134 h 286"/>
                <a:gd name="T32" fmla="*/ 120 w 207"/>
                <a:gd name="T33" fmla="*/ 133 h 286"/>
                <a:gd name="T34" fmla="*/ 148 w 207"/>
                <a:gd name="T35" fmla="*/ 81 h 286"/>
                <a:gd name="T36" fmla="*/ 103 w 207"/>
                <a:gd name="T37" fmla="*/ 80 h 286"/>
                <a:gd name="T38" fmla="*/ 104 w 207"/>
                <a:gd name="T39" fmla="*/ 61 h 286"/>
                <a:gd name="T40" fmla="*/ 85 w 207"/>
                <a:gd name="T41" fmla="*/ 86 h 286"/>
                <a:gd name="T42" fmla="*/ 31 w 207"/>
                <a:gd name="T43" fmla="*/ 183 h 286"/>
                <a:gd name="T44" fmla="*/ 70 w 207"/>
                <a:gd name="T45" fmla="*/ 155 h 286"/>
                <a:gd name="T46" fmla="*/ 67 w 207"/>
                <a:gd name="T47" fmla="*/ 206 h 286"/>
                <a:gd name="T48" fmla="*/ 105 w 207"/>
                <a:gd name="T49" fmla="*/ 183 h 286"/>
                <a:gd name="T50" fmla="*/ 144 w 207"/>
                <a:gd name="T51" fmla="*/ 206 h 286"/>
                <a:gd name="T52" fmla="*/ 140 w 207"/>
                <a:gd name="T53" fmla="*/ 156 h 286"/>
                <a:gd name="T54" fmla="*/ 179 w 207"/>
                <a:gd name="T55" fmla="*/ 181 h 286"/>
                <a:gd name="T56" fmla="*/ 197 w 207"/>
                <a:gd name="T57" fmla="*/ 286 h 286"/>
                <a:gd name="T58" fmla="*/ 14 w 207"/>
                <a:gd name="T59" fmla="*/ 286 h 286"/>
                <a:gd name="T60" fmla="*/ 31 w 207"/>
                <a:gd name="T61" fmla="*/ 18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 h="286">
                  <a:moveTo>
                    <a:pt x="45" y="73"/>
                  </a:moveTo>
                  <a:cubicBezTo>
                    <a:pt x="42" y="35"/>
                    <a:pt x="81" y="0"/>
                    <a:pt x="118" y="11"/>
                  </a:cubicBezTo>
                  <a:cubicBezTo>
                    <a:pt x="147" y="17"/>
                    <a:pt x="164" y="46"/>
                    <a:pt x="165" y="74"/>
                  </a:cubicBezTo>
                  <a:cubicBezTo>
                    <a:pt x="186" y="82"/>
                    <a:pt x="207" y="103"/>
                    <a:pt x="202" y="127"/>
                  </a:cubicBezTo>
                  <a:cubicBezTo>
                    <a:pt x="200" y="140"/>
                    <a:pt x="185" y="143"/>
                    <a:pt x="175" y="145"/>
                  </a:cubicBezTo>
                  <a:cubicBezTo>
                    <a:pt x="174" y="125"/>
                    <a:pt x="174" y="104"/>
                    <a:pt x="164" y="87"/>
                  </a:cubicBezTo>
                  <a:cubicBezTo>
                    <a:pt x="153" y="107"/>
                    <a:pt x="142" y="127"/>
                    <a:pt x="124" y="142"/>
                  </a:cubicBezTo>
                  <a:cubicBezTo>
                    <a:pt x="111" y="153"/>
                    <a:pt x="90" y="150"/>
                    <a:pt x="78" y="137"/>
                  </a:cubicBezTo>
                  <a:cubicBezTo>
                    <a:pt x="65" y="122"/>
                    <a:pt x="55" y="105"/>
                    <a:pt x="44" y="88"/>
                  </a:cubicBezTo>
                  <a:cubicBezTo>
                    <a:pt x="35" y="106"/>
                    <a:pt x="33" y="125"/>
                    <a:pt x="34" y="145"/>
                  </a:cubicBezTo>
                  <a:cubicBezTo>
                    <a:pt x="24" y="142"/>
                    <a:pt x="11" y="142"/>
                    <a:pt x="8" y="130"/>
                  </a:cubicBezTo>
                  <a:cubicBezTo>
                    <a:pt x="0" y="104"/>
                    <a:pt x="22" y="81"/>
                    <a:pt x="45" y="73"/>
                  </a:cubicBezTo>
                  <a:close/>
                  <a:moveTo>
                    <a:pt x="85" y="86"/>
                  </a:moveTo>
                  <a:cubicBezTo>
                    <a:pt x="83" y="79"/>
                    <a:pt x="82" y="73"/>
                    <a:pt x="81" y="66"/>
                  </a:cubicBezTo>
                  <a:cubicBezTo>
                    <a:pt x="76" y="75"/>
                    <a:pt x="65" y="80"/>
                    <a:pt x="63" y="90"/>
                  </a:cubicBezTo>
                  <a:cubicBezTo>
                    <a:pt x="67" y="107"/>
                    <a:pt x="76" y="124"/>
                    <a:pt x="91" y="134"/>
                  </a:cubicBezTo>
                  <a:cubicBezTo>
                    <a:pt x="99" y="142"/>
                    <a:pt x="112" y="141"/>
                    <a:pt x="120" y="133"/>
                  </a:cubicBezTo>
                  <a:cubicBezTo>
                    <a:pt x="136" y="120"/>
                    <a:pt x="143" y="100"/>
                    <a:pt x="148" y="81"/>
                  </a:cubicBezTo>
                  <a:cubicBezTo>
                    <a:pt x="133" y="81"/>
                    <a:pt x="118" y="81"/>
                    <a:pt x="103" y="80"/>
                  </a:cubicBezTo>
                  <a:cubicBezTo>
                    <a:pt x="103" y="74"/>
                    <a:pt x="104" y="67"/>
                    <a:pt x="104" y="61"/>
                  </a:cubicBezTo>
                  <a:cubicBezTo>
                    <a:pt x="98" y="69"/>
                    <a:pt x="92" y="78"/>
                    <a:pt x="85" y="86"/>
                  </a:cubicBezTo>
                  <a:close/>
                  <a:moveTo>
                    <a:pt x="31" y="183"/>
                  </a:moveTo>
                  <a:cubicBezTo>
                    <a:pt x="35" y="166"/>
                    <a:pt x="56" y="162"/>
                    <a:pt x="70" y="155"/>
                  </a:cubicBezTo>
                  <a:cubicBezTo>
                    <a:pt x="68" y="172"/>
                    <a:pt x="67" y="189"/>
                    <a:pt x="67" y="206"/>
                  </a:cubicBezTo>
                  <a:cubicBezTo>
                    <a:pt x="80" y="198"/>
                    <a:pt x="92" y="191"/>
                    <a:pt x="105" y="183"/>
                  </a:cubicBezTo>
                  <a:cubicBezTo>
                    <a:pt x="118" y="191"/>
                    <a:pt x="131" y="199"/>
                    <a:pt x="144" y="206"/>
                  </a:cubicBezTo>
                  <a:cubicBezTo>
                    <a:pt x="143" y="189"/>
                    <a:pt x="142" y="172"/>
                    <a:pt x="140" y="156"/>
                  </a:cubicBezTo>
                  <a:cubicBezTo>
                    <a:pt x="154" y="161"/>
                    <a:pt x="173" y="165"/>
                    <a:pt x="179" y="181"/>
                  </a:cubicBezTo>
                  <a:cubicBezTo>
                    <a:pt x="190" y="215"/>
                    <a:pt x="197" y="250"/>
                    <a:pt x="197" y="286"/>
                  </a:cubicBezTo>
                  <a:cubicBezTo>
                    <a:pt x="136" y="286"/>
                    <a:pt x="75" y="286"/>
                    <a:pt x="14" y="286"/>
                  </a:cubicBezTo>
                  <a:cubicBezTo>
                    <a:pt x="13" y="251"/>
                    <a:pt x="20" y="216"/>
                    <a:pt x="31" y="18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61" name="组合 60"/>
            <p:cNvGrpSpPr/>
            <p:nvPr/>
          </p:nvGrpSpPr>
          <p:grpSpPr>
            <a:xfrm>
              <a:off x="6700888" y="952844"/>
              <a:ext cx="482600" cy="363538"/>
              <a:chOff x="1748532" y="1557893"/>
              <a:chExt cx="482600" cy="363538"/>
            </a:xfrm>
            <a:solidFill>
              <a:schemeClr val="tx1">
                <a:lumMod val="75000"/>
                <a:lumOff val="25000"/>
              </a:schemeClr>
            </a:solidFill>
          </p:grpSpPr>
          <p:sp>
            <p:nvSpPr>
              <p:cNvPr id="62" name="Freeform 867"/>
              <p:cNvSpPr>
                <a:spLocks noEditPoints="1"/>
              </p:cNvSpPr>
              <p:nvPr/>
            </p:nvSpPr>
            <p:spPr bwMode="auto">
              <a:xfrm>
                <a:off x="1748532" y="1557893"/>
                <a:ext cx="482600" cy="363538"/>
              </a:xfrm>
              <a:custGeom>
                <a:avLst/>
                <a:gdLst>
                  <a:gd name="T0" fmla="*/ 51 w 314"/>
                  <a:gd name="T1" fmla="*/ 3 h 236"/>
                  <a:gd name="T2" fmla="*/ 157 w 314"/>
                  <a:gd name="T3" fmla="*/ 25 h 236"/>
                  <a:gd name="T4" fmla="*/ 265 w 314"/>
                  <a:gd name="T5" fmla="*/ 4 h 236"/>
                  <a:gd name="T6" fmla="*/ 287 w 314"/>
                  <a:gd name="T7" fmla="*/ 42 h 236"/>
                  <a:gd name="T8" fmla="*/ 314 w 314"/>
                  <a:gd name="T9" fmla="*/ 200 h 236"/>
                  <a:gd name="T10" fmla="*/ 193 w 314"/>
                  <a:gd name="T11" fmla="*/ 214 h 236"/>
                  <a:gd name="T12" fmla="*/ 157 w 314"/>
                  <a:gd name="T13" fmla="*/ 234 h 236"/>
                  <a:gd name="T14" fmla="*/ 120 w 314"/>
                  <a:gd name="T15" fmla="*/ 213 h 236"/>
                  <a:gd name="T16" fmla="*/ 0 w 314"/>
                  <a:gd name="T17" fmla="*/ 201 h 236"/>
                  <a:gd name="T18" fmla="*/ 21 w 314"/>
                  <a:gd name="T19" fmla="*/ 71 h 236"/>
                  <a:gd name="T20" fmla="*/ 40 w 314"/>
                  <a:gd name="T21" fmla="*/ 35 h 236"/>
                  <a:gd name="T22" fmla="*/ 51 w 314"/>
                  <a:gd name="T23" fmla="*/ 3 h 236"/>
                  <a:gd name="T24" fmla="*/ 57 w 314"/>
                  <a:gd name="T25" fmla="*/ 13 h 236"/>
                  <a:gd name="T26" fmla="*/ 29 w 314"/>
                  <a:gd name="T27" fmla="*/ 172 h 236"/>
                  <a:gd name="T28" fmla="*/ 156 w 314"/>
                  <a:gd name="T29" fmla="*/ 202 h 236"/>
                  <a:gd name="T30" fmla="*/ 284 w 314"/>
                  <a:gd name="T31" fmla="*/ 172 h 236"/>
                  <a:gd name="T32" fmla="*/ 256 w 314"/>
                  <a:gd name="T33" fmla="*/ 13 h 236"/>
                  <a:gd name="T34" fmla="*/ 162 w 314"/>
                  <a:gd name="T35" fmla="*/ 34 h 236"/>
                  <a:gd name="T36" fmla="*/ 158 w 314"/>
                  <a:gd name="T37" fmla="*/ 83 h 236"/>
                  <a:gd name="T38" fmla="*/ 140 w 314"/>
                  <a:gd name="T39" fmla="*/ 29 h 236"/>
                  <a:gd name="T40" fmla="*/ 57 w 314"/>
                  <a:gd name="T41" fmla="*/ 13 h 236"/>
                  <a:gd name="T42" fmla="*/ 13 w 314"/>
                  <a:gd name="T43" fmla="*/ 183 h 236"/>
                  <a:gd name="T44" fmla="*/ 60 w 314"/>
                  <a:gd name="T45" fmla="*/ 191 h 236"/>
                  <a:gd name="T46" fmla="*/ 120 w 314"/>
                  <a:gd name="T47" fmla="*/ 196 h 236"/>
                  <a:gd name="T48" fmla="*/ 13 w 314"/>
                  <a:gd name="T49" fmla="*/ 183 h 236"/>
                  <a:gd name="T50" fmla="*/ 192 w 314"/>
                  <a:gd name="T51" fmla="*/ 196 h 236"/>
                  <a:gd name="T52" fmla="*/ 253 w 314"/>
                  <a:gd name="T53" fmla="*/ 191 h 236"/>
                  <a:gd name="T54" fmla="*/ 299 w 314"/>
                  <a:gd name="T55" fmla="*/ 183 h 236"/>
                  <a:gd name="T56" fmla="*/ 192 w 314"/>
                  <a:gd name="T57" fmla="*/ 196 h 236"/>
                  <a:gd name="T58" fmla="*/ 136 w 314"/>
                  <a:gd name="T59" fmla="*/ 204 h 236"/>
                  <a:gd name="T60" fmla="*/ 178 w 314"/>
                  <a:gd name="T61" fmla="*/ 204 h 236"/>
                  <a:gd name="T62" fmla="*/ 156 w 314"/>
                  <a:gd name="T63" fmla="*/ 216 h 236"/>
                  <a:gd name="T64" fmla="*/ 136 w 314"/>
                  <a:gd name="T65"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 h="236">
                    <a:moveTo>
                      <a:pt x="51" y="3"/>
                    </a:moveTo>
                    <a:cubicBezTo>
                      <a:pt x="87" y="0"/>
                      <a:pt x="124" y="9"/>
                      <a:pt x="157" y="25"/>
                    </a:cubicBezTo>
                    <a:cubicBezTo>
                      <a:pt x="190" y="8"/>
                      <a:pt x="228" y="0"/>
                      <a:pt x="265" y="4"/>
                    </a:cubicBezTo>
                    <a:cubicBezTo>
                      <a:pt x="269" y="18"/>
                      <a:pt x="268" y="39"/>
                      <a:pt x="287" y="42"/>
                    </a:cubicBezTo>
                    <a:cubicBezTo>
                      <a:pt x="296" y="94"/>
                      <a:pt x="307" y="147"/>
                      <a:pt x="314" y="200"/>
                    </a:cubicBezTo>
                    <a:cubicBezTo>
                      <a:pt x="274" y="207"/>
                      <a:pt x="233" y="207"/>
                      <a:pt x="193" y="214"/>
                    </a:cubicBezTo>
                    <a:cubicBezTo>
                      <a:pt x="182" y="222"/>
                      <a:pt x="172" y="236"/>
                      <a:pt x="157" y="234"/>
                    </a:cubicBezTo>
                    <a:cubicBezTo>
                      <a:pt x="141" y="235"/>
                      <a:pt x="131" y="223"/>
                      <a:pt x="120" y="213"/>
                    </a:cubicBezTo>
                    <a:cubicBezTo>
                      <a:pt x="80" y="208"/>
                      <a:pt x="40" y="206"/>
                      <a:pt x="0" y="201"/>
                    </a:cubicBezTo>
                    <a:cubicBezTo>
                      <a:pt x="3" y="157"/>
                      <a:pt x="14" y="114"/>
                      <a:pt x="21" y="71"/>
                    </a:cubicBezTo>
                    <a:cubicBezTo>
                      <a:pt x="24" y="57"/>
                      <a:pt x="22" y="37"/>
                      <a:pt x="40" y="35"/>
                    </a:cubicBezTo>
                    <a:cubicBezTo>
                      <a:pt x="44" y="25"/>
                      <a:pt x="44" y="12"/>
                      <a:pt x="51" y="3"/>
                    </a:cubicBezTo>
                    <a:close/>
                    <a:moveTo>
                      <a:pt x="57" y="13"/>
                    </a:moveTo>
                    <a:cubicBezTo>
                      <a:pt x="48" y="66"/>
                      <a:pt x="38" y="119"/>
                      <a:pt x="29" y="172"/>
                    </a:cubicBezTo>
                    <a:cubicBezTo>
                      <a:pt x="73" y="172"/>
                      <a:pt x="120" y="175"/>
                      <a:pt x="156" y="202"/>
                    </a:cubicBezTo>
                    <a:cubicBezTo>
                      <a:pt x="193" y="176"/>
                      <a:pt x="240" y="172"/>
                      <a:pt x="284" y="172"/>
                    </a:cubicBezTo>
                    <a:cubicBezTo>
                      <a:pt x="275" y="119"/>
                      <a:pt x="265" y="66"/>
                      <a:pt x="256" y="13"/>
                    </a:cubicBezTo>
                    <a:cubicBezTo>
                      <a:pt x="224" y="13"/>
                      <a:pt x="191" y="20"/>
                      <a:pt x="162" y="34"/>
                    </a:cubicBezTo>
                    <a:cubicBezTo>
                      <a:pt x="160" y="51"/>
                      <a:pt x="161" y="67"/>
                      <a:pt x="158" y="83"/>
                    </a:cubicBezTo>
                    <a:cubicBezTo>
                      <a:pt x="145" y="67"/>
                      <a:pt x="164" y="36"/>
                      <a:pt x="140" y="29"/>
                    </a:cubicBezTo>
                    <a:cubicBezTo>
                      <a:pt x="114" y="18"/>
                      <a:pt x="85" y="13"/>
                      <a:pt x="57" y="13"/>
                    </a:cubicBezTo>
                    <a:close/>
                    <a:moveTo>
                      <a:pt x="13" y="183"/>
                    </a:moveTo>
                    <a:cubicBezTo>
                      <a:pt x="28" y="190"/>
                      <a:pt x="44" y="190"/>
                      <a:pt x="60" y="191"/>
                    </a:cubicBezTo>
                    <a:cubicBezTo>
                      <a:pt x="80" y="193"/>
                      <a:pt x="100" y="197"/>
                      <a:pt x="120" y="196"/>
                    </a:cubicBezTo>
                    <a:cubicBezTo>
                      <a:pt x="87" y="182"/>
                      <a:pt x="49" y="182"/>
                      <a:pt x="13" y="183"/>
                    </a:cubicBezTo>
                    <a:close/>
                    <a:moveTo>
                      <a:pt x="192" y="196"/>
                    </a:moveTo>
                    <a:cubicBezTo>
                      <a:pt x="212" y="197"/>
                      <a:pt x="233" y="193"/>
                      <a:pt x="253" y="191"/>
                    </a:cubicBezTo>
                    <a:cubicBezTo>
                      <a:pt x="269" y="190"/>
                      <a:pt x="285" y="190"/>
                      <a:pt x="299" y="183"/>
                    </a:cubicBezTo>
                    <a:cubicBezTo>
                      <a:pt x="263" y="181"/>
                      <a:pt x="226" y="182"/>
                      <a:pt x="192" y="196"/>
                    </a:cubicBezTo>
                    <a:close/>
                    <a:moveTo>
                      <a:pt x="136" y="204"/>
                    </a:moveTo>
                    <a:cubicBezTo>
                      <a:pt x="143" y="223"/>
                      <a:pt x="170" y="223"/>
                      <a:pt x="178" y="204"/>
                    </a:cubicBezTo>
                    <a:cubicBezTo>
                      <a:pt x="170" y="207"/>
                      <a:pt x="163" y="211"/>
                      <a:pt x="156" y="216"/>
                    </a:cubicBezTo>
                    <a:cubicBezTo>
                      <a:pt x="150" y="212"/>
                      <a:pt x="143" y="207"/>
                      <a:pt x="136" y="204"/>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3" name="Freeform 868"/>
              <p:cNvSpPr>
                <a:spLocks noEditPoints="1"/>
              </p:cNvSpPr>
              <p:nvPr/>
            </p:nvSpPr>
            <p:spPr bwMode="auto">
              <a:xfrm>
                <a:off x="1867594" y="1713468"/>
                <a:ext cx="255588" cy="96838"/>
              </a:xfrm>
              <a:custGeom>
                <a:avLst/>
                <a:gdLst>
                  <a:gd name="T0" fmla="*/ 37 w 166"/>
                  <a:gd name="T1" fmla="*/ 25 h 63"/>
                  <a:gd name="T2" fmla="*/ 12 w 166"/>
                  <a:gd name="T3" fmla="*/ 25 h 63"/>
                  <a:gd name="T4" fmla="*/ 12 w 166"/>
                  <a:gd name="T5" fmla="*/ 52 h 63"/>
                  <a:gd name="T6" fmla="*/ 37 w 166"/>
                  <a:gd name="T7" fmla="*/ 52 h 63"/>
                  <a:gd name="T8" fmla="*/ 42 w 166"/>
                  <a:gd name="T9" fmla="*/ 54 h 63"/>
                  <a:gd name="T10" fmla="*/ 24 w 166"/>
                  <a:gd name="T11" fmla="*/ 63 h 63"/>
                  <a:gd name="T12" fmla="*/ 0 w 166"/>
                  <a:gd name="T13" fmla="*/ 38 h 63"/>
                  <a:gd name="T14" fmla="*/ 25 w 166"/>
                  <a:gd name="T15" fmla="*/ 14 h 63"/>
                  <a:gd name="T16" fmla="*/ 42 w 166"/>
                  <a:gd name="T17" fmla="*/ 22 h 63"/>
                  <a:gd name="T18" fmla="*/ 48 w 166"/>
                  <a:gd name="T19" fmla="*/ 15 h 63"/>
                  <a:gd name="T20" fmla="*/ 42 w 166"/>
                  <a:gd name="T21" fmla="*/ 62 h 63"/>
                  <a:gd name="T22" fmla="*/ 68 w 166"/>
                  <a:gd name="T23" fmla="*/ 0 h 63"/>
                  <a:gd name="T24" fmla="*/ 68 w 166"/>
                  <a:gd name="T25" fmla="*/ 23 h 63"/>
                  <a:gd name="T26" fmla="*/ 86 w 166"/>
                  <a:gd name="T27" fmla="*/ 14 h 63"/>
                  <a:gd name="T28" fmla="*/ 110 w 166"/>
                  <a:gd name="T29" fmla="*/ 38 h 63"/>
                  <a:gd name="T30" fmla="*/ 85 w 166"/>
                  <a:gd name="T31" fmla="*/ 63 h 63"/>
                  <a:gd name="T32" fmla="*/ 68 w 166"/>
                  <a:gd name="T33" fmla="*/ 55 h 63"/>
                  <a:gd name="T34" fmla="*/ 62 w 166"/>
                  <a:gd name="T35" fmla="*/ 62 h 63"/>
                  <a:gd name="T36" fmla="*/ 68 w 166"/>
                  <a:gd name="T37" fmla="*/ 0 h 63"/>
                  <a:gd name="T38" fmla="*/ 73 w 166"/>
                  <a:gd name="T39" fmla="*/ 52 h 63"/>
                  <a:gd name="T40" fmla="*/ 98 w 166"/>
                  <a:gd name="T41" fmla="*/ 52 h 63"/>
                  <a:gd name="T42" fmla="*/ 98 w 166"/>
                  <a:gd name="T43" fmla="*/ 25 h 63"/>
                  <a:gd name="T44" fmla="*/ 73 w 166"/>
                  <a:gd name="T45" fmla="*/ 25 h 63"/>
                  <a:gd name="T46" fmla="*/ 160 w 166"/>
                  <a:gd name="T47" fmla="*/ 29 h 63"/>
                  <a:gd name="T48" fmla="*/ 143 w 166"/>
                  <a:gd name="T49" fmla="*/ 19 h 63"/>
                  <a:gd name="T50" fmla="*/ 126 w 166"/>
                  <a:gd name="T51" fmla="*/ 38 h 63"/>
                  <a:gd name="T52" fmla="*/ 144 w 166"/>
                  <a:gd name="T53" fmla="*/ 57 h 63"/>
                  <a:gd name="T54" fmla="*/ 160 w 166"/>
                  <a:gd name="T55" fmla="*/ 47 h 63"/>
                  <a:gd name="T56" fmla="*/ 158 w 166"/>
                  <a:gd name="T57" fmla="*/ 59 h 63"/>
                  <a:gd name="T58" fmla="*/ 127 w 166"/>
                  <a:gd name="T59" fmla="*/ 56 h 63"/>
                  <a:gd name="T60" fmla="*/ 127 w 166"/>
                  <a:gd name="T61" fmla="*/ 21 h 63"/>
                  <a:gd name="T62" fmla="*/ 157 w 166"/>
                  <a:gd name="T63" fmla="*/ 18 h 63"/>
                  <a:gd name="T64" fmla="*/ 160 w 166"/>
                  <a:gd name="T6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63">
                    <a:moveTo>
                      <a:pt x="42" y="38"/>
                    </a:moveTo>
                    <a:cubicBezTo>
                      <a:pt x="42" y="33"/>
                      <a:pt x="40" y="29"/>
                      <a:pt x="37" y="25"/>
                    </a:cubicBezTo>
                    <a:cubicBezTo>
                      <a:pt x="33" y="21"/>
                      <a:pt x="29" y="19"/>
                      <a:pt x="24" y="19"/>
                    </a:cubicBezTo>
                    <a:cubicBezTo>
                      <a:pt x="19" y="19"/>
                      <a:pt x="15" y="21"/>
                      <a:pt x="12" y="25"/>
                    </a:cubicBezTo>
                    <a:cubicBezTo>
                      <a:pt x="8" y="29"/>
                      <a:pt x="6" y="33"/>
                      <a:pt x="6" y="39"/>
                    </a:cubicBezTo>
                    <a:cubicBezTo>
                      <a:pt x="6" y="44"/>
                      <a:pt x="8" y="48"/>
                      <a:pt x="12" y="52"/>
                    </a:cubicBezTo>
                    <a:cubicBezTo>
                      <a:pt x="15" y="55"/>
                      <a:pt x="19" y="57"/>
                      <a:pt x="24" y="57"/>
                    </a:cubicBezTo>
                    <a:cubicBezTo>
                      <a:pt x="29" y="57"/>
                      <a:pt x="33" y="55"/>
                      <a:pt x="37" y="52"/>
                    </a:cubicBezTo>
                    <a:cubicBezTo>
                      <a:pt x="40" y="48"/>
                      <a:pt x="42" y="43"/>
                      <a:pt x="42" y="38"/>
                    </a:cubicBezTo>
                    <a:close/>
                    <a:moveTo>
                      <a:pt x="42" y="54"/>
                    </a:moveTo>
                    <a:cubicBezTo>
                      <a:pt x="40" y="57"/>
                      <a:pt x="38" y="59"/>
                      <a:pt x="34" y="61"/>
                    </a:cubicBezTo>
                    <a:cubicBezTo>
                      <a:pt x="31" y="62"/>
                      <a:pt x="28" y="63"/>
                      <a:pt x="24" y="63"/>
                    </a:cubicBezTo>
                    <a:cubicBezTo>
                      <a:pt x="17" y="63"/>
                      <a:pt x="12" y="61"/>
                      <a:pt x="7" y="56"/>
                    </a:cubicBezTo>
                    <a:cubicBezTo>
                      <a:pt x="2" y="51"/>
                      <a:pt x="0" y="45"/>
                      <a:pt x="0" y="38"/>
                    </a:cubicBezTo>
                    <a:cubicBezTo>
                      <a:pt x="0" y="31"/>
                      <a:pt x="2" y="26"/>
                      <a:pt x="7" y="21"/>
                    </a:cubicBezTo>
                    <a:cubicBezTo>
                      <a:pt x="12" y="16"/>
                      <a:pt x="18" y="14"/>
                      <a:pt x="25" y="14"/>
                    </a:cubicBezTo>
                    <a:cubicBezTo>
                      <a:pt x="28" y="14"/>
                      <a:pt x="32" y="15"/>
                      <a:pt x="35" y="16"/>
                    </a:cubicBezTo>
                    <a:cubicBezTo>
                      <a:pt x="38" y="17"/>
                      <a:pt x="40" y="20"/>
                      <a:pt x="42" y="22"/>
                    </a:cubicBezTo>
                    <a:cubicBezTo>
                      <a:pt x="42" y="15"/>
                      <a:pt x="42" y="15"/>
                      <a:pt x="42" y="15"/>
                    </a:cubicBezTo>
                    <a:cubicBezTo>
                      <a:pt x="48" y="15"/>
                      <a:pt x="48" y="15"/>
                      <a:pt x="48" y="15"/>
                    </a:cubicBezTo>
                    <a:cubicBezTo>
                      <a:pt x="48" y="62"/>
                      <a:pt x="48" y="62"/>
                      <a:pt x="48" y="62"/>
                    </a:cubicBezTo>
                    <a:cubicBezTo>
                      <a:pt x="42" y="62"/>
                      <a:pt x="42" y="62"/>
                      <a:pt x="42" y="62"/>
                    </a:cubicBezTo>
                    <a:cubicBezTo>
                      <a:pt x="42" y="54"/>
                      <a:pt x="42" y="54"/>
                      <a:pt x="42" y="54"/>
                    </a:cubicBezTo>
                    <a:close/>
                    <a:moveTo>
                      <a:pt x="68" y="0"/>
                    </a:moveTo>
                    <a:cubicBezTo>
                      <a:pt x="68" y="19"/>
                      <a:pt x="68" y="19"/>
                      <a:pt x="68" y="19"/>
                    </a:cubicBezTo>
                    <a:cubicBezTo>
                      <a:pt x="68" y="23"/>
                      <a:pt x="68" y="23"/>
                      <a:pt x="68" y="23"/>
                    </a:cubicBezTo>
                    <a:cubicBezTo>
                      <a:pt x="71" y="20"/>
                      <a:pt x="73" y="17"/>
                      <a:pt x="76" y="16"/>
                    </a:cubicBezTo>
                    <a:cubicBezTo>
                      <a:pt x="79" y="15"/>
                      <a:pt x="83" y="14"/>
                      <a:pt x="86" y="14"/>
                    </a:cubicBezTo>
                    <a:cubicBezTo>
                      <a:pt x="93" y="14"/>
                      <a:pt x="99" y="16"/>
                      <a:pt x="103" y="21"/>
                    </a:cubicBezTo>
                    <a:cubicBezTo>
                      <a:pt x="108" y="26"/>
                      <a:pt x="110" y="31"/>
                      <a:pt x="110" y="38"/>
                    </a:cubicBezTo>
                    <a:cubicBezTo>
                      <a:pt x="110" y="45"/>
                      <a:pt x="108" y="51"/>
                      <a:pt x="103" y="56"/>
                    </a:cubicBezTo>
                    <a:cubicBezTo>
                      <a:pt x="98" y="61"/>
                      <a:pt x="92" y="63"/>
                      <a:pt x="85" y="63"/>
                    </a:cubicBezTo>
                    <a:cubicBezTo>
                      <a:pt x="82" y="63"/>
                      <a:pt x="79" y="62"/>
                      <a:pt x="76" y="61"/>
                    </a:cubicBezTo>
                    <a:cubicBezTo>
                      <a:pt x="73" y="59"/>
                      <a:pt x="70" y="57"/>
                      <a:pt x="68" y="55"/>
                    </a:cubicBezTo>
                    <a:cubicBezTo>
                      <a:pt x="68" y="62"/>
                      <a:pt x="68" y="62"/>
                      <a:pt x="68" y="62"/>
                    </a:cubicBezTo>
                    <a:cubicBezTo>
                      <a:pt x="62" y="62"/>
                      <a:pt x="62" y="62"/>
                      <a:pt x="62" y="62"/>
                    </a:cubicBezTo>
                    <a:cubicBezTo>
                      <a:pt x="62" y="0"/>
                      <a:pt x="62" y="0"/>
                      <a:pt x="62" y="0"/>
                    </a:cubicBezTo>
                    <a:cubicBezTo>
                      <a:pt x="68" y="0"/>
                      <a:pt x="68" y="0"/>
                      <a:pt x="68" y="0"/>
                    </a:cubicBezTo>
                    <a:close/>
                    <a:moveTo>
                      <a:pt x="68" y="39"/>
                    </a:moveTo>
                    <a:cubicBezTo>
                      <a:pt x="68" y="44"/>
                      <a:pt x="70" y="48"/>
                      <a:pt x="73" y="52"/>
                    </a:cubicBezTo>
                    <a:cubicBezTo>
                      <a:pt x="77" y="55"/>
                      <a:pt x="81" y="57"/>
                      <a:pt x="86" y="57"/>
                    </a:cubicBezTo>
                    <a:cubicBezTo>
                      <a:pt x="91" y="57"/>
                      <a:pt x="95" y="55"/>
                      <a:pt x="98" y="52"/>
                    </a:cubicBezTo>
                    <a:cubicBezTo>
                      <a:pt x="102" y="48"/>
                      <a:pt x="104" y="43"/>
                      <a:pt x="104" y="38"/>
                    </a:cubicBezTo>
                    <a:cubicBezTo>
                      <a:pt x="104" y="33"/>
                      <a:pt x="102" y="28"/>
                      <a:pt x="98" y="25"/>
                    </a:cubicBezTo>
                    <a:cubicBezTo>
                      <a:pt x="95" y="21"/>
                      <a:pt x="91" y="19"/>
                      <a:pt x="86" y="19"/>
                    </a:cubicBezTo>
                    <a:cubicBezTo>
                      <a:pt x="81" y="19"/>
                      <a:pt x="77" y="21"/>
                      <a:pt x="73" y="25"/>
                    </a:cubicBezTo>
                    <a:cubicBezTo>
                      <a:pt x="70" y="29"/>
                      <a:pt x="68" y="33"/>
                      <a:pt x="68" y="39"/>
                    </a:cubicBezTo>
                    <a:close/>
                    <a:moveTo>
                      <a:pt x="160" y="29"/>
                    </a:moveTo>
                    <a:cubicBezTo>
                      <a:pt x="158" y="26"/>
                      <a:pt x="155" y="23"/>
                      <a:pt x="153" y="22"/>
                    </a:cubicBezTo>
                    <a:cubicBezTo>
                      <a:pt x="150" y="20"/>
                      <a:pt x="147" y="19"/>
                      <a:pt x="143" y="19"/>
                    </a:cubicBezTo>
                    <a:cubicBezTo>
                      <a:pt x="139" y="19"/>
                      <a:pt x="134" y="21"/>
                      <a:pt x="131" y="25"/>
                    </a:cubicBezTo>
                    <a:cubicBezTo>
                      <a:pt x="128" y="28"/>
                      <a:pt x="126" y="33"/>
                      <a:pt x="126" y="38"/>
                    </a:cubicBezTo>
                    <a:cubicBezTo>
                      <a:pt x="126" y="44"/>
                      <a:pt x="128" y="48"/>
                      <a:pt x="131" y="52"/>
                    </a:cubicBezTo>
                    <a:cubicBezTo>
                      <a:pt x="134" y="55"/>
                      <a:pt x="139" y="57"/>
                      <a:pt x="144" y="57"/>
                    </a:cubicBezTo>
                    <a:cubicBezTo>
                      <a:pt x="147" y="57"/>
                      <a:pt x="150" y="56"/>
                      <a:pt x="153" y="55"/>
                    </a:cubicBezTo>
                    <a:cubicBezTo>
                      <a:pt x="156" y="53"/>
                      <a:pt x="158" y="50"/>
                      <a:pt x="160" y="47"/>
                    </a:cubicBezTo>
                    <a:cubicBezTo>
                      <a:pt x="166" y="47"/>
                      <a:pt x="166" y="47"/>
                      <a:pt x="166" y="47"/>
                    </a:cubicBezTo>
                    <a:cubicBezTo>
                      <a:pt x="164" y="52"/>
                      <a:pt x="162" y="56"/>
                      <a:pt x="158" y="59"/>
                    </a:cubicBezTo>
                    <a:cubicBezTo>
                      <a:pt x="154" y="62"/>
                      <a:pt x="149" y="63"/>
                      <a:pt x="144" y="63"/>
                    </a:cubicBezTo>
                    <a:cubicBezTo>
                      <a:pt x="137" y="63"/>
                      <a:pt x="131" y="61"/>
                      <a:pt x="127" y="56"/>
                    </a:cubicBezTo>
                    <a:cubicBezTo>
                      <a:pt x="122" y="51"/>
                      <a:pt x="120" y="45"/>
                      <a:pt x="120" y="38"/>
                    </a:cubicBezTo>
                    <a:cubicBezTo>
                      <a:pt x="120" y="31"/>
                      <a:pt x="122" y="26"/>
                      <a:pt x="127" y="21"/>
                    </a:cubicBezTo>
                    <a:cubicBezTo>
                      <a:pt x="132" y="16"/>
                      <a:pt x="137" y="14"/>
                      <a:pt x="144" y="14"/>
                    </a:cubicBezTo>
                    <a:cubicBezTo>
                      <a:pt x="149" y="14"/>
                      <a:pt x="154" y="15"/>
                      <a:pt x="157" y="18"/>
                    </a:cubicBezTo>
                    <a:cubicBezTo>
                      <a:pt x="161" y="20"/>
                      <a:pt x="164" y="24"/>
                      <a:pt x="166" y="29"/>
                    </a:cubicBezTo>
                    <a:lnTo>
                      <a:pt x="160" y="29"/>
                    </a:ln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64" name="Freeform 878"/>
            <p:cNvSpPr>
              <a:spLocks noEditPoints="1"/>
            </p:cNvSpPr>
            <p:nvPr/>
          </p:nvSpPr>
          <p:spPr bwMode="auto">
            <a:xfrm rot="2192228">
              <a:off x="7738364" y="2172893"/>
              <a:ext cx="320459" cy="340645"/>
            </a:xfrm>
            <a:custGeom>
              <a:avLst/>
              <a:gdLst>
                <a:gd name="T0" fmla="*/ 112 w 262"/>
                <a:gd name="T1" fmla="*/ 0 h 279"/>
                <a:gd name="T2" fmla="*/ 56 w 262"/>
                <a:gd name="T3" fmla="*/ 3 h 279"/>
                <a:gd name="T4" fmla="*/ 47 w 262"/>
                <a:gd name="T5" fmla="*/ 57 h 279"/>
                <a:gd name="T6" fmla="*/ 64 w 262"/>
                <a:gd name="T7" fmla="*/ 59 h 279"/>
                <a:gd name="T8" fmla="*/ 53 w 262"/>
                <a:gd name="T9" fmla="*/ 80 h 279"/>
                <a:gd name="T10" fmla="*/ 67 w 262"/>
                <a:gd name="T11" fmla="*/ 137 h 279"/>
                <a:gd name="T12" fmla="*/ 3 w 262"/>
                <a:gd name="T13" fmla="*/ 163 h 279"/>
                <a:gd name="T14" fmla="*/ 115 w 262"/>
                <a:gd name="T15" fmla="*/ 219 h 279"/>
                <a:gd name="T16" fmla="*/ 13 w 262"/>
                <a:gd name="T17" fmla="*/ 265 h 279"/>
                <a:gd name="T18" fmla="*/ 242 w 262"/>
                <a:gd name="T19" fmla="*/ 275 h 279"/>
                <a:gd name="T20" fmla="*/ 256 w 262"/>
                <a:gd name="T21" fmla="*/ 207 h 279"/>
                <a:gd name="T22" fmla="*/ 189 w 262"/>
                <a:gd name="T23" fmla="*/ 150 h 279"/>
                <a:gd name="T24" fmla="*/ 260 w 262"/>
                <a:gd name="T25" fmla="*/ 138 h 279"/>
                <a:gd name="T26" fmla="*/ 137 w 262"/>
                <a:gd name="T27" fmla="*/ 51 h 279"/>
                <a:gd name="T28" fmla="*/ 47 w 262"/>
                <a:gd name="T29" fmla="*/ 57 h 279"/>
                <a:gd name="T30" fmla="*/ 34 w 262"/>
                <a:gd name="T31" fmla="*/ 149 h 279"/>
                <a:gd name="T32" fmla="*/ 21 w 262"/>
                <a:gd name="T33" fmla="*/ 205 h 279"/>
                <a:gd name="T34" fmla="*/ 52 w 262"/>
                <a:gd name="T35" fmla="*/ 209 h 279"/>
                <a:gd name="T36" fmla="*/ 52 w 262"/>
                <a:gd name="T37" fmla="*/ 209 h 279"/>
                <a:gd name="T38" fmla="*/ 176 w 262"/>
                <a:gd name="T39" fmla="*/ 149 h 279"/>
                <a:gd name="T40" fmla="*/ 67 w 262"/>
                <a:gd name="T41" fmla="*/ 207 h 279"/>
                <a:gd name="T42" fmla="*/ 130 w 262"/>
                <a:gd name="T43" fmla="*/ 219 h 279"/>
                <a:gd name="T44" fmla="*/ 212 w 262"/>
                <a:gd name="T45" fmla="*/ 264 h 279"/>
                <a:gd name="T46" fmla="*/ 130 w 262"/>
                <a:gd name="T47" fmla="*/ 219 h 279"/>
                <a:gd name="T48" fmla="*/ 237 w 262"/>
                <a:gd name="T49" fmla="*/ 264 h 279"/>
                <a:gd name="T50" fmla="*/ 226 w 262"/>
                <a:gd name="T51" fmla="*/ 217 h 279"/>
                <a:gd name="T52" fmla="*/ 244 w 262"/>
                <a:gd name="T53" fmla="*/ 157 h 279"/>
                <a:gd name="T54" fmla="*/ 194 w 262"/>
                <a:gd name="T55" fmla="*/ 163 h 279"/>
                <a:gd name="T56" fmla="*/ 80 w 262"/>
                <a:gd name="T57" fmla="*/ 171 h 279"/>
                <a:gd name="T58" fmla="*/ 80 w 262"/>
                <a:gd name="T59" fmla="*/ 171 h 279"/>
                <a:gd name="T60" fmla="*/ 246 w 262"/>
                <a:gd name="T61" fmla="*/ 176 h 279"/>
                <a:gd name="T62" fmla="*/ 186 w 262"/>
                <a:gd name="T63" fmla="*/ 176 h 279"/>
                <a:gd name="T64" fmla="*/ 108 w 262"/>
                <a:gd name="T65" fmla="*/ 185 h 279"/>
                <a:gd name="T66" fmla="*/ 193 w 262"/>
                <a:gd name="T67" fmla="*/ 193 h 279"/>
                <a:gd name="T68" fmla="*/ 193 w 262"/>
                <a:gd name="T69" fmla="*/ 199 h 279"/>
                <a:gd name="T70" fmla="*/ 20 w 262"/>
                <a:gd name="T71" fmla="*/ 230 h 279"/>
                <a:gd name="T72" fmla="*/ 116 w 262"/>
                <a:gd name="T73" fmla="*/ 231 h 279"/>
                <a:gd name="T74" fmla="*/ 160 w 262"/>
                <a:gd name="T75" fmla="*/ 237 h 279"/>
                <a:gd name="T76" fmla="*/ 210 w 262"/>
                <a:gd name="T77" fmla="*/ 247 h 279"/>
                <a:gd name="T78" fmla="*/ 160 w 262"/>
                <a:gd name="T79" fmla="*/ 237 h 279"/>
                <a:gd name="T80" fmla="*/ 118 w 262"/>
                <a:gd name="T81" fmla="*/ 241 h 279"/>
                <a:gd name="T82" fmla="*/ 26 w 262"/>
                <a:gd name="T83" fmla="*/ 238 h 279"/>
                <a:gd name="T84" fmla="*/ 116 w 262"/>
                <a:gd name="T85" fmla="*/ 252 h 279"/>
                <a:gd name="T86" fmla="*/ 39 w 262"/>
                <a:gd name="T87"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279">
                  <a:moveTo>
                    <a:pt x="91" y="21"/>
                  </a:moveTo>
                  <a:cubicBezTo>
                    <a:pt x="97" y="12"/>
                    <a:pt x="103" y="5"/>
                    <a:pt x="112" y="0"/>
                  </a:cubicBezTo>
                  <a:cubicBezTo>
                    <a:pt x="104" y="14"/>
                    <a:pt x="95" y="27"/>
                    <a:pt x="93" y="43"/>
                  </a:cubicBezTo>
                  <a:cubicBezTo>
                    <a:pt x="75" y="35"/>
                    <a:pt x="59" y="23"/>
                    <a:pt x="56" y="3"/>
                  </a:cubicBezTo>
                  <a:cubicBezTo>
                    <a:pt x="70" y="4"/>
                    <a:pt x="84" y="9"/>
                    <a:pt x="91" y="21"/>
                  </a:cubicBezTo>
                  <a:close/>
                  <a:moveTo>
                    <a:pt x="47" y="57"/>
                  </a:moveTo>
                  <a:cubicBezTo>
                    <a:pt x="51" y="59"/>
                    <a:pt x="55" y="62"/>
                    <a:pt x="58" y="64"/>
                  </a:cubicBezTo>
                  <a:cubicBezTo>
                    <a:pt x="64" y="59"/>
                    <a:pt x="64" y="59"/>
                    <a:pt x="64" y="59"/>
                  </a:cubicBezTo>
                  <a:cubicBezTo>
                    <a:pt x="77" y="59"/>
                    <a:pt x="65" y="72"/>
                    <a:pt x="64" y="79"/>
                  </a:cubicBezTo>
                  <a:cubicBezTo>
                    <a:pt x="60" y="79"/>
                    <a:pt x="57" y="79"/>
                    <a:pt x="53" y="80"/>
                  </a:cubicBezTo>
                  <a:cubicBezTo>
                    <a:pt x="56" y="71"/>
                    <a:pt x="49" y="64"/>
                    <a:pt x="46" y="57"/>
                  </a:cubicBezTo>
                  <a:cubicBezTo>
                    <a:pt x="28" y="84"/>
                    <a:pt x="43" y="119"/>
                    <a:pt x="67" y="137"/>
                  </a:cubicBezTo>
                  <a:cubicBezTo>
                    <a:pt x="52" y="136"/>
                    <a:pt x="36" y="135"/>
                    <a:pt x="21" y="137"/>
                  </a:cubicBezTo>
                  <a:cubicBezTo>
                    <a:pt x="10" y="140"/>
                    <a:pt x="6" y="153"/>
                    <a:pt x="3" y="163"/>
                  </a:cubicBezTo>
                  <a:cubicBezTo>
                    <a:pt x="0" y="181"/>
                    <a:pt x="2" y="203"/>
                    <a:pt x="16" y="217"/>
                  </a:cubicBezTo>
                  <a:cubicBezTo>
                    <a:pt x="48" y="222"/>
                    <a:pt x="82" y="217"/>
                    <a:pt x="115" y="219"/>
                  </a:cubicBezTo>
                  <a:cubicBezTo>
                    <a:pt x="122" y="233"/>
                    <a:pt x="121" y="249"/>
                    <a:pt x="115" y="264"/>
                  </a:cubicBezTo>
                  <a:cubicBezTo>
                    <a:pt x="81" y="265"/>
                    <a:pt x="47" y="263"/>
                    <a:pt x="13" y="265"/>
                  </a:cubicBezTo>
                  <a:cubicBezTo>
                    <a:pt x="14" y="279"/>
                    <a:pt x="29" y="276"/>
                    <a:pt x="39" y="276"/>
                  </a:cubicBezTo>
                  <a:cubicBezTo>
                    <a:pt x="106" y="275"/>
                    <a:pt x="174" y="278"/>
                    <a:pt x="242" y="275"/>
                  </a:cubicBezTo>
                  <a:cubicBezTo>
                    <a:pt x="257" y="262"/>
                    <a:pt x="256" y="239"/>
                    <a:pt x="253" y="221"/>
                  </a:cubicBezTo>
                  <a:cubicBezTo>
                    <a:pt x="255" y="217"/>
                    <a:pt x="262" y="212"/>
                    <a:pt x="256" y="207"/>
                  </a:cubicBezTo>
                  <a:cubicBezTo>
                    <a:pt x="234" y="205"/>
                    <a:pt x="212" y="209"/>
                    <a:pt x="190" y="205"/>
                  </a:cubicBezTo>
                  <a:cubicBezTo>
                    <a:pt x="178" y="189"/>
                    <a:pt x="183" y="168"/>
                    <a:pt x="189" y="150"/>
                  </a:cubicBezTo>
                  <a:cubicBezTo>
                    <a:pt x="211" y="148"/>
                    <a:pt x="234" y="150"/>
                    <a:pt x="256" y="149"/>
                  </a:cubicBezTo>
                  <a:cubicBezTo>
                    <a:pt x="257" y="146"/>
                    <a:pt x="259" y="141"/>
                    <a:pt x="260" y="138"/>
                  </a:cubicBezTo>
                  <a:cubicBezTo>
                    <a:pt x="214" y="135"/>
                    <a:pt x="166" y="137"/>
                    <a:pt x="119" y="137"/>
                  </a:cubicBezTo>
                  <a:cubicBezTo>
                    <a:pt x="145" y="118"/>
                    <a:pt x="159" y="77"/>
                    <a:pt x="137" y="51"/>
                  </a:cubicBezTo>
                  <a:cubicBezTo>
                    <a:pt x="119" y="35"/>
                    <a:pt x="96" y="54"/>
                    <a:pt x="76" y="46"/>
                  </a:cubicBezTo>
                  <a:cubicBezTo>
                    <a:pt x="65" y="41"/>
                    <a:pt x="55" y="50"/>
                    <a:pt x="47" y="57"/>
                  </a:cubicBezTo>
                  <a:close/>
                  <a:moveTo>
                    <a:pt x="20" y="151"/>
                  </a:moveTo>
                  <a:cubicBezTo>
                    <a:pt x="24" y="150"/>
                    <a:pt x="31" y="149"/>
                    <a:pt x="34" y="149"/>
                  </a:cubicBezTo>
                  <a:cubicBezTo>
                    <a:pt x="28" y="168"/>
                    <a:pt x="28" y="188"/>
                    <a:pt x="34" y="207"/>
                  </a:cubicBezTo>
                  <a:cubicBezTo>
                    <a:pt x="31" y="207"/>
                    <a:pt x="24" y="206"/>
                    <a:pt x="21" y="205"/>
                  </a:cubicBezTo>
                  <a:cubicBezTo>
                    <a:pt x="13" y="188"/>
                    <a:pt x="13" y="168"/>
                    <a:pt x="20" y="151"/>
                  </a:cubicBezTo>
                  <a:close/>
                  <a:moveTo>
                    <a:pt x="52" y="209"/>
                  </a:moveTo>
                  <a:cubicBezTo>
                    <a:pt x="39" y="191"/>
                    <a:pt x="38" y="165"/>
                    <a:pt x="52" y="147"/>
                  </a:cubicBezTo>
                  <a:cubicBezTo>
                    <a:pt x="46" y="168"/>
                    <a:pt x="47" y="189"/>
                    <a:pt x="52" y="209"/>
                  </a:cubicBezTo>
                  <a:close/>
                  <a:moveTo>
                    <a:pt x="68" y="150"/>
                  </a:moveTo>
                  <a:cubicBezTo>
                    <a:pt x="104" y="148"/>
                    <a:pt x="140" y="149"/>
                    <a:pt x="176" y="149"/>
                  </a:cubicBezTo>
                  <a:cubicBezTo>
                    <a:pt x="168" y="168"/>
                    <a:pt x="169" y="188"/>
                    <a:pt x="175" y="207"/>
                  </a:cubicBezTo>
                  <a:cubicBezTo>
                    <a:pt x="139" y="206"/>
                    <a:pt x="103" y="207"/>
                    <a:pt x="67" y="207"/>
                  </a:cubicBezTo>
                  <a:cubicBezTo>
                    <a:pt x="59" y="189"/>
                    <a:pt x="55" y="166"/>
                    <a:pt x="68" y="150"/>
                  </a:cubicBezTo>
                  <a:close/>
                  <a:moveTo>
                    <a:pt x="130" y="219"/>
                  </a:moveTo>
                  <a:cubicBezTo>
                    <a:pt x="157" y="219"/>
                    <a:pt x="185" y="219"/>
                    <a:pt x="212" y="219"/>
                  </a:cubicBezTo>
                  <a:cubicBezTo>
                    <a:pt x="218" y="234"/>
                    <a:pt x="218" y="249"/>
                    <a:pt x="212" y="264"/>
                  </a:cubicBezTo>
                  <a:cubicBezTo>
                    <a:pt x="184" y="264"/>
                    <a:pt x="156" y="264"/>
                    <a:pt x="129" y="264"/>
                  </a:cubicBezTo>
                  <a:cubicBezTo>
                    <a:pt x="133" y="249"/>
                    <a:pt x="133" y="234"/>
                    <a:pt x="130" y="219"/>
                  </a:cubicBezTo>
                  <a:close/>
                  <a:moveTo>
                    <a:pt x="226" y="217"/>
                  </a:moveTo>
                  <a:cubicBezTo>
                    <a:pt x="248" y="220"/>
                    <a:pt x="244" y="249"/>
                    <a:pt x="237" y="264"/>
                  </a:cubicBezTo>
                  <a:cubicBezTo>
                    <a:pt x="234" y="264"/>
                    <a:pt x="228" y="264"/>
                    <a:pt x="226" y="264"/>
                  </a:cubicBezTo>
                  <a:cubicBezTo>
                    <a:pt x="230" y="249"/>
                    <a:pt x="229" y="233"/>
                    <a:pt x="226" y="217"/>
                  </a:cubicBezTo>
                  <a:close/>
                  <a:moveTo>
                    <a:pt x="194" y="156"/>
                  </a:moveTo>
                  <a:cubicBezTo>
                    <a:pt x="210" y="156"/>
                    <a:pt x="227" y="155"/>
                    <a:pt x="244" y="157"/>
                  </a:cubicBezTo>
                  <a:cubicBezTo>
                    <a:pt x="244" y="158"/>
                    <a:pt x="244" y="161"/>
                    <a:pt x="244" y="162"/>
                  </a:cubicBezTo>
                  <a:cubicBezTo>
                    <a:pt x="227" y="163"/>
                    <a:pt x="211" y="162"/>
                    <a:pt x="194" y="163"/>
                  </a:cubicBezTo>
                  <a:cubicBezTo>
                    <a:pt x="194" y="161"/>
                    <a:pt x="194" y="157"/>
                    <a:pt x="194" y="156"/>
                  </a:cubicBezTo>
                  <a:close/>
                  <a:moveTo>
                    <a:pt x="80" y="171"/>
                  </a:moveTo>
                  <a:cubicBezTo>
                    <a:pt x="86" y="167"/>
                    <a:pt x="101" y="166"/>
                    <a:pt x="104" y="173"/>
                  </a:cubicBezTo>
                  <a:cubicBezTo>
                    <a:pt x="98" y="176"/>
                    <a:pt x="83" y="178"/>
                    <a:pt x="80" y="171"/>
                  </a:cubicBezTo>
                  <a:close/>
                  <a:moveTo>
                    <a:pt x="186" y="176"/>
                  </a:moveTo>
                  <a:cubicBezTo>
                    <a:pt x="206" y="173"/>
                    <a:pt x="226" y="173"/>
                    <a:pt x="246" y="176"/>
                  </a:cubicBezTo>
                  <a:cubicBezTo>
                    <a:pt x="243" y="184"/>
                    <a:pt x="233" y="180"/>
                    <a:pt x="227" y="181"/>
                  </a:cubicBezTo>
                  <a:cubicBezTo>
                    <a:pt x="214" y="180"/>
                    <a:pt x="198" y="184"/>
                    <a:pt x="186" y="176"/>
                  </a:cubicBezTo>
                  <a:close/>
                  <a:moveTo>
                    <a:pt x="76" y="181"/>
                  </a:moveTo>
                  <a:cubicBezTo>
                    <a:pt x="87" y="181"/>
                    <a:pt x="99" y="177"/>
                    <a:pt x="108" y="185"/>
                  </a:cubicBezTo>
                  <a:cubicBezTo>
                    <a:pt x="97" y="186"/>
                    <a:pt x="84" y="191"/>
                    <a:pt x="76" y="181"/>
                  </a:cubicBezTo>
                  <a:close/>
                  <a:moveTo>
                    <a:pt x="193" y="193"/>
                  </a:moveTo>
                  <a:cubicBezTo>
                    <a:pt x="211" y="193"/>
                    <a:pt x="230" y="192"/>
                    <a:pt x="248" y="194"/>
                  </a:cubicBezTo>
                  <a:cubicBezTo>
                    <a:pt x="231" y="203"/>
                    <a:pt x="211" y="198"/>
                    <a:pt x="193" y="199"/>
                  </a:cubicBezTo>
                  <a:cubicBezTo>
                    <a:pt x="193" y="193"/>
                    <a:pt x="193" y="193"/>
                    <a:pt x="193" y="193"/>
                  </a:cubicBezTo>
                  <a:close/>
                  <a:moveTo>
                    <a:pt x="20" y="230"/>
                  </a:moveTo>
                  <a:cubicBezTo>
                    <a:pt x="29" y="220"/>
                    <a:pt x="46" y="227"/>
                    <a:pt x="58" y="225"/>
                  </a:cubicBezTo>
                  <a:cubicBezTo>
                    <a:pt x="77" y="227"/>
                    <a:pt x="99" y="220"/>
                    <a:pt x="116" y="231"/>
                  </a:cubicBezTo>
                  <a:cubicBezTo>
                    <a:pt x="84" y="232"/>
                    <a:pt x="52" y="233"/>
                    <a:pt x="20" y="230"/>
                  </a:cubicBezTo>
                  <a:close/>
                  <a:moveTo>
                    <a:pt x="160" y="237"/>
                  </a:moveTo>
                  <a:cubicBezTo>
                    <a:pt x="175" y="234"/>
                    <a:pt x="191" y="234"/>
                    <a:pt x="206" y="236"/>
                  </a:cubicBezTo>
                  <a:cubicBezTo>
                    <a:pt x="207" y="239"/>
                    <a:pt x="209" y="244"/>
                    <a:pt x="210" y="247"/>
                  </a:cubicBezTo>
                  <a:cubicBezTo>
                    <a:pt x="193" y="247"/>
                    <a:pt x="176" y="249"/>
                    <a:pt x="160" y="246"/>
                  </a:cubicBezTo>
                  <a:cubicBezTo>
                    <a:pt x="160" y="244"/>
                    <a:pt x="160" y="239"/>
                    <a:pt x="160" y="237"/>
                  </a:cubicBezTo>
                  <a:close/>
                  <a:moveTo>
                    <a:pt x="26" y="238"/>
                  </a:moveTo>
                  <a:cubicBezTo>
                    <a:pt x="56" y="239"/>
                    <a:pt x="88" y="234"/>
                    <a:pt x="118" y="241"/>
                  </a:cubicBezTo>
                  <a:cubicBezTo>
                    <a:pt x="88" y="249"/>
                    <a:pt x="56" y="243"/>
                    <a:pt x="26" y="245"/>
                  </a:cubicBezTo>
                  <a:cubicBezTo>
                    <a:pt x="26" y="243"/>
                    <a:pt x="26" y="240"/>
                    <a:pt x="26" y="238"/>
                  </a:cubicBezTo>
                  <a:close/>
                  <a:moveTo>
                    <a:pt x="18" y="253"/>
                  </a:moveTo>
                  <a:cubicBezTo>
                    <a:pt x="50" y="249"/>
                    <a:pt x="83" y="251"/>
                    <a:pt x="116" y="252"/>
                  </a:cubicBezTo>
                  <a:cubicBezTo>
                    <a:pt x="114" y="253"/>
                    <a:pt x="109" y="256"/>
                    <a:pt x="107" y="257"/>
                  </a:cubicBezTo>
                  <a:cubicBezTo>
                    <a:pt x="84" y="258"/>
                    <a:pt x="62" y="257"/>
                    <a:pt x="39" y="257"/>
                  </a:cubicBezTo>
                  <a:cubicBezTo>
                    <a:pt x="31" y="258"/>
                    <a:pt x="24" y="256"/>
                    <a:pt x="18" y="25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5" name="Freeform 884"/>
            <p:cNvSpPr>
              <a:spLocks noEditPoints="1"/>
            </p:cNvSpPr>
            <p:nvPr/>
          </p:nvSpPr>
          <p:spPr bwMode="auto">
            <a:xfrm rot="1453019">
              <a:off x="7022484" y="1408103"/>
              <a:ext cx="397448" cy="324447"/>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6" name="Freeform 887"/>
            <p:cNvSpPr>
              <a:spLocks noEditPoints="1"/>
            </p:cNvSpPr>
            <p:nvPr/>
          </p:nvSpPr>
          <p:spPr bwMode="auto">
            <a:xfrm rot="20269109">
              <a:off x="9463620" y="632498"/>
              <a:ext cx="587034" cy="429416"/>
            </a:xfrm>
            <a:custGeom>
              <a:avLst/>
              <a:gdLst>
                <a:gd name="T0" fmla="*/ 0 w 200"/>
                <a:gd name="T1" fmla="*/ 0 h 146"/>
                <a:gd name="T2" fmla="*/ 0 w 200"/>
                <a:gd name="T3" fmla="*/ 146 h 146"/>
                <a:gd name="T4" fmla="*/ 200 w 200"/>
                <a:gd name="T5" fmla="*/ 146 h 146"/>
                <a:gd name="T6" fmla="*/ 200 w 200"/>
                <a:gd name="T7" fmla="*/ 0 h 146"/>
                <a:gd name="T8" fmla="*/ 0 w 200"/>
                <a:gd name="T9" fmla="*/ 0 h 146"/>
                <a:gd name="T10" fmla="*/ 192 w 200"/>
                <a:gd name="T11" fmla="*/ 138 h 146"/>
                <a:gd name="T12" fmla="*/ 8 w 200"/>
                <a:gd name="T13" fmla="*/ 138 h 146"/>
                <a:gd name="T14" fmla="*/ 8 w 200"/>
                <a:gd name="T15" fmla="*/ 8 h 146"/>
                <a:gd name="T16" fmla="*/ 192 w 200"/>
                <a:gd name="T17" fmla="*/ 8 h 146"/>
                <a:gd name="T18" fmla="*/ 192 w 200"/>
                <a:gd name="T19" fmla="*/ 138 h 146"/>
                <a:gd name="T20" fmla="*/ 173 w 200"/>
                <a:gd name="T21" fmla="*/ 86 h 146"/>
                <a:gd name="T22" fmla="*/ 164 w 200"/>
                <a:gd name="T23" fmla="*/ 102 h 146"/>
                <a:gd name="T24" fmla="*/ 164 w 200"/>
                <a:gd name="T25" fmla="*/ 102 h 146"/>
                <a:gd name="T26" fmla="*/ 164 w 200"/>
                <a:gd name="T27" fmla="*/ 130 h 146"/>
                <a:gd name="T28" fmla="*/ 155 w 200"/>
                <a:gd name="T29" fmla="*/ 118 h 146"/>
                <a:gd name="T30" fmla="*/ 146 w 200"/>
                <a:gd name="T31" fmla="*/ 130 h 146"/>
                <a:gd name="T32" fmla="*/ 146 w 200"/>
                <a:gd name="T33" fmla="*/ 102 h 146"/>
                <a:gd name="T34" fmla="*/ 146 w 200"/>
                <a:gd name="T35" fmla="*/ 102 h 146"/>
                <a:gd name="T36" fmla="*/ 137 w 200"/>
                <a:gd name="T37" fmla="*/ 86 h 146"/>
                <a:gd name="T38" fmla="*/ 155 w 200"/>
                <a:gd name="T39" fmla="*/ 68 h 146"/>
                <a:gd name="T40" fmla="*/ 173 w 200"/>
                <a:gd name="T41" fmla="*/ 86 h 146"/>
                <a:gd name="T42" fmla="*/ 22 w 200"/>
                <a:gd name="T43" fmla="*/ 31 h 146"/>
                <a:gd name="T44" fmla="*/ 25 w 200"/>
                <a:gd name="T45" fmla="*/ 28 h 146"/>
                <a:gd name="T46" fmla="*/ 171 w 200"/>
                <a:gd name="T47" fmla="*/ 28 h 146"/>
                <a:gd name="T48" fmla="*/ 174 w 200"/>
                <a:gd name="T49" fmla="*/ 31 h 146"/>
                <a:gd name="T50" fmla="*/ 171 w 200"/>
                <a:gd name="T51" fmla="*/ 33 h 146"/>
                <a:gd name="T52" fmla="*/ 25 w 200"/>
                <a:gd name="T53" fmla="*/ 33 h 146"/>
                <a:gd name="T54" fmla="*/ 22 w 200"/>
                <a:gd name="T55" fmla="*/ 31 h 146"/>
                <a:gd name="T56" fmla="*/ 150 w 200"/>
                <a:gd name="T57" fmla="*/ 55 h 146"/>
                <a:gd name="T58" fmla="*/ 38 w 200"/>
                <a:gd name="T59" fmla="*/ 55 h 146"/>
                <a:gd name="T60" fmla="*/ 35 w 200"/>
                <a:gd name="T61" fmla="*/ 52 h 146"/>
                <a:gd name="T62" fmla="*/ 38 w 200"/>
                <a:gd name="T63" fmla="*/ 49 h 146"/>
                <a:gd name="T64" fmla="*/ 150 w 200"/>
                <a:gd name="T65" fmla="*/ 49 h 146"/>
                <a:gd name="T66" fmla="*/ 153 w 200"/>
                <a:gd name="T67" fmla="*/ 52 h 146"/>
                <a:gd name="T68" fmla="*/ 150 w 200"/>
                <a:gd name="T69" fmla="*/ 55 h 146"/>
                <a:gd name="T70" fmla="*/ 109 w 200"/>
                <a:gd name="T71" fmla="*/ 88 h 146"/>
                <a:gd name="T72" fmla="*/ 107 w 200"/>
                <a:gd name="T73" fmla="*/ 91 h 146"/>
                <a:gd name="T74" fmla="*/ 43 w 200"/>
                <a:gd name="T75" fmla="*/ 91 h 146"/>
                <a:gd name="T76" fmla="*/ 40 w 200"/>
                <a:gd name="T77" fmla="*/ 88 h 146"/>
                <a:gd name="T78" fmla="*/ 43 w 200"/>
                <a:gd name="T79" fmla="*/ 85 h 146"/>
                <a:gd name="T80" fmla="*/ 107 w 200"/>
                <a:gd name="T81" fmla="*/ 85 h 146"/>
                <a:gd name="T82" fmla="*/ 109 w 200"/>
                <a:gd name="T83" fmla="*/ 88 h 146"/>
                <a:gd name="T84" fmla="*/ 109 w 200"/>
                <a:gd name="T85" fmla="*/ 109 h 146"/>
                <a:gd name="T86" fmla="*/ 107 w 200"/>
                <a:gd name="T87" fmla="*/ 112 h 146"/>
                <a:gd name="T88" fmla="*/ 43 w 200"/>
                <a:gd name="T89" fmla="*/ 112 h 146"/>
                <a:gd name="T90" fmla="*/ 40 w 200"/>
                <a:gd name="T91" fmla="*/ 109 h 146"/>
                <a:gd name="T92" fmla="*/ 43 w 200"/>
                <a:gd name="T93" fmla="*/ 106 h 146"/>
                <a:gd name="T94" fmla="*/ 107 w 200"/>
                <a:gd name="T95" fmla="*/ 106 h 146"/>
                <a:gd name="T96" fmla="*/ 109 w 200"/>
                <a:gd name="T9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146">
                  <a:moveTo>
                    <a:pt x="0" y="0"/>
                  </a:moveTo>
                  <a:cubicBezTo>
                    <a:pt x="0" y="146"/>
                    <a:pt x="0" y="146"/>
                    <a:pt x="0" y="146"/>
                  </a:cubicBezTo>
                  <a:cubicBezTo>
                    <a:pt x="200" y="146"/>
                    <a:pt x="200" y="146"/>
                    <a:pt x="200" y="146"/>
                  </a:cubicBezTo>
                  <a:cubicBezTo>
                    <a:pt x="200" y="0"/>
                    <a:pt x="200" y="0"/>
                    <a:pt x="200" y="0"/>
                  </a:cubicBezTo>
                  <a:lnTo>
                    <a:pt x="0" y="0"/>
                  </a:lnTo>
                  <a:close/>
                  <a:moveTo>
                    <a:pt x="192" y="138"/>
                  </a:moveTo>
                  <a:cubicBezTo>
                    <a:pt x="8" y="138"/>
                    <a:pt x="8" y="138"/>
                    <a:pt x="8" y="138"/>
                  </a:cubicBezTo>
                  <a:cubicBezTo>
                    <a:pt x="8" y="8"/>
                    <a:pt x="8" y="8"/>
                    <a:pt x="8" y="8"/>
                  </a:cubicBezTo>
                  <a:cubicBezTo>
                    <a:pt x="192" y="8"/>
                    <a:pt x="192" y="8"/>
                    <a:pt x="192" y="8"/>
                  </a:cubicBezTo>
                  <a:lnTo>
                    <a:pt x="192" y="138"/>
                  </a:lnTo>
                  <a:close/>
                  <a:moveTo>
                    <a:pt x="173" y="86"/>
                  </a:moveTo>
                  <a:cubicBezTo>
                    <a:pt x="173" y="93"/>
                    <a:pt x="169" y="99"/>
                    <a:pt x="164" y="102"/>
                  </a:cubicBezTo>
                  <a:cubicBezTo>
                    <a:pt x="164" y="102"/>
                    <a:pt x="164" y="102"/>
                    <a:pt x="164" y="102"/>
                  </a:cubicBezTo>
                  <a:cubicBezTo>
                    <a:pt x="164" y="102"/>
                    <a:pt x="164" y="130"/>
                    <a:pt x="164" y="130"/>
                  </a:cubicBezTo>
                  <a:cubicBezTo>
                    <a:pt x="155" y="118"/>
                    <a:pt x="155" y="118"/>
                    <a:pt x="155" y="118"/>
                  </a:cubicBezTo>
                  <a:cubicBezTo>
                    <a:pt x="146" y="130"/>
                    <a:pt x="146" y="130"/>
                    <a:pt x="146" y="130"/>
                  </a:cubicBezTo>
                  <a:cubicBezTo>
                    <a:pt x="146" y="102"/>
                    <a:pt x="146" y="102"/>
                    <a:pt x="146" y="102"/>
                  </a:cubicBezTo>
                  <a:cubicBezTo>
                    <a:pt x="146" y="102"/>
                    <a:pt x="146" y="102"/>
                    <a:pt x="146" y="102"/>
                  </a:cubicBezTo>
                  <a:cubicBezTo>
                    <a:pt x="140" y="99"/>
                    <a:pt x="137" y="93"/>
                    <a:pt x="137" y="86"/>
                  </a:cubicBezTo>
                  <a:cubicBezTo>
                    <a:pt x="137" y="76"/>
                    <a:pt x="145" y="68"/>
                    <a:pt x="155" y="68"/>
                  </a:cubicBezTo>
                  <a:cubicBezTo>
                    <a:pt x="165" y="68"/>
                    <a:pt x="173" y="76"/>
                    <a:pt x="173" y="86"/>
                  </a:cubicBezTo>
                  <a:close/>
                  <a:moveTo>
                    <a:pt x="22" y="31"/>
                  </a:moveTo>
                  <a:cubicBezTo>
                    <a:pt x="22" y="29"/>
                    <a:pt x="23" y="28"/>
                    <a:pt x="25" y="28"/>
                  </a:cubicBezTo>
                  <a:cubicBezTo>
                    <a:pt x="171" y="28"/>
                    <a:pt x="171" y="28"/>
                    <a:pt x="171" y="28"/>
                  </a:cubicBezTo>
                  <a:cubicBezTo>
                    <a:pt x="173" y="28"/>
                    <a:pt x="174" y="29"/>
                    <a:pt x="174" y="31"/>
                  </a:cubicBezTo>
                  <a:cubicBezTo>
                    <a:pt x="174" y="32"/>
                    <a:pt x="173" y="33"/>
                    <a:pt x="171" y="33"/>
                  </a:cubicBezTo>
                  <a:cubicBezTo>
                    <a:pt x="25" y="33"/>
                    <a:pt x="25" y="33"/>
                    <a:pt x="25" y="33"/>
                  </a:cubicBezTo>
                  <a:cubicBezTo>
                    <a:pt x="23" y="33"/>
                    <a:pt x="22" y="32"/>
                    <a:pt x="22" y="31"/>
                  </a:cubicBezTo>
                  <a:close/>
                  <a:moveTo>
                    <a:pt x="150" y="55"/>
                  </a:moveTo>
                  <a:cubicBezTo>
                    <a:pt x="38" y="55"/>
                    <a:pt x="38" y="55"/>
                    <a:pt x="38" y="55"/>
                  </a:cubicBezTo>
                  <a:cubicBezTo>
                    <a:pt x="37" y="55"/>
                    <a:pt x="35" y="54"/>
                    <a:pt x="35" y="52"/>
                  </a:cubicBezTo>
                  <a:cubicBezTo>
                    <a:pt x="35" y="50"/>
                    <a:pt x="37" y="49"/>
                    <a:pt x="38" y="49"/>
                  </a:cubicBezTo>
                  <a:cubicBezTo>
                    <a:pt x="150" y="49"/>
                    <a:pt x="150" y="49"/>
                    <a:pt x="150" y="49"/>
                  </a:cubicBezTo>
                  <a:cubicBezTo>
                    <a:pt x="151" y="49"/>
                    <a:pt x="153" y="50"/>
                    <a:pt x="153" y="52"/>
                  </a:cubicBezTo>
                  <a:cubicBezTo>
                    <a:pt x="153" y="54"/>
                    <a:pt x="151" y="55"/>
                    <a:pt x="150" y="55"/>
                  </a:cubicBezTo>
                  <a:close/>
                  <a:moveTo>
                    <a:pt x="109" y="88"/>
                  </a:moveTo>
                  <a:cubicBezTo>
                    <a:pt x="109" y="90"/>
                    <a:pt x="108" y="91"/>
                    <a:pt x="107" y="91"/>
                  </a:cubicBezTo>
                  <a:cubicBezTo>
                    <a:pt x="43" y="91"/>
                    <a:pt x="43" y="91"/>
                    <a:pt x="43" y="91"/>
                  </a:cubicBezTo>
                  <a:cubicBezTo>
                    <a:pt x="41" y="91"/>
                    <a:pt x="40" y="90"/>
                    <a:pt x="40" y="88"/>
                  </a:cubicBezTo>
                  <a:cubicBezTo>
                    <a:pt x="40" y="86"/>
                    <a:pt x="41" y="85"/>
                    <a:pt x="43" y="85"/>
                  </a:cubicBezTo>
                  <a:cubicBezTo>
                    <a:pt x="107" y="85"/>
                    <a:pt x="107" y="85"/>
                    <a:pt x="107" y="85"/>
                  </a:cubicBezTo>
                  <a:cubicBezTo>
                    <a:pt x="108" y="85"/>
                    <a:pt x="109" y="86"/>
                    <a:pt x="109" y="88"/>
                  </a:cubicBezTo>
                  <a:close/>
                  <a:moveTo>
                    <a:pt x="109" y="109"/>
                  </a:moveTo>
                  <a:cubicBezTo>
                    <a:pt x="109" y="111"/>
                    <a:pt x="108" y="112"/>
                    <a:pt x="107" y="112"/>
                  </a:cubicBezTo>
                  <a:cubicBezTo>
                    <a:pt x="43" y="112"/>
                    <a:pt x="43" y="112"/>
                    <a:pt x="43" y="112"/>
                  </a:cubicBezTo>
                  <a:cubicBezTo>
                    <a:pt x="41" y="112"/>
                    <a:pt x="40" y="111"/>
                    <a:pt x="40" y="109"/>
                  </a:cubicBezTo>
                  <a:cubicBezTo>
                    <a:pt x="40" y="107"/>
                    <a:pt x="41" y="106"/>
                    <a:pt x="43" y="106"/>
                  </a:cubicBezTo>
                  <a:cubicBezTo>
                    <a:pt x="107" y="106"/>
                    <a:pt x="107" y="106"/>
                    <a:pt x="107" y="106"/>
                  </a:cubicBezTo>
                  <a:cubicBezTo>
                    <a:pt x="108" y="106"/>
                    <a:pt x="109" y="107"/>
                    <a:pt x="109" y="109"/>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7" name="Freeform 888"/>
            <p:cNvSpPr/>
            <p:nvPr/>
          </p:nvSpPr>
          <p:spPr bwMode="auto">
            <a:xfrm>
              <a:off x="7753704" y="1423280"/>
              <a:ext cx="481805" cy="262802"/>
            </a:xfrm>
            <a:custGeom>
              <a:avLst/>
              <a:gdLst>
                <a:gd name="T0" fmla="*/ 3 w 251"/>
                <a:gd name="T1" fmla="*/ 43 h 137"/>
                <a:gd name="T2" fmla="*/ 123 w 251"/>
                <a:gd name="T3" fmla="*/ 0 h 137"/>
                <a:gd name="T4" fmla="*/ 125 w 251"/>
                <a:gd name="T5" fmla="*/ 0 h 137"/>
                <a:gd name="T6" fmla="*/ 248 w 251"/>
                <a:gd name="T7" fmla="*/ 43 h 137"/>
                <a:gd name="T8" fmla="*/ 251 w 251"/>
                <a:gd name="T9" fmla="*/ 47 h 137"/>
                <a:gd name="T10" fmla="*/ 248 w 251"/>
                <a:gd name="T11" fmla="*/ 50 h 137"/>
                <a:gd name="T12" fmla="*/ 206 w 251"/>
                <a:gd name="T13" fmla="*/ 62 h 137"/>
                <a:gd name="T14" fmla="*/ 124 w 251"/>
                <a:gd name="T15" fmla="*/ 43 h 137"/>
                <a:gd name="T16" fmla="*/ 121 w 251"/>
                <a:gd name="T17" fmla="*/ 47 h 137"/>
                <a:gd name="T18" fmla="*/ 124 w 251"/>
                <a:gd name="T19" fmla="*/ 51 h 137"/>
                <a:gd name="T20" fmla="*/ 200 w 251"/>
                <a:gd name="T21" fmla="*/ 67 h 137"/>
                <a:gd name="T22" fmla="*/ 200 w 251"/>
                <a:gd name="T23" fmla="*/ 93 h 137"/>
                <a:gd name="T24" fmla="*/ 200 w 251"/>
                <a:gd name="T25" fmla="*/ 93 h 137"/>
                <a:gd name="T26" fmla="*/ 124 w 251"/>
                <a:gd name="T27" fmla="*/ 111 h 137"/>
                <a:gd name="T28" fmla="*/ 48 w 251"/>
                <a:gd name="T29" fmla="*/ 93 h 137"/>
                <a:gd name="T30" fmla="*/ 48 w 251"/>
                <a:gd name="T31" fmla="*/ 93 h 137"/>
                <a:gd name="T32" fmla="*/ 48 w 251"/>
                <a:gd name="T33" fmla="*/ 63 h 137"/>
                <a:gd name="T34" fmla="*/ 26 w 251"/>
                <a:gd name="T35" fmla="*/ 57 h 137"/>
                <a:gd name="T36" fmla="*/ 26 w 251"/>
                <a:gd name="T37" fmla="*/ 91 h 137"/>
                <a:gd name="T38" fmla="*/ 34 w 251"/>
                <a:gd name="T39" fmla="*/ 101 h 137"/>
                <a:gd name="T40" fmla="*/ 28 w 251"/>
                <a:gd name="T41" fmla="*/ 111 h 137"/>
                <a:gd name="T42" fmla="*/ 30 w 251"/>
                <a:gd name="T43" fmla="*/ 124 h 137"/>
                <a:gd name="T44" fmla="*/ 10 w 251"/>
                <a:gd name="T45" fmla="*/ 132 h 137"/>
                <a:gd name="T46" fmla="*/ 15 w 251"/>
                <a:gd name="T47" fmla="*/ 110 h 137"/>
                <a:gd name="T48" fmla="*/ 10 w 251"/>
                <a:gd name="T49" fmla="*/ 101 h 137"/>
                <a:gd name="T50" fmla="*/ 17 w 251"/>
                <a:gd name="T51" fmla="*/ 91 h 137"/>
                <a:gd name="T52" fmla="*/ 17 w 251"/>
                <a:gd name="T53" fmla="*/ 54 h 137"/>
                <a:gd name="T54" fmla="*/ 3 w 251"/>
                <a:gd name="T55" fmla="*/ 50 h 137"/>
                <a:gd name="T56" fmla="*/ 0 w 251"/>
                <a:gd name="T57" fmla="*/ 47 h 137"/>
                <a:gd name="T58" fmla="*/ 3 w 251"/>
                <a:gd name="T59" fmla="*/ 4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1" h="137">
                  <a:moveTo>
                    <a:pt x="3" y="43"/>
                  </a:moveTo>
                  <a:cubicBezTo>
                    <a:pt x="123" y="0"/>
                    <a:pt x="123" y="0"/>
                    <a:pt x="123" y="0"/>
                  </a:cubicBezTo>
                  <a:cubicBezTo>
                    <a:pt x="124" y="0"/>
                    <a:pt x="125" y="0"/>
                    <a:pt x="125" y="0"/>
                  </a:cubicBezTo>
                  <a:cubicBezTo>
                    <a:pt x="248" y="43"/>
                    <a:pt x="248" y="43"/>
                    <a:pt x="248" y="43"/>
                  </a:cubicBezTo>
                  <a:cubicBezTo>
                    <a:pt x="250" y="43"/>
                    <a:pt x="251" y="45"/>
                    <a:pt x="251" y="47"/>
                  </a:cubicBezTo>
                  <a:cubicBezTo>
                    <a:pt x="251" y="48"/>
                    <a:pt x="249" y="50"/>
                    <a:pt x="248" y="50"/>
                  </a:cubicBezTo>
                  <a:cubicBezTo>
                    <a:pt x="206" y="62"/>
                    <a:pt x="206" y="62"/>
                    <a:pt x="206" y="62"/>
                  </a:cubicBezTo>
                  <a:cubicBezTo>
                    <a:pt x="197" y="49"/>
                    <a:pt x="158" y="43"/>
                    <a:pt x="124" y="43"/>
                  </a:cubicBezTo>
                  <a:cubicBezTo>
                    <a:pt x="122" y="43"/>
                    <a:pt x="121" y="45"/>
                    <a:pt x="121" y="47"/>
                  </a:cubicBezTo>
                  <a:cubicBezTo>
                    <a:pt x="121" y="49"/>
                    <a:pt x="122" y="51"/>
                    <a:pt x="124" y="51"/>
                  </a:cubicBezTo>
                  <a:cubicBezTo>
                    <a:pt x="166" y="51"/>
                    <a:pt x="196" y="59"/>
                    <a:pt x="200" y="67"/>
                  </a:cubicBezTo>
                  <a:cubicBezTo>
                    <a:pt x="200" y="93"/>
                    <a:pt x="200" y="93"/>
                    <a:pt x="200" y="93"/>
                  </a:cubicBezTo>
                  <a:cubicBezTo>
                    <a:pt x="200" y="93"/>
                    <a:pt x="200" y="93"/>
                    <a:pt x="200" y="93"/>
                  </a:cubicBezTo>
                  <a:cubicBezTo>
                    <a:pt x="200" y="103"/>
                    <a:pt x="166" y="111"/>
                    <a:pt x="124" y="111"/>
                  </a:cubicBezTo>
                  <a:cubicBezTo>
                    <a:pt x="82" y="111"/>
                    <a:pt x="48" y="103"/>
                    <a:pt x="48" y="93"/>
                  </a:cubicBezTo>
                  <a:cubicBezTo>
                    <a:pt x="48" y="93"/>
                    <a:pt x="48" y="93"/>
                    <a:pt x="48" y="93"/>
                  </a:cubicBezTo>
                  <a:cubicBezTo>
                    <a:pt x="48" y="63"/>
                    <a:pt x="48" y="63"/>
                    <a:pt x="48" y="63"/>
                  </a:cubicBezTo>
                  <a:cubicBezTo>
                    <a:pt x="26" y="57"/>
                    <a:pt x="26" y="57"/>
                    <a:pt x="26" y="57"/>
                  </a:cubicBezTo>
                  <a:cubicBezTo>
                    <a:pt x="26" y="91"/>
                    <a:pt x="26" y="91"/>
                    <a:pt x="26" y="91"/>
                  </a:cubicBezTo>
                  <a:cubicBezTo>
                    <a:pt x="31" y="92"/>
                    <a:pt x="34" y="96"/>
                    <a:pt x="34" y="101"/>
                  </a:cubicBezTo>
                  <a:cubicBezTo>
                    <a:pt x="34" y="105"/>
                    <a:pt x="31" y="109"/>
                    <a:pt x="28" y="111"/>
                  </a:cubicBezTo>
                  <a:cubicBezTo>
                    <a:pt x="30" y="124"/>
                    <a:pt x="30" y="124"/>
                    <a:pt x="30" y="124"/>
                  </a:cubicBezTo>
                  <a:cubicBezTo>
                    <a:pt x="32" y="129"/>
                    <a:pt x="10" y="137"/>
                    <a:pt x="10" y="132"/>
                  </a:cubicBezTo>
                  <a:cubicBezTo>
                    <a:pt x="15" y="110"/>
                    <a:pt x="15" y="110"/>
                    <a:pt x="15" y="110"/>
                  </a:cubicBezTo>
                  <a:cubicBezTo>
                    <a:pt x="12" y="108"/>
                    <a:pt x="10" y="105"/>
                    <a:pt x="10" y="101"/>
                  </a:cubicBezTo>
                  <a:cubicBezTo>
                    <a:pt x="10" y="96"/>
                    <a:pt x="13" y="92"/>
                    <a:pt x="17" y="91"/>
                  </a:cubicBezTo>
                  <a:cubicBezTo>
                    <a:pt x="17" y="54"/>
                    <a:pt x="17" y="54"/>
                    <a:pt x="17" y="54"/>
                  </a:cubicBezTo>
                  <a:cubicBezTo>
                    <a:pt x="3" y="50"/>
                    <a:pt x="3" y="50"/>
                    <a:pt x="3" y="50"/>
                  </a:cubicBezTo>
                  <a:cubicBezTo>
                    <a:pt x="1" y="50"/>
                    <a:pt x="0" y="48"/>
                    <a:pt x="0" y="47"/>
                  </a:cubicBezTo>
                  <a:cubicBezTo>
                    <a:pt x="0" y="45"/>
                    <a:pt x="1" y="43"/>
                    <a:pt x="3" y="4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8" name="Freeform 889"/>
            <p:cNvSpPr>
              <a:spLocks noEditPoints="1"/>
            </p:cNvSpPr>
            <p:nvPr/>
          </p:nvSpPr>
          <p:spPr bwMode="auto">
            <a:xfrm rot="19922768">
              <a:off x="8815319" y="997808"/>
              <a:ext cx="429676" cy="447026"/>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69" name="Freeform 899"/>
            <p:cNvSpPr>
              <a:spLocks noEditPoints="1"/>
            </p:cNvSpPr>
            <p:nvPr/>
          </p:nvSpPr>
          <p:spPr bwMode="auto">
            <a:xfrm>
              <a:off x="9188422" y="1340864"/>
              <a:ext cx="431717" cy="427635"/>
            </a:xfrm>
            <a:custGeom>
              <a:avLst/>
              <a:gdLst>
                <a:gd name="T0" fmla="*/ 104 w 179"/>
                <a:gd name="T1" fmla="*/ 75 h 177"/>
                <a:gd name="T2" fmla="*/ 79 w 179"/>
                <a:gd name="T3" fmla="*/ 65 h 177"/>
                <a:gd name="T4" fmla="*/ 61 w 179"/>
                <a:gd name="T5" fmla="*/ 72 h 177"/>
                <a:gd name="T6" fmla="*/ 10 w 179"/>
                <a:gd name="T7" fmla="*/ 99 h 177"/>
                <a:gd name="T8" fmla="*/ 10 w 179"/>
                <a:gd name="T9" fmla="*/ 99 h 177"/>
                <a:gd name="T10" fmla="*/ 6 w 179"/>
                <a:gd name="T11" fmla="*/ 110 h 177"/>
                <a:gd name="T12" fmla="*/ 70 w 179"/>
                <a:gd name="T13" fmla="*/ 174 h 177"/>
                <a:gd name="T14" fmla="*/ 75 w 179"/>
                <a:gd name="T15" fmla="*/ 177 h 177"/>
                <a:gd name="T16" fmla="*/ 81 w 179"/>
                <a:gd name="T17" fmla="*/ 170 h 177"/>
                <a:gd name="T18" fmla="*/ 108 w 179"/>
                <a:gd name="T19" fmla="*/ 119 h 177"/>
                <a:gd name="T20" fmla="*/ 104 w 179"/>
                <a:gd name="T21" fmla="*/ 75 h 177"/>
                <a:gd name="T22" fmla="*/ 86 w 179"/>
                <a:gd name="T23" fmla="*/ 79 h 177"/>
                <a:gd name="T24" fmla="*/ 82 w 179"/>
                <a:gd name="T25" fmla="*/ 81 h 177"/>
                <a:gd name="T26" fmla="*/ 69 w 179"/>
                <a:gd name="T27" fmla="*/ 86 h 177"/>
                <a:gd name="T28" fmla="*/ 23 w 179"/>
                <a:gd name="T29" fmla="*/ 112 h 177"/>
                <a:gd name="T30" fmla="*/ 22 w 179"/>
                <a:gd name="T31" fmla="*/ 112 h 177"/>
                <a:gd name="T32" fmla="*/ 19 w 179"/>
                <a:gd name="T33" fmla="*/ 110 h 177"/>
                <a:gd name="T34" fmla="*/ 21 w 179"/>
                <a:gd name="T35" fmla="*/ 106 h 177"/>
                <a:gd name="T36" fmla="*/ 65 w 179"/>
                <a:gd name="T37" fmla="*/ 81 h 177"/>
                <a:gd name="T38" fmla="*/ 84 w 179"/>
                <a:gd name="T39" fmla="*/ 74 h 177"/>
                <a:gd name="T40" fmla="*/ 86 w 179"/>
                <a:gd name="T41" fmla="*/ 79 h 177"/>
                <a:gd name="T42" fmla="*/ 171 w 179"/>
                <a:gd name="T43" fmla="*/ 36 h 177"/>
                <a:gd name="T44" fmla="*/ 116 w 179"/>
                <a:gd name="T45" fmla="*/ 81 h 177"/>
                <a:gd name="T46" fmla="*/ 115 w 179"/>
                <a:gd name="T47" fmla="*/ 82 h 177"/>
                <a:gd name="T48" fmla="*/ 108 w 179"/>
                <a:gd name="T49" fmla="*/ 72 h 177"/>
                <a:gd name="T50" fmla="*/ 97 w 179"/>
                <a:gd name="T51" fmla="*/ 64 h 177"/>
                <a:gd name="T52" fmla="*/ 99 w 179"/>
                <a:gd name="T53" fmla="*/ 64 h 177"/>
                <a:gd name="T54" fmla="*/ 144 w 179"/>
                <a:gd name="T55" fmla="*/ 8 h 177"/>
                <a:gd name="T56" fmla="*/ 170 w 179"/>
                <a:gd name="T57" fmla="*/ 9 h 177"/>
                <a:gd name="T58" fmla="*/ 171 w 179"/>
                <a:gd name="T59" fmla="*/ 36 h 177"/>
                <a:gd name="T60" fmla="*/ 60 w 179"/>
                <a:gd name="T61" fmla="*/ 173 h 177"/>
                <a:gd name="T62" fmla="*/ 40 w 179"/>
                <a:gd name="T63" fmla="*/ 168 h 177"/>
                <a:gd name="T64" fmla="*/ 34 w 179"/>
                <a:gd name="T65" fmla="*/ 147 h 177"/>
                <a:gd name="T66" fmla="*/ 58 w 179"/>
                <a:gd name="T67" fmla="*/ 170 h 177"/>
                <a:gd name="T68" fmla="*/ 60 w 179"/>
                <a:gd name="T69"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 h="177">
                  <a:moveTo>
                    <a:pt x="104" y="75"/>
                  </a:moveTo>
                  <a:cubicBezTo>
                    <a:pt x="97" y="68"/>
                    <a:pt x="88" y="65"/>
                    <a:pt x="79" y="65"/>
                  </a:cubicBezTo>
                  <a:cubicBezTo>
                    <a:pt x="72" y="65"/>
                    <a:pt x="66" y="67"/>
                    <a:pt x="61" y="72"/>
                  </a:cubicBezTo>
                  <a:cubicBezTo>
                    <a:pt x="50" y="83"/>
                    <a:pt x="29" y="98"/>
                    <a:pt x="10" y="99"/>
                  </a:cubicBezTo>
                  <a:cubicBezTo>
                    <a:pt x="10" y="99"/>
                    <a:pt x="10" y="99"/>
                    <a:pt x="10" y="99"/>
                  </a:cubicBezTo>
                  <a:cubicBezTo>
                    <a:pt x="5" y="99"/>
                    <a:pt x="0" y="103"/>
                    <a:pt x="6" y="110"/>
                  </a:cubicBezTo>
                  <a:cubicBezTo>
                    <a:pt x="8" y="113"/>
                    <a:pt x="67" y="172"/>
                    <a:pt x="70" y="174"/>
                  </a:cubicBezTo>
                  <a:cubicBezTo>
                    <a:pt x="72" y="176"/>
                    <a:pt x="74" y="177"/>
                    <a:pt x="75" y="177"/>
                  </a:cubicBezTo>
                  <a:cubicBezTo>
                    <a:pt x="79" y="177"/>
                    <a:pt x="81" y="173"/>
                    <a:pt x="81" y="170"/>
                  </a:cubicBezTo>
                  <a:cubicBezTo>
                    <a:pt x="82" y="150"/>
                    <a:pt x="97" y="130"/>
                    <a:pt x="108" y="119"/>
                  </a:cubicBezTo>
                  <a:cubicBezTo>
                    <a:pt x="119" y="108"/>
                    <a:pt x="117" y="89"/>
                    <a:pt x="104" y="75"/>
                  </a:cubicBezTo>
                  <a:close/>
                  <a:moveTo>
                    <a:pt x="86" y="79"/>
                  </a:moveTo>
                  <a:cubicBezTo>
                    <a:pt x="86" y="80"/>
                    <a:pt x="84" y="81"/>
                    <a:pt x="82" y="81"/>
                  </a:cubicBezTo>
                  <a:cubicBezTo>
                    <a:pt x="78" y="79"/>
                    <a:pt x="74" y="81"/>
                    <a:pt x="69" y="86"/>
                  </a:cubicBezTo>
                  <a:cubicBezTo>
                    <a:pt x="58" y="97"/>
                    <a:pt x="40" y="108"/>
                    <a:pt x="23" y="112"/>
                  </a:cubicBezTo>
                  <a:cubicBezTo>
                    <a:pt x="23" y="112"/>
                    <a:pt x="23" y="112"/>
                    <a:pt x="22" y="112"/>
                  </a:cubicBezTo>
                  <a:cubicBezTo>
                    <a:pt x="21" y="112"/>
                    <a:pt x="20" y="112"/>
                    <a:pt x="19" y="110"/>
                  </a:cubicBezTo>
                  <a:cubicBezTo>
                    <a:pt x="19" y="108"/>
                    <a:pt x="20" y="106"/>
                    <a:pt x="21" y="106"/>
                  </a:cubicBezTo>
                  <a:cubicBezTo>
                    <a:pt x="37" y="101"/>
                    <a:pt x="54" y="92"/>
                    <a:pt x="65" y="81"/>
                  </a:cubicBezTo>
                  <a:cubicBezTo>
                    <a:pt x="67" y="79"/>
                    <a:pt x="75" y="71"/>
                    <a:pt x="84" y="74"/>
                  </a:cubicBezTo>
                  <a:cubicBezTo>
                    <a:pt x="86" y="75"/>
                    <a:pt x="87" y="77"/>
                    <a:pt x="86" y="79"/>
                  </a:cubicBezTo>
                  <a:close/>
                  <a:moveTo>
                    <a:pt x="171" y="36"/>
                  </a:moveTo>
                  <a:cubicBezTo>
                    <a:pt x="152" y="56"/>
                    <a:pt x="132" y="54"/>
                    <a:pt x="116" y="81"/>
                  </a:cubicBezTo>
                  <a:cubicBezTo>
                    <a:pt x="116" y="81"/>
                    <a:pt x="116" y="82"/>
                    <a:pt x="115" y="82"/>
                  </a:cubicBezTo>
                  <a:cubicBezTo>
                    <a:pt x="113" y="79"/>
                    <a:pt x="111" y="75"/>
                    <a:pt x="108" y="72"/>
                  </a:cubicBezTo>
                  <a:cubicBezTo>
                    <a:pt x="105" y="69"/>
                    <a:pt x="101" y="66"/>
                    <a:pt x="97" y="64"/>
                  </a:cubicBezTo>
                  <a:cubicBezTo>
                    <a:pt x="98" y="64"/>
                    <a:pt x="98" y="64"/>
                    <a:pt x="99" y="64"/>
                  </a:cubicBezTo>
                  <a:cubicBezTo>
                    <a:pt x="126" y="48"/>
                    <a:pt x="124" y="28"/>
                    <a:pt x="144" y="8"/>
                  </a:cubicBezTo>
                  <a:cubicBezTo>
                    <a:pt x="152" y="0"/>
                    <a:pt x="163" y="2"/>
                    <a:pt x="170" y="9"/>
                  </a:cubicBezTo>
                  <a:cubicBezTo>
                    <a:pt x="178" y="17"/>
                    <a:pt x="179" y="28"/>
                    <a:pt x="171" y="36"/>
                  </a:cubicBezTo>
                  <a:close/>
                  <a:moveTo>
                    <a:pt x="60" y="173"/>
                  </a:moveTo>
                  <a:cubicBezTo>
                    <a:pt x="54" y="176"/>
                    <a:pt x="46" y="174"/>
                    <a:pt x="40" y="168"/>
                  </a:cubicBezTo>
                  <a:cubicBezTo>
                    <a:pt x="33" y="162"/>
                    <a:pt x="32" y="153"/>
                    <a:pt x="34" y="147"/>
                  </a:cubicBezTo>
                  <a:cubicBezTo>
                    <a:pt x="41" y="154"/>
                    <a:pt x="50" y="163"/>
                    <a:pt x="58" y="170"/>
                  </a:cubicBezTo>
                  <a:cubicBezTo>
                    <a:pt x="59" y="171"/>
                    <a:pt x="59" y="172"/>
                    <a:pt x="60" y="17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0" name="Freeform 861"/>
            <p:cNvSpPr>
              <a:spLocks noEditPoints="1"/>
            </p:cNvSpPr>
            <p:nvPr/>
          </p:nvSpPr>
          <p:spPr bwMode="auto">
            <a:xfrm rot="2334273">
              <a:off x="7482763" y="1814703"/>
              <a:ext cx="362094" cy="299011"/>
            </a:xfrm>
            <a:custGeom>
              <a:avLst/>
              <a:gdLst>
                <a:gd name="T0" fmla="*/ 266 w 296"/>
                <a:gd name="T1" fmla="*/ 2 h 244"/>
                <a:gd name="T2" fmla="*/ 295 w 296"/>
                <a:gd name="T3" fmla="*/ 216 h 244"/>
                <a:gd name="T4" fmla="*/ 241 w 296"/>
                <a:gd name="T5" fmla="*/ 225 h 244"/>
                <a:gd name="T6" fmla="*/ 19 w 296"/>
                <a:gd name="T7" fmla="*/ 240 h 244"/>
                <a:gd name="T8" fmla="*/ 1 w 296"/>
                <a:gd name="T9" fmla="*/ 32 h 244"/>
                <a:gd name="T10" fmla="*/ 15 w 296"/>
                <a:gd name="T11" fmla="*/ 17 h 244"/>
                <a:gd name="T12" fmla="*/ 28 w 296"/>
                <a:gd name="T13" fmla="*/ 227 h 244"/>
                <a:gd name="T14" fmla="*/ 258 w 296"/>
                <a:gd name="T15" fmla="*/ 212 h 244"/>
                <a:gd name="T16" fmla="*/ 281 w 296"/>
                <a:gd name="T17" fmla="*/ 172 h 244"/>
                <a:gd name="T18" fmla="*/ 15 w 296"/>
                <a:gd name="T19" fmla="*/ 17 h 244"/>
                <a:gd name="T20" fmla="*/ 27 w 296"/>
                <a:gd name="T21" fmla="*/ 185 h 244"/>
                <a:gd name="T22" fmla="*/ 269 w 296"/>
                <a:gd name="T23" fmla="*/ 28 h 244"/>
                <a:gd name="T24" fmla="*/ 49 w 296"/>
                <a:gd name="T25" fmla="*/ 94 h 244"/>
                <a:gd name="T26" fmla="*/ 66 w 296"/>
                <a:gd name="T27" fmla="*/ 122 h 244"/>
                <a:gd name="T28" fmla="*/ 49 w 296"/>
                <a:gd name="T29" fmla="*/ 94 h 244"/>
                <a:gd name="T30" fmla="*/ 94 w 296"/>
                <a:gd name="T31" fmla="*/ 96 h 244"/>
                <a:gd name="T32" fmla="*/ 102 w 296"/>
                <a:gd name="T33" fmla="*/ 121 h 244"/>
                <a:gd name="T34" fmla="*/ 101 w 296"/>
                <a:gd name="T35" fmla="*/ 96 h 244"/>
                <a:gd name="T36" fmla="*/ 106 w 296"/>
                <a:gd name="T37" fmla="*/ 90 h 244"/>
                <a:gd name="T38" fmla="*/ 115 w 296"/>
                <a:gd name="T39" fmla="*/ 106 h 244"/>
                <a:gd name="T40" fmla="*/ 103 w 296"/>
                <a:gd name="T41" fmla="*/ 118 h 244"/>
                <a:gd name="T42" fmla="*/ 130 w 296"/>
                <a:gd name="T43" fmla="*/ 90 h 244"/>
                <a:gd name="T44" fmla="*/ 164 w 296"/>
                <a:gd name="T45" fmla="*/ 89 h 244"/>
                <a:gd name="T46" fmla="*/ 168 w 296"/>
                <a:gd name="T47" fmla="*/ 115 h 244"/>
                <a:gd name="T48" fmla="*/ 164 w 296"/>
                <a:gd name="T49" fmla="*/ 89 h 244"/>
                <a:gd name="T50" fmla="*/ 199 w 296"/>
                <a:gd name="T51" fmla="*/ 125 h 244"/>
                <a:gd name="T52" fmla="*/ 202 w 296"/>
                <a:gd name="T53" fmla="*/ 123 h 244"/>
                <a:gd name="T54" fmla="*/ 213 w 296"/>
                <a:gd name="T55" fmla="*/ 91 h 244"/>
                <a:gd name="T56" fmla="*/ 229 w 296"/>
                <a:gd name="T57" fmla="*/ 90 h 244"/>
                <a:gd name="T58" fmla="*/ 253 w 296"/>
                <a:gd name="T59" fmla="*/ 117 h 244"/>
                <a:gd name="T60" fmla="*/ 231 w 296"/>
                <a:gd name="T61" fmla="*/ 95 h 244"/>
                <a:gd name="T62" fmla="*/ 229 w 296"/>
                <a:gd name="T63" fmla="*/ 90 h 244"/>
                <a:gd name="T64" fmla="*/ 205 w 296"/>
                <a:gd name="T65" fmla="*/ 102 h 244"/>
                <a:gd name="T66" fmla="*/ 164 w 296"/>
                <a:gd name="T67" fmla="*/ 102 h 244"/>
                <a:gd name="T68" fmla="*/ 164 w 296"/>
                <a:gd name="T69" fmla="*/ 102 h 244"/>
                <a:gd name="T70" fmla="*/ 168 w 296"/>
                <a:gd name="T71" fmla="*/ 203 h 244"/>
                <a:gd name="T72" fmla="*/ 123 w 296"/>
                <a:gd name="T73" fmla="*/ 20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6" h="244">
                  <a:moveTo>
                    <a:pt x="15" y="4"/>
                  </a:moveTo>
                  <a:cubicBezTo>
                    <a:pt x="99" y="1"/>
                    <a:pt x="182" y="4"/>
                    <a:pt x="266" y="2"/>
                  </a:cubicBezTo>
                  <a:cubicBezTo>
                    <a:pt x="278" y="0"/>
                    <a:pt x="294" y="8"/>
                    <a:pt x="294" y="22"/>
                  </a:cubicBezTo>
                  <a:cubicBezTo>
                    <a:pt x="295" y="87"/>
                    <a:pt x="294" y="151"/>
                    <a:pt x="295" y="216"/>
                  </a:cubicBezTo>
                  <a:cubicBezTo>
                    <a:pt x="296" y="228"/>
                    <a:pt x="287" y="240"/>
                    <a:pt x="275" y="241"/>
                  </a:cubicBezTo>
                  <a:cubicBezTo>
                    <a:pt x="260" y="244"/>
                    <a:pt x="254" y="225"/>
                    <a:pt x="241" y="225"/>
                  </a:cubicBezTo>
                  <a:cubicBezTo>
                    <a:pt x="180" y="225"/>
                    <a:pt x="118" y="225"/>
                    <a:pt x="57" y="225"/>
                  </a:cubicBezTo>
                  <a:cubicBezTo>
                    <a:pt x="42" y="223"/>
                    <a:pt x="35" y="243"/>
                    <a:pt x="19" y="240"/>
                  </a:cubicBezTo>
                  <a:cubicBezTo>
                    <a:pt x="7" y="239"/>
                    <a:pt x="0" y="227"/>
                    <a:pt x="1" y="215"/>
                  </a:cubicBezTo>
                  <a:cubicBezTo>
                    <a:pt x="0" y="154"/>
                    <a:pt x="1" y="93"/>
                    <a:pt x="1" y="32"/>
                  </a:cubicBezTo>
                  <a:cubicBezTo>
                    <a:pt x="0" y="20"/>
                    <a:pt x="4" y="7"/>
                    <a:pt x="15" y="4"/>
                  </a:cubicBezTo>
                  <a:close/>
                  <a:moveTo>
                    <a:pt x="15" y="17"/>
                  </a:moveTo>
                  <a:cubicBezTo>
                    <a:pt x="13" y="86"/>
                    <a:pt x="14" y="156"/>
                    <a:pt x="15" y="225"/>
                  </a:cubicBezTo>
                  <a:cubicBezTo>
                    <a:pt x="18" y="226"/>
                    <a:pt x="25" y="227"/>
                    <a:pt x="28" y="227"/>
                  </a:cubicBezTo>
                  <a:cubicBezTo>
                    <a:pt x="31" y="222"/>
                    <a:pt x="33" y="217"/>
                    <a:pt x="35" y="212"/>
                  </a:cubicBezTo>
                  <a:cubicBezTo>
                    <a:pt x="110" y="212"/>
                    <a:pt x="184" y="212"/>
                    <a:pt x="258" y="212"/>
                  </a:cubicBezTo>
                  <a:cubicBezTo>
                    <a:pt x="264" y="218"/>
                    <a:pt x="268" y="234"/>
                    <a:pt x="279" y="225"/>
                  </a:cubicBezTo>
                  <a:cubicBezTo>
                    <a:pt x="282" y="207"/>
                    <a:pt x="281" y="190"/>
                    <a:pt x="281" y="172"/>
                  </a:cubicBezTo>
                  <a:cubicBezTo>
                    <a:pt x="280" y="120"/>
                    <a:pt x="282" y="68"/>
                    <a:pt x="280" y="17"/>
                  </a:cubicBezTo>
                  <a:cubicBezTo>
                    <a:pt x="192" y="15"/>
                    <a:pt x="104" y="15"/>
                    <a:pt x="15" y="17"/>
                  </a:cubicBezTo>
                  <a:close/>
                  <a:moveTo>
                    <a:pt x="27" y="28"/>
                  </a:moveTo>
                  <a:cubicBezTo>
                    <a:pt x="27" y="80"/>
                    <a:pt x="27" y="133"/>
                    <a:pt x="27" y="185"/>
                  </a:cubicBezTo>
                  <a:cubicBezTo>
                    <a:pt x="108" y="185"/>
                    <a:pt x="188" y="186"/>
                    <a:pt x="269" y="185"/>
                  </a:cubicBezTo>
                  <a:cubicBezTo>
                    <a:pt x="269" y="133"/>
                    <a:pt x="269" y="80"/>
                    <a:pt x="269" y="28"/>
                  </a:cubicBezTo>
                  <a:cubicBezTo>
                    <a:pt x="188" y="28"/>
                    <a:pt x="108" y="28"/>
                    <a:pt x="27" y="28"/>
                  </a:cubicBezTo>
                  <a:close/>
                  <a:moveTo>
                    <a:pt x="49" y="94"/>
                  </a:moveTo>
                  <a:cubicBezTo>
                    <a:pt x="53" y="103"/>
                    <a:pt x="52" y="113"/>
                    <a:pt x="50" y="122"/>
                  </a:cubicBezTo>
                  <a:cubicBezTo>
                    <a:pt x="55" y="122"/>
                    <a:pt x="61" y="122"/>
                    <a:pt x="66" y="122"/>
                  </a:cubicBezTo>
                  <a:cubicBezTo>
                    <a:pt x="63" y="111"/>
                    <a:pt x="61" y="100"/>
                    <a:pt x="60" y="88"/>
                  </a:cubicBezTo>
                  <a:cubicBezTo>
                    <a:pt x="56" y="90"/>
                    <a:pt x="53" y="92"/>
                    <a:pt x="49" y="94"/>
                  </a:cubicBezTo>
                  <a:close/>
                  <a:moveTo>
                    <a:pt x="73" y="94"/>
                  </a:moveTo>
                  <a:cubicBezTo>
                    <a:pt x="80" y="95"/>
                    <a:pt x="87" y="96"/>
                    <a:pt x="94" y="96"/>
                  </a:cubicBezTo>
                  <a:cubicBezTo>
                    <a:pt x="88" y="105"/>
                    <a:pt x="81" y="113"/>
                    <a:pt x="75" y="121"/>
                  </a:cubicBezTo>
                  <a:cubicBezTo>
                    <a:pt x="84" y="122"/>
                    <a:pt x="93" y="122"/>
                    <a:pt x="102" y="121"/>
                  </a:cubicBezTo>
                  <a:cubicBezTo>
                    <a:pt x="99" y="118"/>
                    <a:pt x="96" y="115"/>
                    <a:pt x="93" y="113"/>
                  </a:cubicBezTo>
                  <a:cubicBezTo>
                    <a:pt x="96" y="107"/>
                    <a:pt x="99" y="102"/>
                    <a:pt x="101" y="96"/>
                  </a:cubicBezTo>
                  <a:cubicBezTo>
                    <a:pt x="95" y="85"/>
                    <a:pt x="81" y="90"/>
                    <a:pt x="73" y="94"/>
                  </a:cubicBezTo>
                  <a:close/>
                  <a:moveTo>
                    <a:pt x="106" y="90"/>
                  </a:moveTo>
                  <a:cubicBezTo>
                    <a:pt x="112" y="93"/>
                    <a:pt x="118" y="95"/>
                    <a:pt x="124" y="97"/>
                  </a:cubicBezTo>
                  <a:cubicBezTo>
                    <a:pt x="121" y="100"/>
                    <a:pt x="118" y="103"/>
                    <a:pt x="115" y="106"/>
                  </a:cubicBezTo>
                  <a:cubicBezTo>
                    <a:pt x="118" y="108"/>
                    <a:pt x="124" y="111"/>
                    <a:pt x="127" y="113"/>
                  </a:cubicBezTo>
                  <a:cubicBezTo>
                    <a:pt x="119" y="115"/>
                    <a:pt x="111" y="116"/>
                    <a:pt x="103" y="118"/>
                  </a:cubicBezTo>
                  <a:cubicBezTo>
                    <a:pt x="112" y="122"/>
                    <a:pt x="122" y="125"/>
                    <a:pt x="131" y="118"/>
                  </a:cubicBezTo>
                  <a:cubicBezTo>
                    <a:pt x="131" y="109"/>
                    <a:pt x="131" y="99"/>
                    <a:pt x="130" y="90"/>
                  </a:cubicBezTo>
                  <a:cubicBezTo>
                    <a:pt x="122" y="90"/>
                    <a:pt x="114" y="90"/>
                    <a:pt x="106" y="90"/>
                  </a:cubicBezTo>
                  <a:close/>
                  <a:moveTo>
                    <a:pt x="164" y="89"/>
                  </a:moveTo>
                  <a:cubicBezTo>
                    <a:pt x="158" y="100"/>
                    <a:pt x="154" y="112"/>
                    <a:pt x="150" y="123"/>
                  </a:cubicBezTo>
                  <a:cubicBezTo>
                    <a:pt x="156" y="120"/>
                    <a:pt x="162" y="117"/>
                    <a:pt x="168" y="115"/>
                  </a:cubicBezTo>
                  <a:cubicBezTo>
                    <a:pt x="174" y="117"/>
                    <a:pt x="179" y="120"/>
                    <a:pt x="184" y="123"/>
                  </a:cubicBezTo>
                  <a:cubicBezTo>
                    <a:pt x="178" y="112"/>
                    <a:pt x="180" y="89"/>
                    <a:pt x="164" y="89"/>
                  </a:cubicBezTo>
                  <a:close/>
                  <a:moveTo>
                    <a:pt x="189" y="89"/>
                  </a:moveTo>
                  <a:cubicBezTo>
                    <a:pt x="191" y="101"/>
                    <a:pt x="183" y="120"/>
                    <a:pt x="199" y="125"/>
                  </a:cubicBezTo>
                  <a:cubicBezTo>
                    <a:pt x="196" y="114"/>
                    <a:pt x="199" y="108"/>
                    <a:pt x="209" y="105"/>
                  </a:cubicBezTo>
                  <a:cubicBezTo>
                    <a:pt x="207" y="110"/>
                    <a:pt x="204" y="119"/>
                    <a:pt x="202" y="123"/>
                  </a:cubicBezTo>
                  <a:cubicBezTo>
                    <a:pt x="206" y="122"/>
                    <a:pt x="213" y="119"/>
                    <a:pt x="216" y="117"/>
                  </a:cubicBezTo>
                  <a:cubicBezTo>
                    <a:pt x="215" y="108"/>
                    <a:pt x="214" y="100"/>
                    <a:pt x="213" y="91"/>
                  </a:cubicBezTo>
                  <a:cubicBezTo>
                    <a:pt x="205" y="90"/>
                    <a:pt x="197" y="90"/>
                    <a:pt x="189" y="89"/>
                  </a:cubicBezTo>
                  <a:close/>
                  <a:moveTo>
                    <a:pt x="229" y="90"/>
                  </a:moveTo>
                  <a:cubicBezTo>
                    <a:pt x="219" y="98"/>
                    <a:pt x="219" y="115"/>
                    <a:pt x="230" y="121"/>
                  </a:cubicBezTo>
                  <a:cubicBezTo>
                    <a:pt x="238" y="124"/>
                    <a:pt x="246" y="120"/>
                    <a:pt x="253" y="117"/>
                  </a:cubicBezTo>
                  <a:cubicBezTo>
                    <a:pt x="246" y="116"/>
                    <a:pt x="238" y="115"/>
                    <a:pt x="231" y="114"/>
                  </a:cubicBezTo>
                  <a:cubicBezTo>
                    <a:pt x="231" y="108"/>
                    <a:pt x="231" y="102"/>
                    <a:pt x="231" y="95"/>
                  </a:cubicBezTo>
                  <a:cubicBezTo>
                    <a:pt x="238" y="96"/>
                    <a:pt x="246" y="96"/>
                    <a:pt x="253" y="96"/>
                  </a:cubicBezTo>
                  <a:cubicBezTo>
                    <a:pt x="246" y="90"/>
                    <a:pt x="237" y="87"/>
                    <a:pt x="229" y="90"/>
                  </a:cubicBezTo>
                  <a:close/>
                  <a:moveTo>
                    <a:pt x="198" y="95"/>
                  </a:moveTo>
                  <a:cubicBezTo>
                    <a:pt x="196" y="102"/>
                    <a:pt x="199" y="104"/>
                    <a:pt x="205" y="102"/>
                  </a:cubicBezTo>
                  <a:cubicBezTo>
                    <a:pt x="207" y="95"/>
                    <a:pt x="205" y="93"/>
                    <a:pt x="198" y="95"/>
                  </a:cubicBezTo>
                  <a:close/>
                  <a:moveTo>
                    <a:pt x="164" y="102"/>
                  </a:moveTo>
                  <a:cubicBezTo>
                    <a:pt x="162" y="109"/>
                    <a:pt x="164" y="111"/>
                    <a:pt x="171" y="109"/>
                  </a:cubicBezTo>
                  <a:cubicBezTo>
                    <a:pt x="173" y="102"/>
                    <a:pt x="171" y="100"/>
                    <a:pt x="164" y="102"/>
                  </a:cubicBezTo>
                  <a:close/>
                  <a:moveTo>
                    <a:pt x="123" y="200"/>
                  </a:moveTo>
                  <a:cubicBezTo>
                    <a:pt x="138" y="203"/>
                    <a:pt x="153" y="203"/>
                    <a:pt x="168" y="203"/>
                  </a:cubicBezTo>
                  <a:cubicBezTo>
                    <a:pt x="168" y="201"/>
                    <a:pt x="168" y="196"/>
                    <a:pt x="168" y="194"/>
                  </a:cubicBezTo>
                  <a:cubicBezTo>
                    <a:pt x="153" y="195"/>
                    <a:pt x="136" y="191"/>
                    <a:pt x="123" y="20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1" name="Freeform 873"/>
            <p:cNvSpPr>
              <a:spLocks noEditPoints="1"/>
            </p:cNvSpPr>
            <p:nvPr/>
          </p:nvSpPr>
          <p:spPr bwMode="auto">
            <a:xfrm rot="2797600">
              <a:off x="8333338" y="1181344"/>
              <a:ext cx="420688" cy="393700"/>
            </a:xfrm>
            <a:custGeom>
              <a:avLst/>
              <a:gdLst>
                <a:gd name="T0" fmla="*/ 186 w 274"/>
                <a:gd name="T1" fmla="*/ 5 h 256"/>
                <a:gd name="T2" fmla="*/ 223 w 274"/>
                <a:gd name="T3" fmla="*/ 70 h 256"/>
                <a:gd name="T4" fmla="*/ 177 w 274"/>
                <a:gd name="T5" fmla="*/ 136 h 256"/>
                <a:gd name="T6" fmla="*/ 115 w 274"/>
                <a:gd name="T7" fmla="*/ 79 h 256"/>
                <a:gd name="T8" fmla="*/ 138 w 274"/>
                <a:gd name="T9" fmla="*/ 15 h 256"/>
                <a:gd name="T10" fmla="*/ 171 w 274"/>
                <a:gd name="T11" fmla="*/ 72 h 256"/>
                <a:gd name="T12" fmla="*/ 206 w 274"/>
                <a:gd name="T13" fmla="*/ 38 h 256"/>
                <a:gd name="T14" fmla="*/ 197 w 274"/>
                <a:gd name="T15" fmla="*/ 48 h 256"/>
                <a:gd name="T16" fmla="*/ 136 w 274"/>
                <a:gd name="T17" fmla="*/ 40 h 256"/>
                <a:gd name="T18" fmla="*/ 134 w 274"/>
                <a:gd name="T19" fmla="*/ 72 h 256"/>
                <a:gd name="T20" fmla="*/ 147 w 274"/>
                <a:gd name="T21" fmla="*/ 95 h 256"/>
                <a:gd name="T22" fmla="*/ 167 w 274"/>
                <a:gd name="T23" fmla="*/ 127 h 256"/>
                <a:gd name="T24" fmla="*/ 177 w 274"/>
                <a:gd name="T25" fmla="*/ 93 h 256"/>
                <a:gd name="T26" fmla="*/ 207 w 274"/>
                <a:gd name="T27" fmla="*/ 70 h 256"/>
                <a:gd name="T28" fmla="*/ 171 w 274"/>
                <a:gd name="T29" fmla="*/ 86 h 256"/>
                <a:gd name="T30" fmla="*/ 155 w 274"/>
                <a:gd name="T31" fmla="*/ 96 h 256"/>
                <a:gd name="T32" fmla="*/ 162 w 274"/>
                <a:gd name="T33" fmla="*/ 72 h 256"/>
                <a:gd name="T34" fmla="*/ 134 w 274"/>
                <a:gd name="T35" fmla="*/ 72 h 256"/>
                <a:gd name="T36" fmla="*/ 108 w 274"/>
                <a:gd name="T37" fmla="*/ 46 h 256"/>
                <a:gd name="T38" fmla="*/ 8 w 274"/>
                <a:gd name="T39" fmla="*/ 55 h 256"/>
                <a:gd name="T40" fmla="*/ 75 w 274"/>
                <a:gd name="T41" fmla="*/ 170 h 256"/>
                <a:gd name="T42" fmla="*/ 0 w 274"/>
                <a:gd name="T43" fmla="*/ 180 h 256"/>
                <a:gd name="T44" fmla="*/ 12 w 274"/>
                <a:gd name="T45" fmla="*/ 59 h 256"/>
                <a:gd name="T46" fmla="*/ 74 w 274"/>
                <a:gd name="T47" fmla="*/ 167 h 256"/>
                <a:gd name="T48" fmla="*/ 109 w 274"/>
                <a:gd name="T49" fmla="*/ 93 h 256"/>
                <a:gd name="T50" fmla="*/ 12 w 274"/>
                <a:gd name="T51" fmla="*/ 59 h 256"/>
                <a:gd name="T52" fmla="*/ 92 w 274"/>
                <a:gd name="T53" fmla="*/ 93 h 256"/>
                <a:gd name="T54" fmla="*/ 106 w 274"/>
                <a:gd name="T55" fmla="*/ 119 h 256"/>
                <a:gd name="T56" fmla="*/ 97 w 274"/>
                <a:gd name="T57" fmla="*/ 96 h 256"/>
                <a:gd name="T58" fmla="*/ 76 w 274"/>
                <a:gd name="T59" fmla="*/ 105 h 256"/>
                <a:gd name="T60" fmla="*/ 36 w 274"/>
                <a:gd name="T61" fmla="*/ 111 h 256"/>
                <a:gd name="T62" fmla="*/ 40 w 274"/>
                <a:gd name="T63" fmla="*/ 95 h 256"/>
                <a:gd name="T64" fmla="*/ 59 w 274"/>
                <a:gd name="T65" fmla="*/ 97 h 256"/>
                <a:gd name="T66" fmla="*/ 57 w 274"/>
                <a:gd name="T67" fmla="*/ 116 h 256"/>
                <a:gd name="T68" fmla="*/ 71 w 274"/>
                <a:gd name="T69" fmla="*/ 112 h 256"/>
                <a:gd name="T70" fmla="*/ 59 w 274"/>
                <a:gd name="T71" fmla="*/ 97 h 256"/>
                <a:gd name="T72" fmla="*/ 187 w 274"/>
                <a:gd name="T73" fmla="*/ 215 h 256"/>
                <a:gd name="T74" fmla="*/ 164 w 274"/>
                <a:gd name="T75" fmla="*/ 158 h 256"/>
                <a:gd name="T76" fmla="*/ 132 w 274"/>
                <a:gd name="T77" fmla="*/ 143 h 256"/>
                <a:gd name="T78" fmla="*/ 79 w 274"/>
                <a:gd name="T79" fmla="*/ 184 h 256"/>
                <a:gd name="T80" fmla="*/ 90 w 274"/>
                <a:gd name="T81" fmla="*/ 256 h 256"/>
                <a:gd name="T82" fmla="*/ 272 w 274"/>
                <a:gd name="T83" fmla="*/ 253 h 256"/>
                <a:gd name="T84" fmla="*/ 245 w 274"/>
                <a:gd name="T85" fmla="*/ 1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4" h="256">
                  <a:moveTo>
                    <a:pt x="138" y="15"/>
                  </a:moveTo>
                  <a:cubicBezTo>
                    <a:pt x="150" y="3"/>
                    <a:pt x="170" y="0"/>
                    <a:pt x="186" y="5"/>
                  </a:cubicBezTo>
                  <a:cubicBezTo>
                    <a:pt x="203" y="8"/>
                    <a:pt x="213" y="24"/>
                    <a:pt x="222" y="37"/>
                  </a:cubicBezTo>
                  <a:cubicBezTo>
                    <a:pt x="225" y="48"/>
                    <a:pt x="223" y="59"/>
                    <a:pt x="223" y="70"/>
                  </a:cubicBezTo>
                  <a:cubicBezTo>
                    <a:pt x="227" y="75"/>
                    <a:pt x="231" y="82"/>
                    <a:pt x="225" y="87"/>
                  </a:cubicBezTo>
                  <a:cubicBezTo>
                    <a:pt x="207" y="102"/>
                    <a:pt x="202" y="131"/>
                    <a:pt x="177" y="136"/>
                  </a:cubicBezTo>
                  <a:cubicBezTo>
                    <a:pt x="151" y="141"/>
                    <a:pt x="136" y="115"/>
                    <a:pt x="126" y="96"/>
                  </a:cubicBezTo>
                  <a:cubicBezTo>
                    <a:pt x="121" y="91"/>
                    <a:pt x="112" y="87"/>
                    <a:pt x="115" y="79"/>
                  </a:cubicBezTo>
                  <a:cubicBezTo>
                    <a:pt x="117" y="68"/>
                    <a:pt x="116" y="56"/>
                    <a:pt x="116" y="45"/>
                  </a:cubicBezTo>
                  <a:cubicBezTo>
                    <a:pt x="117" y="32"/>
                    <a:pt x="129" y="24"/>
                    <a:pt x="138" y="15"/>
                  </a:cubicBezTo>
                  <a:close/>
                  <a:moveTo>
                    <a:pt x="128" y="68"/>
                  </a:moveTo>
                  <a:cubicBezTo>
                    <a:pt x="142" y="66"/>
                    <a:pt x="158" y="65"/>
                    <a:pt x="171" y="72"/>
                  </a:cubicBezTo>
                  <a:cubicBezTo>
                    <a:pt x="183" y="64"/>
                    <a:pt x="198" y="67"/>
                    <a:pt x="212" y="68"/>
                  </a:cubicBezTo>
                  <a:cubicBezTo>
                    <a:pt x="210" y="58"/>
                    <a:pt x="208" y="48"/>
                    <a:pt x="206" y="38"/>
                  </a:cubicBezTo>
                  <a:cubicBezTo>
                    <a:pt x="193" y="45"/>
                    <a:pt x="178" y="47"/>
                    <a:pt x="163" y="47"/>
                  </a:cubicBezTo>
                  <a:cubicBezTo>
                    <a:pt x="174" y="49"/>
                    <a:pt x="186" y="48"/>
                    <a:pt x="197" y="48"/>
                  </a:cubicBezTo>
                  <a:cubicBezTo>
                    <a:pt x="197" y="55"/>
                    <a:pt x="197" y="55"/>
                    <a:pt x="197" y="55"/>
                  </a:cubicBezTo>
                  <a:cubicBezTo>
                    <a:pt x="175" y="58"/>
                    <a:pt x="152" y="55"/>
                    <a:pt x="136" y="40"/>
                  </a:cubicBezTo>
                  <a:cubicBezTo>
                    <a:pt x="132" y="48"/>
                    <a:pt x="129" y="58"/>
                    <a:pt x="128" y="68"/>
                  </a:cubicBezTo>
                  <a:close/>
                  <a:moveTo>
                    <a:pt x="134" y="72"/>
                  </a:moveTo>
                  <a:cubicBezTo>
                    <a:pt x="135" y="75"/>
                    <a:pt x="137" y="81"/>
                    <a:pt x="137" y="84"/>
                  </a:cubicBezTo>
                  <a:cubicBezTo>
                    <a:pt x="140" y="88"/>
                    <a:pt x="144" y="92"/>
                    <a:pt x="147" y="95"/>
                  </a:cubicBezTo>
                  <a:cubicBezTo>
                    <a:pt x="137" y="96"/>
                    <a:pt x="137" y="96"/>
                    <a:pt x="137" y="96"/>
                  </a:cubicBezTo>
                  <a:cubicBezTo>
                    <a:pt x="144" y="108"/>
                    <a:pt x="152" y="122"/>
                    <a:pt x="167" y="127"/>
                  </a:cubicBezTo>
                  <a:cubicBezTo>
                    <a:pt x="186" y="128"/>
                    <a:pt x="196" y="109"/>
                    <a:pt x="205" y="96"/>
                  </a:cubicBezTo>
                  <a:cubicBezTo>
                    <a:pt x="195" y="95"/>
                    <a:pt x="186" y="94"/>
                    <a:pt x="177" y="93"/>
                  </a:cubicBezTo>
                  <a:cubicBezTo>
                    <a:pt x="185" y="88"/>
                    <a:pt x="195" y="89"/>
                    <a:pt x="204" y="87"/>
                  </a:cubicBezTo>
                  <a:cubicBezTo>
                    <a:pt x="205" y="83"/>
                    <a:pt x="206" y="75"/>
                    <a:pt x="207" y="70"/>
                  </a:cubicBezTo>
                  <a:cubicBezTo>
                    <a:pt x="199" y="74"/>
                    <a:pt x="189" y="90"/>
                    <a:pt x="184" y="73"/>
                  </a:cubicBezTo>
                  <a:cubicBezTo>
                    <a:pt x="180" y="77"/>
                    <a:pt x="175" y="82"/>
                    <a:pt x="171" y="86"/>
                  </a:cubicBezTo>
                  <a:cubicBezTo>
                    <a:pt x="171" y="76"/>
                    <a:pt x="171" y="76"/>
                    <a:pt x="171" y="76"/>
                  </a:cubicBezTo>
                  <a:cubicBezTo>
                    <a:pt x="167" y="84"/>
                    <a:pt x="162" y="91"/>
                    <a:pt x="155" y="96"/>
                  </a:cubicBezTo>
                  <a:cubicBezTo>
                    <a:pt x="151" y="94"/>
                    <a:pt x="148" y="91"/>
                    <a:pt x="144" y="89"/>
                  </a:cubicBezTo>
                  <a:cubicBezTo>
                    <a:pt x="155" y="91"/>
                    <a:pt x="165" y="83"/>
                    <a:pt x="162" y="72"/>
                  </a:cubicBezTo>
                  <a:cubicBezTo>
                    <a:pt x="158" y="75"/>
                    <a:pt x="154" y="78"/>
                    <a:pt x="150" y="81"/>
                  </a:cubicBezTo>
                  <a:cubicBezTo>
                    <a:pt x="145" y="77"/>
                    <a:pt x="140" y="74"/>
                    <a:pt x="134" y="72"/>
                  </a:cubicBezTo>
                  <a:close/>
                  <a:moveTo>
                    <a:pt x="0" y="45"/>
                  </a:moveTo>
                  <a:cubicBezTo>
                    <a:pt x="36" y="46"/>
                    <a:pt x="72" y="44"/>
                    <a:pt x="108" y="46"/>
                  </a:cubicBezTo>
                  <a:cubicBezTo>
                    <a:pt x="109" y="52"/>
                    <a:pt x="106" y="55"/>
                    <a:pt x="100" y="54"/>
                  </a:cubicBezTo>
                  <a:cubicBezTo>
                    <a:pt x="69" y="56"/>
                    <a:pt x="39" y="54"/>
                    <a:pt x="8" y="55"/>
                  </a:cubicBezTo>
                  <a:cubicBezTo>
                    <a:pt x="7" y="94"/>
                    <a:pt x="8" y="132"/>
                    <a:pt x="8" y="170"/>
                  </a:cubicBezTo>
                  <a:cubicBezTo>
                    <a:pt x="30" y="170"/>
                    <a:pt x="52" y="170"/>
                    <a:pt x="75" y="170"/>
                  </a:cubicBezTo>
                  <a:cubicBezTo>
                    <a:pt x="73" y="172"/>
                    <a:pt x="71" y="177"/>
                    <a:pt x="69" y="180"/>
                  </a:cubicBezTo>
                  <a:cubicBezTo>
                    <a:pt x="46" y="181"/>
                    <a:pt x="23" y="180"/>
                    <a:pt x="0" y="180"/>
                  </a:cubicBezTo>
                  <a:cubicBezTo>
                    <a:pt x="0" y="135"/>
                    <a:pt x="0" y="90"/>
                    <a:pt x="0" y="45"/>
                  </a:cubicBezTo>
                  <a:close/>
                  <a:moveTo>
                    <a:pt x="12" y="59"/>
                  </a:moveTo>
                  <a:cubicBezTo>
                    <a:pt x="11" y="95"/>
                    <a:pt x="12" y="131"/>
                    <a:pt x="12" y="166"/>
                  </a:cubicBezTo>
                  <a:cubicBezTo>
                    <a:pt x="32" y="166"/>
                    <a:pt x="53" y="166"/>
                    <a:pt x="74" y="167"/>
                  </a:cubicBezTo>
                  <a:cubicBezTo>
                    <a:pt x="86" y="143"/>
                    <a:pt x="114" y="139"/>
                    <a:pt x="136" y="131"/>
                  </a:cubicBezTo>
                  <a:cubicBezTo>
                    <a:pt x="128" y="118"/>
                    <a:pt x="120" y="104"/>
                    <a:pt x="109" y="93"/>
                  </a:cubicBezTo>
                  <a:cubicBezTo>
                    <a:pt x="99" y="84"/>
                    <a:pt x="107" y="71"/>
                    <a:pt x="108" y="60"/>
                  </a:cubicBezTo>
                  <a:cubicBezTo>
                    <a:pt x="76" y="58"/>
                    <a:pt x="44" y="59"/>
                    <a:pt x="12" y="59"/>
                  </a:cubicBezTo>
                  <a:close/>
                  <a:moveTo>
                    <a:pt x="76" y="105"/>
                  </a:moveTo>
                  <a:cubicBezTo>
                    <a:pt x="80" y="102"/>
                    <a:pt x="88" y="96"/>
                    <a:pt x="92" y="93"/>
                  </a:cubicBezTo>
                  <a:cubicBezTo>
                    <a:pt x="90" y="107"/>
                    <a:pt x="82" y="120"/>
                    <a:pt x="75" y="132"/>
                  </a:cubicBezTo>
                  <a:cubicBezTo>
                    <a:pt x="85" y="128"/>
                    <a:pt x="97" y="125"/>
                    <a:pt x="106" y="119"/>
                  </a:cubicBezTo>
                  <a:cubicBezTo>
                    <a:pt x="100" y="120"/>
                    <a:pt x="93" y="121"/>
                    <a:pt x="86" y="123"/>
                  </a:cubicBezTo>
                  <a:cubicBezTo>
                    <a:pt x="90" y="114"/>
                    <a:pt x="94" y="105"/>
                    <a:pt x="97" y="96"/>
                  </a:cubicBezTo>
                  <a:cubicBezTo>
                    <a:pt x="95" y="94"/>
                    <a:pt x="91" y="91"/>
                    <a:pt x="89" y="89"/>
                  </a:cubicBezTo>
                  <a:cubicBezTo>
                    <a:pt x="83" y="93"/>
                    <a:pt x="77" y="97"/>
                    <a:pt x="76" y="105"/>
                  </a:cubicBezTo>
                  <a:close/>
                  <a:moveTo>
                    <a:pt x="24" y="119"/>
                  </a:moveTo>
                  <a:cubicBezTo>
                    <a:pt x="36" y="111"/>
                    <a:pt x="36" y="111"/>
                    <a:pt x="36" y="111"/>
                  </a:cubicBezTo>
                  <a:cubicBezTo>
                    <a:pt x="36" y="120"/>
                    <a:pt x="35" y="130"/>
                    <a:pt x="38" y="139"/>
                  </a:cubicBezTo>
                  <a:cubicBezTo>
                    <a:pt x="40" y="124"/>
                    <a:pt x="40" y="110"/>
                    <a:pt x="40" y="95"/>
                  </a:cubicBezTo>
                  <a:cubicBezTo>
                    <a:pt x="34" y="103"/>
                    <a:pt x="29" y="111"/>
                    <a:pt x="24" y="119"/>
                  </a:cubicBezTo>
                  <a:close/>
                  <a:moveTo>
                    <a:pt x="59" y="97"/>
                  </a:moveTo>
                  <a:cubicBezTo>
                    <a:pt x="57" y="105"/>
                    <a:pt x="54" y="113"/>
                    <a:pt x="46" y="116"/>
                  </a:cubicBezTo>
                  <a:cubicBezTo>
                    <a:pt x="48" y="116"/>
                    <a:pt x="54" y="116"/>
                    <a:pt x="57" y="116"/>
                  </a:cubicBezTo>
                  <a:cubicBezTo>
                    <a:pt x="57" y="119"/>
                    <a:pt x="57" y="125"/>
                    <a:pt x="57" y="128"/>
                  </a:cubicBezTo>
                  <a:cubicBezTo>
                    <a:pt x="59" y="121"/>
                    <a:pt x="64" y="115"/>
                    <a:pt x="71" y="112"/>
                  </a:cubicBezTo>
                  <a:cubicBezTo>
                    <a:pt x="68" y="111"/>
                    <a:pt x="64" y="111"/>
                    <a:pt x="61" y="110"/>
                  </a:cubicBezTo>
                  <a:cubicBezTo>
                    <a:pt x="60" y="107"/>
                    <a:pt x="59" y="100"/>
                    <a:pt x="59" y="97"/>
                  </a:cubicBezTo>
                  <a:close/>
                  <a:moveTo>
                    <a:pt x="210" y="143"/>
                  </a:moveTo>
                  <a:cubicBezTo>
                    <a:pt x="204" y="167"/>
                    <a:pt x="197" y="191"/>
                    <a:pt x="187" y="215"/>
                  </a:cubicBezTo>
                  <a:cubicBezTo>
                    <a:pt x="182" y="196"/>
                    <a:pt x="179" y="177"/>
                    <a:pt x="178" y="158"/>
                  </a:cubicBezTo>
                  <a:cubicBezTo>
                    <a:pt x="174" y="154"/>
                    <a:pt x="169" y="154"/>
                    <a:pt x="164" y="158"/>
                  </a:cubicBezTo>
                  <a:cubicBezTo>
                    <a:pt x="162" y="177"/>
                    <a:pt x="159" y="196"/>
                    <a:pt x="155" y="216"/>
                  </a:cubicBezTo>
                  <a:cubicBezTo>
                    <a:pt x="144" y="192"/>
                    <a:pt x="137" y="168"/>
                    <a:pt x="132" y="143"/>
                  </a:cubicBezTo>
                  <a:cubicBezTo>
                    <a:pt x="119" y="147"/>
                    <a:pt x="105" y="149"/>
                    <a:pt x="94" y="156"/>
                  </a:cubicBezTo>
                  <a:cubicBezTo>
                    <a:pt x="85" y="163"/>
                    <a:pt x="82" y="174"/>
                    <a:pt x="79" y="184"/>
                  </a:cubicBezTo>
                  <a:cubicBezTo>
                    <a:pt x="73" y="206"/>
                    <a:pt x="68" y="230"/>
                    <a:pt x="69" y="253"/>
                  </a:cubicBezTo>
                  <a:cubicBezTo>
                    <a:pt x="76" y="256"/>
                    <a:pt x="83" y="255"/>
                    <a:pt x="90" y="256"/>
                  </a:cubicBezTo>
                  <a:cubicBezTo>
                    <a:pt x="144" y="255"/>
                    <a:pt x="199" y="255"/>
                    <a:pt x="254" y="256"/>
                  </a:cubicBezTo>
                  <a:cubicBezTo>
                    <a:pt x="260" y="255"/>
                    <a:pt x="267" y="256"/>
                    <a:pt x="272" y="253"/>
                  </a:cubicBezTo>
                  <a:cubicBezTo>
                    <a:pt x="274" y="232"/>
                    <a:pt x="269" y="210"/>
                    <a:pt x="264" y="190"/>
                  </a:cubicBezTo>
                  <a:cubicBezTo>
                    <a:pt x="260" y="177"/>
                    <a:pt x="257" y="162"/>
                    <a:pt x="245" y="155"/>
                  </a:cubicBezTo>
                  <a:cubicBezTo>
                    <a:pt x="234" y="149"/>
                    <a:pt x="222" y="146"/>
                    <a:pt x="210" y="143"/>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2" name="Freeform 874"/>
            <p:cNvSpPr>
              <a:spLocks noEditPoints="1"/>
            </p:cNvSpPr>
            <p:nvPr/>
          </p:nvSpPr>
          <p:spPr bwMode="auto">
            <a:xfrm>
              <a:off x="7976127" y="1799790"/>
              <a:ext cx="319198" cy="319198"/>
            </a:xfrm>
            <a:custGeom>
              <a:avLst/>
              <a:gdLst>
                <a:gd name="T0" fmla="*/ 204 w 261"/>
                <a:gd name="T1" fmla="*/ 30 h 261"/>
                <a:gd name="T2" fmla="*/ 124 w 261"/>
                <a:gd name="T3" fmla="*/ 257 h 261"/>
                <a:gd name="T4" fmla="*/ 96 w 261"/>
                <a:gd name="T5" fmla="*/ 10 h 261"/>
                <a:gd name="T6" fmla="*/ 19 w 261"/>
                <a:gd name="T7" fmla="*/ 102 h 261"/>
                <a:gd name="T8" fmla="*/ 28 w 261"/>
                <a:gd name="T9" fmla="*/ 104 h 261"/>
                <a:gd name="T10" fmla="*/ 17 w 261"/>
                <a:gd name="T11" fmla="*/ 155 h 261"/>
                <a:gd name="T12" fmla="*/ 30 w 261"/>
                <a:gd name="T13" fmla="*/ 162 h 261"/>
                <a:gd name="T14" fmla="*/ 21 w 261"/>
                <a:gd name="T15" fmla="*/ 165 h 261"/>
                <a:gd name="T16" fmla="*/ 100 w 261"/>
                <a:gd name="T17" fmla="*/ 221 h 261"/>
                <a:gd name="T18" fmla="*/ 125 w 261"/>
                <a:gd name="T19" fmla="*/ 243 h 261"/>
                <a:gd name="T20" fmla="*/ 133 w 261"/>
                <a:gd name="T21" fmla="*/ 237 h 261"/>
                <a:gd name="T22" fmla="*/ 238 w 261"/>
                <a:gd name="T23" fmla="*/ 161 h 261"/>
                <a:gd name="T24" fmla="*/ 238 w 261"/>
                <a:gd name="T25" fmla="*/ 158 h 261"/>
                <a:gd name="T26" fmla="*/ 211 w 261"/>
                <a:gd name="T27" fmla="*/ 125 h 261"/>
                <a:gd name="T28" fmla="*/ 240 w 261"/>
                <a:gd name="T29" fmla="*/ 103 h 261"/>
                <a:gd name="T30" fmla="*/ 221 w 261"/>
                <a:gd name="T31" fmla="*/ 101 h 261"/>
                <a:gd name="T32" fmla="*/ 187 w 261"/>
                <a:gd name="T33" fmla="*/ 34 h 261"/>
                <a:gd name="T34" fmla="*/ 175 w 261"/>
                <a:gd name="T35" fmla="*/ 40 h 261"/>
                <a:gd name="T36" fmla="*/ 159 w 261"/>
                <a:gd name="T37" fmla="*/ 23 h 261"/>
                <a:gd name="T38" fmla="*/ 157 w 261"/>
                <a:gd name="T39" fmla="*/ 22 h 261"/>
                <a:gd name="T40" fmla="*/ 125 w 261"/>
                <a:gd name="T41" fmla="*/ 21 h 261"/>
                <a:gd name="T42" fmla="*/ 133 w 261"/>
                <a:gd name="T43" fmla="*/ 49 h 261"/>
                <a:gd name="T44" fmla="*/ 94 w 261"/>
                <a:gd name="T45" fmla="*/ 40 h 261"/>
                <a:gd name="T46" fmla="*/ 119 w 261"/>
                <a:gd name="T47" fmla="*/ 137 h 261"/>
                <a:gd name="T48" fmla="*/ 59 w 261"/>
                <a:gd name="T49" fmla="*/ 205 h 261"/>
                <a:gd name="T50" fmla="*/ 209 w 261"/>
                <a:gd name="T51" fmla="*/ 109 h 261"/>
                <a:gd name="T52" fmla="*/ 132 w 261"/>
                <a:gd name="T53" fmla="*/ 123 h 261"/>
                <a:gd name="T54" fmla="*/ 94 w 261"/>
                <a:gd name="T55" fmla="*/ 40 h 261"/>
                <a:gd name="T56" fmla="*/ 83 w 261"/>
                <a:gd name="T57" fmla="*/ 50 h 261"/>
                <a:gd name="T58" fmla="*/ 54 w 261"/>
                <a:gd name="T59" fmla="*/ 64 h 261"/>
                <a:gd name="T60" fmla="*/ 54 w 261"/>
                <a:gd name="T61" fmla="*/ 64 h 261"/>
                <a:gd name="T62" fmla="*/ 204 w 261"/>
                <a:gd name="T63" fmla="*/ 55 h 261"/>
                <a:gd name="T64" fmla="*/ 38 w 261"/>
                <a:gd name="T65" fmla="*/ 76 h 261"/>
                <a:gd name="T66" fmla="*/ 38 w 261"/>
                <a:gd name="T67" fmla="*/ 76 h 261"/>
                <a:gd name="T68" fmla="*/ 219 w 261"/>
                <a:gd name="T69" fmla="*/ 84 h 261"/>
                <a:gd name="T70" fmla="*/ 22 w 261"/>
                <a:gd name="T71" fmla="*/ 125 h 261"/>
                <a:gd name="T72" fmla="*/ 22 w 261"/>
                <a:gd name="T73" fmla="*/ 125 h 261"/>
                <a:gd name="T74" fmla="*/ 41 w 261"/>
                <a:gd name="T75" fmla="*/ 185 h 261"/>
                <a:gd name="T76" fmla="*/ 211 w 261"/>
                <a:gd name="T77" fmla="*/ 176 h 261"/>
                <a:gd name="T78" fmla="*/ 211 w 261"/>
                <a:gd name="T79" fmla="*/ 176 h 261"/>
                <a:gd name="T80" fmla="*/ 205 w 261"/>
                <a:gd name="T81" fmla="*/ 206 h 261"/>
                <a:gd name="T82" fmla="*/ 75 w 261"/>
                <a:gd name="T83" fmla="*/ 213 h 261"/>
                <a:gd name="T84" fmla="*/ 75 w 261"/>
                <a:gd name="T85" fmla="*/ 213 h 261"/>
                <a:gd name="T86" fmla="*/ 182 w 261"/>
                <a:gd name="T87" fmla="*/ 220 h 261"/>
                <a:gd name="T88" fmla="*/ 151 w 261"/>
                <a:gd name="T89" fmla="*/ 221 h 261"/>
                <a:gd name="T90" fmla="*/ 151 w 261"/>
                <a:gd name="T91"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1" h="261">
                  <a:moveTo>
                    <a:pt x="96" y="10"/>
                  </a:moveTo>
                  <a:cubicBezTo>
                    <a:pt x="132" y="0"/>
                    <a:pt x="173" y="7"/>
                    <a:pt x="204" y="30"/>
                  </a:cubicBezTo>
                  <a:cubicBezTo>
                    <a:pt x="241" y="57"/>
                    <a:pt x="261" y="104"/>
                    <a:pt x="253" y="149"/>
                  </a:cubicBezTo>
                  <a:cubicBezTo>
                    <a:pt x="245" y="211"/>
                    <a:pt x="186" y="261"/>
                    <a:pt x="124" y="257"/>
                  </a:cubicBezTo>
                  <a:cubicBezTo>
                    <a:pt x="60" y="256"/>
                    <a:pt x="4" y="198"/>
                    <a:pt x="3" y="134"/>
                  </a:cubicBezTo>
                  <a:cubicBezTo>
                    <a:pt x="0" y="78"/>
                    <a:pt x="41" y="24"/>
                    <a:pt x="96" y="10"/>
                  </a:cubicBezTo>
                  <a:close/>
                  <a:moveTo>
                    <a:pt x="78" y="31"/>
                  </a:moveTo>
                  <a:cubicBezTo>
                    <a:pt x="49" y="45"/>
                    <a:pt x="30" y="72"/>
                    <a:pt x="19" y="102"/>
                  </a:cubicBezTo>
                  <a:cubicBezTo>
                    <a:pt x="28" y="100"/>
                    <a:pt x="38" y="98"/>
                    <a:pt x="38" y="111"/>
                  </a:cubicBezTo>
                  <a:cubicBezTo>
                    <a:pt x="35" y="109"/>
                    <a:pt x="30" y="106"/>
                    <a:pt x="28" y="104"/>
                  </a:cubicBezTo>
                  <a:cubicBezTo>
                    <a:pt x="24" y="106"/>
                    <a:pt x="21" y="108"/>
                    <a:pt x="18" y="110"/>
                  </a:cubicBezTo>
                  <a:cubicBezTo>
                    <a:pt x="16" y="125"/>
                    <a:pt x="17" y="140"/>
                    <a:pt x="17" y="155"/>
                  </a:cubicBezTo>
                  <a:cubicBezTo>
                    <a:pt x="25" y="154"/>
                    <a:pt x="33" y="153"/>
                    <a:pt x="40" y="153"/>
                  </a:cubicBezTo>
                  <a:cubicBezTo>
                    <a:pt x="38" y="155"/>
                    <a:pt x="33" y="160"/>
                    <a:pt x="30" y="162"/>
                  </a:cubicBezTo>
                  <a:cubicBezTo>
                    <a:pt x="27" y="154"/>
                    <a:pt x="27" y="154"/>
                    <a:pt x="27" y="154"/>
                  </a:cubicBezTo>
                  <a:cubicBezTo>
                    <a:pt x="25" y="158"/>
                    <a:pt x="23" y="161"/>
                    <a:pt x="21" y="165"/>
                  </a:cubicBezTo>
                  <a:cubicBezTo>
                    <a:pt x="34" y="200"/>
                    <a:pt x="63" y="227"/>
                    <a:pt x="99" y="239"/>
                  </a:cubicBezTo>
                  <a:cubicBezTo>
                    <a:pt x="99" y="233"/>
                    <a:pt x="100" y="227"/>
                    <a:pt x="100" y="221"/>
                  </a:cubicBezTo>
                  <a:cubicBezTo>
                    <a:pt x="102" y="221"/>
                    <a:pt x="105" y="222"/>
                    <a:pt x="106" y="222"/>
                  </a:cubicBezTo>
                  <a:cubicBezTo>
                    <a:pt x="100" y="235"/>
                    <a:pt x="112" y="245"/>
                    <a:pt x="125" y="243"/>
                  </a:cubicBezTo>
                  <a:cubicBezTo>
                    <a:pt x="124" y="233"/>
                    <a:pt x="123" y="222"/>
                    <a:pt x="124" y="212"/>
                  </a:cubicBezTo>
                  <a:cubicBezTo>
                    <a:pt x="141" y="206"/>
                    <a:pt x="130" y="228"/>
                    <a:pt x="133" y="237"/>
                  </a:cubicBezTo>
                  <a:cubicBezTo>
                    <a:pt x="139" y="246"/>
                    <a:pt x="152" y="239"/>
                    <a:pt x="160" y="237"/>
                  </a:cubicBezTo>
                  <a:cubicBezTo>
                    <a:pt x="197" y="227"/>
                    <a:pt x="225" y="196"/>
                    <a:pt x="238" y="161"/>
                  </a:cubicBezTo>
                  <a:cubicBezTo>
                    <a:pt x="230" y="160"/>
                    <a:pt x="221" y="160"/>
                    <a:pt x="216" y="152"/>
                  </a:cubicBezTo>
                  <a:cubicBezTo>
                    <a:pt x="222" y="154"/>
                    <a:pt x="233" y="156"/>
                    <a:pt x="238" y="158"/>
                  </a:cubicBezTo>
                  <a:cubicBezTo>
                    <a:pt x="240" y="149"/>
                    <a:pt x="242" y="140"/>
                    <a:pt x="237" y="132"/>
                  </a:cubicBezTo>
                  <a:cubicBezTo>
                    <a:pt x="229" y="136"/>
                    <a:pt x="204" y="142"/>
                    <a:pt x="211" y="125"/>
                  </a:cubicBezTo>
                  <a:cubicBezTo>
                    <a:pt x="221" y="124"/>
                    <a:pt x="231" y="125"/>
                    <a:pt x="242" y="126"/>
                  </a:cubicBezTo>
                  <a:cubicBezTo>
                    <a:pt x="241" y="120"/>
                    <a:pt x="241" y="109"/>
                    <a:pt x="240" y="103"/>
                  </a:cubicBezTo>
                  <a:cubicBezTo>
                    <a:pt x="234" y="105"/>
                    <a:pt x="227" y="107"/>
                    <a:pt x="221" y="109"/>
                  </a:cubicBezTo>
                  <a:cubicBezTo>
                    <a:pt x="221" y="107"/>
                    <a:pt x="221" y="103"/>
                    <a:pt x="221" y="101"/>
                  </a:cubicBezTo>
                  <a:cubicBezTo>
                    <a:pt x="227" y="101"/>
                    <a:pt x="232" y="101"/>
                    <a:pt x="238" y="100"/>
                  </a:cubicBezTo>
                  <a:cubicBezTo>
                    <a:pt x="229" y="73"/>
                    <a:pt x="211" y="50"/>
                    <a:pt x="187" y="34"/>
                  </a:cubicBezTo>
                  <a:cubicBezTo>
                    <a:pt x="185" y="42"/>
                    <a:pt x="181" y="48"/>
                    <a:pt x="175" y="53"/>
                  </a:cubicBezTo>
                  <a:cubicBezTo>
                    <a:pt x="175" y="49"/>
                    <a:pt x="175" y="43"/>
                    <a:pt x="175" y="40"/>
                  </a:cubicBezTo>
                  <a:cubicBezTo>
                    <a:pt x="179" y="38"/>
                    <a:pt x="182" y="35"/>
                    <a:pt x="186" y="33"/>
                  </a:cubicBezTo>
                  <a:cubicBezTo>
                    <a:pt x="177" y="30"/>
                    <a:pt x="168" y="26"/>
                    <a:pt x="159" y="23"/>
                  </a:cubicBezTo>
                  <a:cubicBezTo>
                    <a:pt x="158" y="30"/>
                    <a:pt x="157" y="37"/>
                    <a:pt x="155" y="44"/>
                  </a:cubicBezTo>
                  <a:cubicBezTo>
                    <a:pt x="150" y="36"/>
                    <a:pt x="153" y="29"/>
                    <a:pt x="157" y="22"/>
                  </a:cubicBezTo>
                  <a:cubicBezTo>
                    <a:pt x="131" y="16"/>
                    <a:pt x="103" y="19"/>
                    <a:pt x="78" y="31"/>
                  </a:cubicBezTo>
                  <a:close/>
                  <a:moveTo>
                    <a:pt x="125" y="21"/>
                  </a:moveTo>
                  <a:cubicBezTo>
                    <a:pt x="124" y="31"/>
                    <a:pt x="123" y="40"/>
                    <a:pt x="123" y="50"/>
                  </a:cubicBezTo>
                  <a:cubicBezTo>
                    <a:pt x="125" y="50"/>
                    <a:pt x="130" y="49"/>
                    <a:pt x="133" y="49"/>
                  </a:cubicBezTo>
                  <a:cubicBezTo>
                    <a:pt x="135" y="40"/>
                    <a:pt x="138" y="24"/>
                    <a:pt x="125" y="21"/>
                  </a:cubicBezTo>
                  <a:close/>
                  <a:moveTo>
                    <a:pt x="94" y="40"/>
                  </a:moveTo>
                  <a:cubicBezTo>
                    <a:pt x="103" y="63"/>
                    <a:pt x="110" y="87"/>
                    <a:pt x="118" y="110"/>
                  </a:cubicBezTo>
                  <a:cubicBezTo>
                    <a:pt x="121" y="119"/>
                    <a:pt x="120" y="128"/>
                    <a:pt x="119" y="137"/>
                  </a:cubicBezTo>
                  <a:cubicBezTo>
                    <a:pt x="95" y="160"/>
                    <a:pt x="73" y="185"/>
                    <a:pt x="49" y="208"/>
                  </a:cubicBezTo>
                  <a:cubicBezTo>
                    <a:pt x="51" y="207"/>
                    <a:pt x="57" y="206"/>
                    <a:pt x="59" y="205"/>
                  </a:cubicBezTo>
                  <a:cubicBezTo>
                    <a:pt x="81" y="187"/>
                    <a:pt x="99" y="164"/>
                    <a:pt x="120" y="144"/>
                  </a:cubicBezTo>
                  <a:cubicBezTo>
                    <a:pt x="146" y="127"/>
                    <a:pt x="180" y="122"/>
                    <a:pt x="209" y="109"/>
                  </a:cubicBezTo>
                  <a:cubicBezTo>
                    <a:pt x="210" y="107"/>
                    <a:pt x="212" y="101"/>
                    <a:pt x="213" y="99"/>
                  </a:cubicBezTo>
                  <a:cubicBezTo>
                    <a:pt x="185" y="103"/>
                    <a:pt x="159" y="115"/>
                    <a:pt x="132" y="123"/>
                  </a:cubicBezTo>
                  <a:cubicBezTo>
                    <a:pt x="121" y="91"/>
                    <a:pt x="108" y="58"/>
                    <a:pt x="104" y="24"/>
                  </a:cubicBezTo>
                  <a:cubicBezTo>
                    <a:pt x="100" y="29"/>
                    <a:pt x="97" y="35"/>
                    <a:pt x="94" y="40"/>
                  </a:cubicBezTo>
                  <a:close/>
                  <a:moveTo>
                    <a:pt x="75" y="39"/>
                  </a:moveTo>
                  <a:cubicBezTo>
                    <a:pt x="69" y="44"/>
                    <a:pt x="76" y="55"/>
                    <a:pt x="83" y="50"/>
                  </a:cubicBezTo>
                  <a:cubicBezTo>
                    <a:pt x="88" y="46"/>
                    <a:pt x="81" y="35"/>
                    <a:pt x="75" y="39"/>
                  </a:cubicBezTo>
                  <a:close/>
                  <a:moveTo>
                    <a:pt x="54" y="64"/>
                  </a:moveTo>
                  <a:cubicBezTo>
                    <a:pt x="60" y="71"/>
                    <a:pt x="70" y="61"/>
                    <a:pt x="62" y="55"/>
                  </a:cubicBezTo>
                  <a:cubicBezTo>
                    <a:pt x="56" y="48"/>
                    <a:pt x="45" y="58"/>
                    <a:pt x="54" y="64"/>
                  </a:cubicBezTo>
                  <a:close/>
                  <a:moveTo>
                    <a:pt x="196" y="63"/>
                  </a:moveTo>
                  <a:cubicBezTo>
                    <a:pt x="203" y="65"/>
                    <a:pt x="205" y="62"/>
                    <a:pt x="204" y="55"/>
                  </a:cubicBezTo>
                  <a:cubicBezTo>
                    <a:pt x="198" y="54"/>
                    <a:pt x="195" y="57"/>
                    <a:pt x="196" y="63"/>
                  </a:cubicBezTo>
                  <a:close/>
                  <a:moveTo>
                    <a:pt x="38" y="76"/>
                  </a:moveTo>
                  <a:cubicBezTo>
                    <a:pt x="35" y="84"/>
                    <a:pt x="38" y="87"/>
                    <a:pt x="46" y="85"/>
                  </a:cubicBezTo>
                  <a:cubicBezTo>
                    <a:pt x="49" y="78"/>
                    <a:pt x="46" y="75"/>
                    <a:pt x="38" y="76"/>
                  </a:cubicBezTo>
                  <a:close/>
                  <a:moveTo>
                    <a:pt x="212" y="77"/>
                  </a:moveTo>
                  <a:cubicBezTo>
                    <a:pt x="209" y="85"/>
                    <a:pt x="211" y="88"/>
                    <a:pt x="219" y="84"/>
                  </a:cubicBezTo>
                  <a:cubicBezTo>
                    <a:pt x="222" y="76"/>
                    <a:pt x="220" y="74"/>
                    <a:pt x="212" y="77"/>
                  </a:cubicBezTo>
                  <a:close/>
                  <a:moveTo>
                    <a:pt x="22" y="125"/>
                  </a:moveTo>
                  <a:cubicBezTo>
                    <a:pt x="13" y="141"/>
                    <a:pt x="54" y="141"/>
                    <a:pt x="47" y="126"/>
                  </a:cubicBezTo>
                  <a:cubicBezTo>
                    <a:pt x="39" y="124"/>
                    <a:pt x="30" y="124"/>
                    <a:pt x="22" y="125"/>
                  </a:cubicBezTo>
                  <a:close/>
                  <a:moveTo>
                    <a:pt x="43" y="175"/>
                  </a:moveTo>
                  <a:cubicBezTo>
                    <a:pt x="36" y="174"/>
                    <a:pt x="32" y="186"/>
                    <a:pt x="41" y="185"/>
                  </a:cubicBezTo>
                  <a:cubicBezTo>
                    <a:pt x="47" y="186"/>
                    <a:pt x="51" y="175"/>
                    <a:pt x="43" y="175"/>
                  </a:cubicBezTo>
                  <a:close/>
                  <a:moveTo>
                    <a:pt x="211" y="176"/>
                  </a:moveTo>
                  <a:cubicBezTo>
                    <a:pt x="206" y="181"/>
                    <a:pt x="215" y="188"/>
                    <a:pt x="220" y="184"/>
                  </a:cubicBezTo>
                  <a:cubicBezTo>
                    <a:pt x="225" y="179"/>
                    <a:pt x="216" y="172"/>
                    <a:pt x="211" y="176"/>
                  </a:cubicBezTo>
                  <a:close/>
                  <a:moveTo>
                    <a:pt x="194" y="197"/>
                  </a:moveTo>
                  <a:cubicBezTo>
                    <a:pt x="192" y="202"/>
                    <a:pt x="200" y="210"/>
                    <a:pt x="205" y="206"/>
                  </a:cubicBezTo>
                  <a:cubicBezTo>
                    <a:pt x="208" y="200"/>
                    <a:pt x="199" y="193"/>
                    <a:pt x="194" y="197"/>
                  </a:cubicBezTo>
                  <a:close/>
                  <a:moveTo>
                    <a:pt x="75" y="213"/>
                  </a:moveTo>
                  <a:cubicBezTo>
                    <a:pt x="73" y="220"/>
                    <a:pt x="76" y="222"/>
                    <a:pt x="82" y="219"/>
                  </a:cubicBezTo>
                  <a:cubicBezTo>
                    <a:pt x="84" y="212"/>
                    <a:pt x="82" y="210"/>
                    <a:pt x="75" y="213"/>
                  </a:cubicBezTo>
                  <a:close/>
                  <a:moveTo>
                    <a:pt x="175" y="212"/>
                  </a:moveTo>
                  <a:cubicBezTo>
                    <a:pt x="173" y="219"/>
                    <a:pt x="175" y="222"/>
                    <a:pt x="182" y="220"/>
                  </a:cubicBezTo>
                  <a:cubicBezTo>
                    <a:pt x="184" y="214"/>
                    <a:pt x="182" y="211"/>
                    <a:pt x="175" y="212"/>
                  </a:cubicBezTo>
                  <a:close/>
                  <a:moveTo>
                    <a:pt x="151" y="221"/>
                  </a:moveTo>
                  <a:cubicBezTo>
                    <a:pt x="147" y="226"/>
                    <a:pt x="151" y="238"/>
                    <a:pt x="158" y="234"/>
                  </a:cubicBezTo>
                  <a:cubicBezTo>
                    <a:pt x="163" y="230"/>
                    <a:pt x="158" y="217"/>
                    <a:pt x="151" y="22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3" name="Freeform 875"/>
            <p:cNvSpPr>
              <a:spLocks noEditPoints="1"/>
            </p:cNvSpPr>
            <p:nvPr/>
          </p:nvSpPr>
          <p:spPr bwMode="auto">
            <a:xfrm rot="21136666">
              <a:off x="8495820" y="1817448"/>
              <a:ext cx="317936" cy="281456"/>
            </a:xfrm>
            <a:custGeom>
              <a:avLst/>
              <a:gdLst>
                <a:gd name="T0" fmla="*/ 259 w 260"/>
                <a:gd name="T1" fmla="*/ 36 h 229"/>
                <a:gd name="T2" fmla="*/ 245 w 260"/>
                <a:gd name="T3" fmla="*/ 183 h 229"/>
                <a:gd name="T4" fmla="*/ 166 w 260"/>
                <a:gd name="T5" fmla="*/ 163 h 229"/>
                <a:gd name="T6" fmla="*/ 195 w 260"/>
                <a:gd name="T7" fmla="*/ 7 h 229"/>
                <a:gd name="T8" fmla="*/ 194 w 260"/>
                <a:gd name="T9" fmla="*/ 35 h 229"/>
                <a:gd name="T10" fmla="*/ 245 w 260"/>
                <a:gd name="T11" fmla="*/ 28 h 229"/>
                <a:gd name="T12" fmla="*/ 178 w 260"/>
                <a:gd name="T13" fmla="*/ 32 h 229"/>
                <a:gd name="T14" fmla="*/ 194 w 260"/>
                <a:gd name="T15" fmla="*/ 72 h 229"/>
                <a:gd name="T16" fmla="*/ 178 w 260"/>
                <a:gd name="T17" fmla="*/ 32 h 229"/>
                <a:gd name="T18" fmla="*/ 197 w 260"/>
                <a:gd name="T19" fmla="*/ 73 h 229"/>
                <a:gd name="T20" fmla="*/ 226 w 260"/>
                <a:gd name="T21" fmla="*/ 40 h 229"/>
                <a:gd name="T22" fmla="*/ 231 w 260"/>
                <a:gd name="T23" fmla="*/ 39 h 229"/>
                <a:gd name="T24" fmla="*/ 248 w 260"/>
                <a:gd name="T25" fmla="*/ 73 h 229"/>
                <a:gd name="T26" fmla="*/ 231 w 260"/>
                <a:gd name="T27" fmla="*/ 39 h 229"/>
                <a:gd name="T28" fmla="*/ 202 w 260"/>
                <a:gd name="T29" fmla="*/ 197 h 229"/>
                <a:gd name="T30" fmla="*/ 250 w 260"/>
                <a:gd name="T31" fmla="*/ 153 h 229"/>
                <a:gd name="T32" fmla="*/ 195 w 260"/>
                <a:gd name="T33" fmla="*/ 162 h 229"/>
                <a:gd name="T34" fmla="*/ 193 w 260"/>
                <a:gd name="T35" fmla="*/ 155 h 229"/>
                <a:gd name="T36" fmla="*/ 176 w 260"/>
                <a:gd name="T37" fmla="*/ 90 h 229"/>
                <a:gd name="T38" fmla="*/ 197 w 260"/>
                <a:gd name="T39" fmla="*/ 90 h 229"/>
                <a:gd name="T40" fmla="*/ 228 w 260"/>
                <a:gd name="T41" fmla="*/ 155 h 229"/>
                <a:gd name="T42" fmla="*/ 197 w 260"/>
                <a:gd name="T43" fmla="*/ 90 h 229"/>
                <a:gd name="T44" fmla="*/ 231 w 260"/>
                <a:gd name="T45" fmla="*/ 157 h 229"/>
                <a:gd name="T46" fmla="*/ 248 w 260"/>
                <a:gd name="T47" fmla="*/ 90 h 229"/>
                <a:gd name="T48" fmla="*/ 55 w 260"/>
                <a:gd name="T49" fmla="*/ 122 h 229"/>
                <a:gd name="T50" fmla="*/ 150 w 260"/>
                <a:gd name="T51" fmla="*/ 56 h 229"/>
                <a:gd name="T52" fmla="*/ 72 w 260"/>
                <a:gd name="T53" fmla="*/ 150 h 229"/>
                <a:gd name="T54" fmla="*/ 0 w 260"/>
                <a:gd name="T55" fmla="*/ 100 h 229"/>
                <a:gd name="T56" fmla="*/ 55 w 260"/>
                <a:gd name="T57" fmla="*/ 122 h 229"/>
                <a:gd name="T58" fmla="*/ 11 w 260"/>
                <a:gd name="T59" fmla="*/ 85 h 229"/>
                <a:gd name="T60" fmla="*/ 83 w 260"/>
                <a:gd name="T61" fmla="*/ 69 h 229"/>
                <a:gd name="T62" fmla="*/ 29 w 260"/>
                <a:gd name="T63" fmla="*/ 59 h 229"/>
                <a:gd name="T64" fmla="*/ 123 w 260"/>
                <a:gd name="T65" fmla="*/ 87 h 229"/>
                <a:gd name="T66" fmla="*/ 20 w 260"/>
                <a:gd name="T67" fmla="*/ 173 h 229"/>
                <a:gd name="T68" fmla="*/ 10 w 260"/>
                <a:gd name="T69" fmla="*/ 181 h 229"/>
                <a:gd name="T70" fmla="*/ 134 w 260"/>
                <a:gd name="T71"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9">
                  <a:moveTo>
                    <a:pt x="195" y="7"/>
                  </a:moveTo>
                  <a:cubicBezTo>
                    <a:pt x="218" y="0"/>
                    <a:pt x="253" y="9"/>
                    <a:pt x="259" y="36"/>
                  </a:cubicBezTo>
                  <a:cubicBezTo>
                    <a:pt x="260" y="76"/>
                    <a:pt x="259" y="115"/>
                    <a:pt x="259" y="155"/>
                  </a:cubicBezTo>
                  <a:cubicBezTo>
                    <a:pt x="260" y="166"/>
                    <a:pt x="251" y="174"/>
                    <a:pt x="245" y="183"/>
                  </a:cubicBezTo>
                  <a:cubicBezTo>
                    <a:pt x="234" y="198"/>
                    <a:pt x="226" y="215"/>
                    <a:pt x="213" y="229"/>
                  </a:cubicBezTo>
                  <a:cubicBezTo>
                    <a:pt x="195" y="208"/>
                    <a:pt x="180" y="185"/>
                    <a:pt x="166" y="163"/>
                  </a:cubicBezTo>
                  <a:cubicBezTo>
                    <a:pt x="164" y="123"/>
                    <a:pt x="166" y="83"/>
                    <a:pt x="165" y="44"/>
                  </a:cubicBezTo>
                  <a:cubicBezTo>
                    <a:pt x="164" y="26"/>
                    <a:pt x="179" y="12"/>
                    <a:pt x="195" y="7"/>
                  </a:cubicBezTo>
                  <a:close/>
                  <a:moveTo>
                    <a:pt x="180" y="26"/>
                  </a:moveTo>
                  <a:cubicBezTo>
                    <a:pt x="184" y="29"/>
                    <a:pt x="189" y="32"/>
                    <a:pt x="194" y="35"/>
                  </a:cubicBezTo>
                  <a:cubicBezTo>
                    <a:pt x="206" y="30"/>
                    <a:pt x="218" y="30"/>
                    <a:pt x="230" y="34"/>
                  </a:cubicBezTo>
                  <a:cubicBezTo>
                    <a:pt x="233" y="32"/>
                    <a:pt x="241" y="29"/>
                    <a:pt x="245" y="28"/>
                  </a:cubicBezTo>
                  <a:cubicBezTo>
                    <a:pt x="226" y="11"/>
                    <a:pt x="200" y="14"/>
                    <a:pt x="180" y="26"/>
                  </a:cubicBezTo>
                  <a:close/>
                  <a:moveTo>
                    <a:pt x="178" y="32"/>
                  </a:moveTo>
                  <a:cubicBezTo>
                    <a:pt x="176" y="46"/>
                    <a:pt x="176" y="60"/>
                    <a:pt x="176" y="74"/>
                  </a:cubicBezTo>
                  <a:cubicBezTo>
                    <a:pt x="181" y="74"/>
                    <a:pt x="190" y="73"/>
                    <a:pt x="194" y="72"/>
                  </a:cubicBezTo>
                  <a:cubicBezTo>
                    <a:pt x="194" y="60"/>
                    <a:pt x="193" y="48"/>
                    <a:pt x="192" y="36"/>
                  </a:cubicBezTo>
                  <a:cubicBezTo>
                    <a:pt x="189" y="35"/>
                    <a:pt x="182" y="33"/>
                    <a:pt x="178" y="32"/>
                  </a:cubicBezTo>
                  <a:close/>
                  <a:moveTo>
                    <a:pt x="196" y="37"/>
                  </a:moveTo>
                  <a:cubicBezTo>
                    <a:pt x="197" y="49"/>
                    <a:pt x="197" y="61"/>
                    <a:pt x="197" y="73"/>
                  </a:cubicBezTo>
                  <a:cubicBezTo>
                    <a:pt x="207" y="73"/>
                    <a:pt x="218" y="73"/>
                    <a:pt x="228" y="73"/>
                  </a:cubicBezTo>
                  <a:cubicBezTo>
                    <a:pt x="228" y="62"/>
                    <a:pt x="228" y="51"/>
                    <a:pt x="226" y="40"/>
                  </a:cubicBezTo>
                  <a:cubicBezTo>
                    <a:pt x="221" y="29"/>
                    <a:pt x="206" y="36"/>
                    <a:pt x="196" y="37"/>
                  </a:cubicBezTo>
                  <a:close/>
                  <a:moveTo>
                    <a:pt x="231" y="39"/>
                  </a:moveTo>
                  <a:cubicBezTo>
                    <a:pt x="230" y="50"/>
                    <a:pt x="231" y="61"/>
                    <a:pt x="231" y="73"/>
                  </a:cubicBezTo>
                  <a:cubicBezTo>
                    <a:pt x="236" y="73"/>
                    <a:pt x="244" y="73"/>
                    <a:pt x="248" y="73"/>
                  </a:cubicBezTo>
                  <a:cubicBezTo>
                    <a:pt x="248" y="59"/>
                    <a:pt x="248" y="45"/>
                    <a:pt x="246" y="31"/>
                  </a:cubicBezTo>
                  <a:cubicBezTo>
                    <a:pt x="241" y="33"/>
                    <a:pt x="236" y="36"/>
                    <a:pt x="231" y="39"/>
                  </a:cubicBezTo>
                  <a:close/>
                  <a:moveTo>
                    <a:pt x="176" y="146"/>
                  </a:moveTo>
                  <a:cubicBezTo>
                    <a:pt x="175" y="166"/>
                    <a:pt x="193" y="181"/>
                    <a:pt x="202" y="197"/>
                  </a:cubicBezTo>
                  <a:cubicBezTo>
                    <a:pt x="209" y="197"/>
                    <a:pt x="216" y="197"/>
                    <a:pt x="223" y="197"/>
                  </a:cubicBezTo>
                  <a:cubicBezTo>
                    <a:pt x="232" y="183"/>
                    <a:pt x="243" y="169"/>
                    <a:pt x="250" y="153"/>
                  </a:cubicBezTo>
                  <a:cubicBezTo>
                    <a:pt x="243" y="156"/>
                    <a:pt x="237" y="159"/>
                    <a:pt x="230" y="162"/>
                  </a:cubicBezTo>
                  <a:cubicBezTo>
                    <a:pt x="219" y="154"/>
                    <a:pt x="206" y="153"/>
                    <a:pt x="195" y="162"/>
                  </a:cubicBezTo>
                  <a:cubicBezTo>
                    <a:pt x="190" y="161"/>
                    <a:pt x="185" y="160"/>
                    <a:pt x="180" y="158"/>
                  </a:cubicBezTo>
                  <a:cubicBezTo>
                    <a:pt x="183" y="158"/>
                    <a:pt x="189" y="156"/>
                    <a:pt x="193" y="155"/>
                  </a:cubicBezTo>
                  <a:cubicBezTo>
                    <a:pt x="195" y="134"/>
                    <a:pt x="194" y="112"/>
                    <a:pt x="194" y="90"/>
                  </a:cubicBezTo>
                  <a:cubicBezTo>
                    <a:pt x="190" y="90"/>
                    <a:pt x="181" y="90"/>
                    <a:pt x="176" y="90"/>
                  </a:cubicBezTo>
                  <a:cubicBezTo>
                    <a:pt x="176" y="109"/>
                    <a:pt x="176" y="127"/>
                    <a:pt x="176" y="146"/>
                  </a:cubicBezTo>
                  <a:close/>
                  <a:moveTo>
                    <a:pt x="197" y="90"/>
                  </a:moveTo>
                  <a:cubicBezTo>
                    <a:pt x="197" y="112"/>
                    <a:pt x="198" y="134"/>
                    <a:pt x="196" y="155"/>
                  </a:cubicBezTo>
                  <a:cubicBezTo>
                    <a:pt x="207" y="151"/>
                    <a:pt x="217" y="151"/>
                    <a:pt x="228" y="155"/>
                  </a:cubicBezTo>
                  <a:cubicBezTo>
                    <a:pt x="228" y="133"/>
                    <a:pt x="228" y="112"/>
                    <a:pt x="228" y="90"/>
                  </a:cubicBezTo>
                  <a:cubicBezTo>
                    <a:pt x="217" y="90"/>
                    <a:pt x="207" y="90"/>
                    <a:pt x="197" y="90"/>
                  </a:cubicBezTo>
                  <a:close/>
                  <a:moveTo>
                    <a:pt x="231" y="90"/>
                  </a:moveTo>
                  <a:cubicBezTo>
                    <a:pt x="231" y="112"/>
                    <a:pt x="231" y="135"/>
                    <a:pt x="231" y="157"/>
                  </a:cubicBezTo>
                  <a:cubicBezTo>
                    <a:pt x="237" y="154"/>
                    <a:pt x="242" y="152"/>
                    <a:pt x="248" y="150"/>
                  </a:cubicBezTo>
                  <a:cubicBezTo>
                    <a:pt x="248" y="130"/>
                    <a:pt x="248" y="110"/>
                    <a:pt x="248" y="90"/>
                  </a:cubicBezTo>
                  <a:cubicBezTo>
                    <a:pt x="244" y="90"/>
                    <a:pt x="235" y="90"/>
                    <a:pt x="231" y="90"/>
                  </a:cubicBezTo>
                  <a:close/>
                  <a:moveTo>
                    <a:pt x="55" y="122"/>
                  </a:moveTo>
                  <a:cubicBezTo>
                    <a:pt x="73" y="89"/>
                    <a:pt x="103" y="61"/>
                    <a:pt x="140" y="52"/>
                  </a:cubicBezTo>
                  <a:cubicBezTo>
                    <a:pt x="142" y="53"/>
                    <a:pt x="147" y="55"/>
                    <a:pt x="150" y="56"/>
                  </a:cubicBezTo>
                  <a:cubicBezTo>
                    <a:pt x="132" y="73"/>
                    <a:pt x="111" y="87"/>
                    <a:pt x="97" y="107"/>
                  </a:cubicBezTo>
                  <a:cubicBezTo>
                    <a:pt x="87" y="120"/>
                    <a:pt x="81" y="136"/>
                    <a:pt x="72" y="150"/>
                  </a:cubicBezTo>
                  <a:cubicBezTo>
                    <a:pt x="67" y="158"/>
                    <a:pt x="56" y="160"/>
                    <a:pt x="49" y="154"/>
                  </a:cubicBezTo>
                  <a:cubicBezTo>
                    <a:pt x="28" y="140"/>
                    <a:pt x="14" y="120"/>
                    <a:pt x="0" y="100"/>
                  </a:cubicBezTo>
                  <a:cubicBezTo>
                    <a:pt x="5" y="94"/>
                    <a:pt x="11" y="89"/>
                    <a:pt x="19" y="85"/>
                  </a:cubicBezTo>
                  <a:cubicBezTo>
                    <a:pt x="29" y="99"/>
                    <a:pt x="41" y="112"/>
                    <a:pt x="55" y="122"/>
                  </a:cubicBezTo>
                  <a:close/>
                  <a:moveTo>
                    <a:pt x="10" y="63"/>
                  </a:moveTo>
                  <a:cubicBezTo>
                    <a:pt x="10" y="70"/>
                    <a:pt x="10" y="78"/>
                    <a:pt x="11" y="85"/>
                  </a:cubicBezTo>
                  <a:cubicBezTo>
                    <a:pt x="16" y="80"/>
                    <a:pt x="19" y="74"/>
                    <a:pt x="23" y="69"/>
                  </a:cubicBezTo>
                  <a:cubicBezTo>
                    <a:pt x="43" y="69"/>
                    <a:pt x="63" y="69"/>
                    <a:pt x="83" y="69"/>
                  </a:cubicBezTo>
                  <a:cubicBezTo>
                    <a:pt x="91" y="70"/>
                    <a:pt x="97" y="63"/>
                    <a:pt x="104" y="59"/>
                  </a:cubicBezTo>
                  <a:cubicBezTo>
                    <a:pt x="79" y="59"/>
                    <a:pt x="54" y="59"/>
                    <a:pt x="29" y="59"/>
                  </a:cubicBezTo>
                  <a:cubicBezTo>
                    <a:pt x="23" y="60"/>
                    <a:pt x="15" y="58"/>
                    <a:pt x="10" y="63"/>
                  </a:cubicBezTo>
                  <a:close/>
                  <a:moveTo>
                    <a:pt x="123" y="87"/>
                  </a:moveTo>
                  <a:cubicBezTo>
                    <a:pt x="123" y="115"/>
                    <a:pt x="123" y="144"/>
                    <a:pt x="123" y="172"/>
                  </a:cubicBezTo>
                  <a:cubicBezTo>
                    <a:pt x="89" y="173"/>
                    <a:pt x="54" y="172"/>
                    <a:pt x="20" y="173"/>
                  </a:cubicBezTo>
                  <a:cubicBezTo>
                    <a:pt x="19" y="157"/>
                    <a:pt x="24" y="138"/>
                    <a:pt x="11" y="126"/>
                  </a:cubicBezTo>
                  <a:cubicBezTo>
                    <a:pt x="10" y="144"/>
                    <a:pt x="10" y="162"/>
                    <a:pt x="10" y="181"/>
                  </a:cubicBezTo>
                  <a:cubicBezTo>
                    <a:pt x="51" y="184"/>
                    <a:pt x="92" y="182"/>
                    <a:pt x="133" y="182"/>
                  </a:cubicBezTo>
                  <a:cubicBezTo>
                    <a:pt x="134" y="148"/>
                    <a:pt x="133" y="115"/>
                    <a:pt x="134" y="82"/>
                  </a:cubicBezTo>
                  <a:cubicBezTo>
                    <a:pt x="131" y="83"/>
                    <a:pt x="126" y="86"/>
                    <a:pt x="123"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4" name="Freeform 895"/>
            <p:cNvSpPr>
              <a:spLocks noEditPoints="1"/>
            </p:cNvSpPr>
            <p:nvPr/>
          </p:nvSpPr>
          <p:spPr bwMode="auto">
            <a:xfrm rot="20221968">
              <a:off x="8893885" y="1663555"/>
              <a:ext cx="272545" cy="328433"/>
            </a:xfrm>
            <a:custGeom>
              <a:avLst/>
              <a:gdLst>
                <a:gd name="T0" fmla="*/ 167 w 167"/>
                <a:gd name="T1" fmla="*/ 194 h 201"/>
                <a:gd name="T2" fmla="*/ 160 w 167"/>
                <a:gd name="T3" fmla="*/ 201 h 201"/>
                <a:gd name="T4" fmla="*/ 31 w 167"/>
                <a:gd name="T5" fmla="*/ 201 h 201"/>
                <a:gd name="T6" fmla="*/ 0 w 167"/>
                <a:gd name="T7" fmla="*/ 170 h 201"/>
                <a:gd name="T8" fmla="*/ 31 w 167"/>
                <a:gd name="T9" fmla="*/ 139 h 201"/>
                <a:gd name="T10" fmla="*/ 160 w 167"/>
                <a:gd name="T11" fmla="*/ 139 h 201"/>
                <a:gd name="T12" fmla="*/ 167 w 167"/>
                <a:gd name="T13" fmla="*/ 146 h 201"/>
                <a:gd name="T14" fmla="*/ 160 w 167"/>
                <a:gd name="T15" fmla="*/ 154 h 201"/>
                <a:gd name="T16" fmla="*/ 33 w 167"/>
                <a:gd name="T17" fmla="*/ 154 h 201"/>
                <a:gd name="T18" fmla="*/ 17 w 167"/>
                <a:gd name="T19" fmla="*/ 170 h 201"/>
                <a:gd name="T20" fmla="*/ 33 w 167"/>
                <a:gd name="T21" fmla="*/ 187 h 201"/>
                <a:gd name="T22" fmla="*/ 160 w 167"/>
                <a:gd name="T23" fmla="*/ 187 h 201"/>
                <a:gd name="T24" fmla="*/ 167 w 167"/>
                <a:gd name="T25" fmla="*/ 194 h 201"/>
                <a:gd name="T26" fmla="*/ 86 w 167"/>
                <a:gd name="T27" fmla="*/ 28 h 201"/>
                <a:gd name="T28" fmla="*/ 114 w 167"/>
                <a:gd name="T29" fmla="*/ 2 h 201"/>
                <a:gd name="T30" fmla="*/ 113 w 167"/>
                <a:gd name="T31" fmla="*/ 0 h 201"/>
                <a:gd name="T32" fmla="*/ 111 w 167"/>
                <a:gd name="T33" fmla="*/ 0 h 201"/>
                <a:gd name="T34" fmla="*/ 84 w 167"/>
                <a:gd name="T35" fmla="*/ 26 h 201"/>
                <a:gd name="T36" fmla="*/ 84 w 167"/>
                <a:gd name="T37" fmla="*/ 28 h 201"/>
                <a:gd name="T38" fmla="*/ 86 w 167"/>
                <a:gd name="T39" fmla="*/ 28 h 201"/>
                <a:gd name="T40" fmla="*/ 137 w 167"/>
                <a:gd name="T41" fmla="*/ 50 h 201"/>
                <a:gd name="T42" fmla="*/ 108 w 167"/>
                <a:gd name="T43" fmla="*/ 31 h 201"/>
                <a:gd name="T44" fmla="*/ 85 w 167"/>
                <a:gd name="T45" fmla="*/ 36 h 201"/>
                <a:gd name="T46" fmla="*/ 63 w 167"/>
                <a:gd name="T47" fmla="*/ 31 h 201"/>
                <a:gd name="T48" fmla="*/ 34 w 167"/>
                <a:gd name="T49" fmla="*/ 50 h 201"/>
                <a:gd name="T50" fmla="*/ 64 w 167"/>
                <a:gd name="T51" fmla="*/ 125 h 201"/>
                <a:gd name="T52" fmla="*/ 85 w 167"/>
                <a:gd name="T53" fmla="*/ 120 h 201"/>
                <a:gd name="T54" fmla="*/ 106 w 167"/>
                <a:gd name="T55" fmla="*/ 125 h 201"/>
                <a:gd name="T56" fmla="*/ 137 w 167"/>
                <a:gd name="T57" fmla="*/ 50 h 201"/>
                <a:gd name="T58" fmla="*/ 63 w 167"/>
                <a:gd name="T59" fmla="*/ 46 h 201"/>
                <a:gd name="T60" fmla="*/ 62 w 167"/>
                <a:gd name="T61" fmla="*/ 46 h 201"/>
                <a:gd name="T62" fmla="*/ 47 w 167"/>
                <a:gd name="T63" fmla="*/ 59 h 201"/>
                <a:gd name="T64" fmla="*/ 44 w 167"/>
                <a:gd name="T65" fmla="*/ 62 h 201"/>
                <a:gd name="T66" fmla="*/ 43 w 167"/>
                <a:gd name="T67" fmla="*/ 62 h 201"/>
                <a:gd name="T68" fmla="*/ 43 w 167"/>
                <a:gd name="T69" fmla="*/ 62 h 201"/>
                <a:gd name="T70" fmla="*/ 40 w 167"/>
                <a:gd name="T71" fmla="*/ 57 h 201"/>
                <a:gd name="T72" fmla="*/ 62 w 167"/>
                <a:gd name="T73" fmla="*/ 39 h 201"/>
                <a:gd name="T74" fmla="*/ 63 w 167"/>
                <a:gd name="T75" fmla="*/ 39 h 201"/>
                <a:gd name="T76" fmla="*/ 67 w 167"/>
                <a:gd name="T77" fmla="*/ 43 h 201"/>
                <a:gd name="T78" fmla="*/ 63 w 167"/>
                <a:gd name="T79" fmla="*/ 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201">
                  <a:moveTo>
                    <a:pt x="167" y="194"/>
                  </a:moveTo>
                  <a:cubicBezTo>
                    <a:pt x="167" y="198"/>
                    <a:pt x="164" y="201"/>
                    <a:pt x="160" y="201"/>
                  </a:cubicBezTo>
                  <a:cubicBezTo>
                    <a:pt x="31" y="201"/>
                    <a:pt x="31" y="201"/>
                    <a:pt x="31" y="201"/>
                  </a:cubicBezTo>
                  <a:cubicBezTo>
                    <a:pt x="14" y="201"/>
                    <a:pt x="0" y="187"/>
                    <a:pt x="0" y="170"/>
                  </a:cubicBezTo>
                  <a:cubicBezTo>
                    <a:pt x="0" y="153"/>
                    <a:pt x="14" y="139"/>
                    <a:pt x="31" y="139"/>
                  </a:cubicBezTo>
                  <a:cubicBezTo>
                    <a:pt x="160" y="139"/>
                    <a:pt x="160" y="139"/>
                    <a:pt x="160" y="139"/>
                  </a:cubicBezTo>
                  <a:cubicBezTo>
                    <a:pt x="164" y="139"/>
                    <a:pt x="167" y="142"/>
                    <a:pt x="167" y="146"/>
                  </a:cubicBezTo>
                  <a:cubicBezTo>
                    <a:pt x="167" y="150"/>
                    <a:pt x="164" y="154"/>
                    <a:pt x="160" y="154"/>
                  </a:cubicBezTo>
                  <a:cubicBezTo>
                    <a:pt x="33" y="154"/>
                    <a:pt x="33" y="154"/>
                    <a:pt x="33" y="154"/>
                  </a:cubicBezTo>
                  <a:cubicBezTo>
                    <a:pt x="24" y="154"/>
                    <a:pt x="17" y="161"/>
                    <a:pt x="17" y="170"/>
                  </a:cubicBezTo>
                  <a:cubicBezTo>
                    <a:pt x="17" y="179"/>
                    <a:pt x="24" y="187"/>
                    <a:pt x="33" y="187"/>
                  </a:cubicBezTo>
                  <a:cubicBezTo>
                    <a:pt x="160" y="187"/>
                    <a:pt x="160" y="187"/>
                    <a:pt x="160" y="187"/>
                  </a:cubicBezTo>
                  <a:cubicBezTo>
                    <a:pt x="164" y="187"/>
                    <a:pt x="167" y="190"/>
                    <a:pt x="167" y="194"/>
                  </a:cubicBezTo>
                  <a:close/>
                  <a:moveTo>
                    <a:pt x="86" y="28"/>
                  </a:moveTo>
                  <a:cubicBezTo>
                    <a:pt x="101" y="28"/>
                    <a:pt x="114" y="17"/>
                    <a:pt x="114" y="2"/>
                  </a:cubicBezTo>
                  <a:cubicBezTo>
                    <a:pt x="114" y="1"/>
                    <a:pt x="114" y="1"/>
                    <a:pt x="113" y="0"/>
                  </a:cubicBezTo>
                  <a:cubicBezTo>
                    <a:pt x="113" y="0"/>
                    <a:pt x="112" y="0"/>
                    <a:pt x="111" y="0"/>
                  </a:cubicBezTo>
                  <a:cubicBezTo>
                    <a:pt x="96" y="0"/>
                    <a:pt x="84" y="12"/>
                    <a:pt x="84" y="26"/>
                  </a:cubicBezTo>
                  <a:cubicBezTo>
                    <a:pt x="84" y="27"/>
                    <a:pt x="84" y="28"/>
                    <a:pt x="84" y="28"/>
                  </a:cubicBezTo>
                  <a:cubicBezTo>
                    <a:pt x="85" y="28"/>
                    <a:pt x="85" y="28"/>
                    <a:pt x="86" y="28"/>
                  </a:cubicBezTo>
                  <a:close/>
                  <a:moveTo>
                    <a:pt x="137" y="50"/>
                  </a:moveTo>
                  <a:cubicBezTo>
                    <a:pt x="131" y="37"/>
                    <a:pt x="118" y="31"/>
                    <a:pt x="108" y="31"/>
                  </a:cubicBezTo>
                  <a:cubicBezTo>
                    <a:pt x="97" y="31"/>
                    <a:pt x="94" y="36"/>
                    <a:pt x="85" y="36"/>
                  </a:cubicBezTo>
                  <a:cubicBezTo>
                    <a:pt x="76" y="36"/>
                    <a:pt x="74" y="31"/>
                    <a:pt x="63" y="31"/>
                  </a:cubicBezTo>
                  <a:cubicBezTo>
                    <a:pt x="53" y="31"/>
                    <a:pt x="40" y="37"/>
                    <a:pt x="34" y="50"/>
                  </a:cubicBezTo>
                  <a:cubicBezTo>
                    <a:pt x="23" y="76"/>
                    <a:pt x="42" y="125"/>
                    <a:pt x="64" y="125"/>
                  </a:cubicBezTo>
                  <a:cubicBezTo>
                    <a:pt x="73" y="125"/>
                    <a:pt x="77" y="120"/>
                    <a:pt x="85" y="120"/>
                  </a:cubicBezTo>
                  <a:cubicBezTo>
                    <a:pt x="94" y="120"/>
                    <a:pt x="97" y="125"/>
                    <a:pt x="106" y="125"/>
                  </a:cubicBezTo>
                  <a:cubicBezTo>
                    <a:pt x="129" y="125"/>
                    <a:pt x="148" y="76"/>
                    <a:pt x="137" y="50"/>
                  </a:cubicBezTo>
                  <a:close/>
                  <a:moveTo>
                    <a:pt x="63" y="46"/>
                  </a:moveTo>
                  <a:cubicBezTo>
                    <a:pt x="62" y="46"/>
                    <a:pt x="62" y="46"/>
                    <a:pt x="62" y="46"/>
                  </a:cubicBezTo>
                  <a:cubicBezTo>
                    <a:pt x="57" y="46"/>
                    <a:pt x="49" y="51"/>
                    <a:pt x="47" y="59"/>
                  </a:cubicBezTo>
                  <a:cubicBezTo>
                    <a:pt x="47" y="61"/>
                    <a:pt x="45" y="62"/>
                    <a:pt x="44" y="62"/>
                  </a:cubicBezTo>
                  <a:cubicBezTo>
                    <a:pt x="43" y="62"/>
                    <a:pt x="43" y="62"/>
                    <a:pt x="43" y="62"/>
                  </a:cubicBezTo>
                  <a:cubicBezTo>
                    <a:pt x="43" y="62"/>
                    <a:pt x="43" y="62"/>
                    <a:pt x="43" y="62"/>
                  </a:cubicBezTo>
                  <a:cubicBezTo>
                    <a:pt x="41" y="61"/>
                    <a:pt x="40" y="59"/>
                    <a:pt x="40" y="57"/>
                  </a:cubicBezTo>
                  <a:cubicBezTo>
                    <a:pt x="42" y="46"/>
                    <a:pt x="53" y="39"/>
                    <a:pt x="62" y="39"/>
                  </a:cubicBezTo>
                  <a:cubicBezTo>
                    <a:pt x="62" y="39"/>
                    <a:pt x="63" y="39"/>
                    <a:pt x="63" y="39"/>
                  </a:cubicBezTo>
                  <a:cubicBezTo>
                    <a:pt x="65" y="39"/>
                    <a:pt x="67" y="41"/>
                    <a:pt x="67" y="43"/>
                  </a:cubicBezTo>
                  <a:cubicBezTo>
                    <a:pt x="66" y="45"/>
                    <a:pt x="65" y="46"/>
                    <a:pt x="63" y="4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6" name="Freeform 864"/>
            <p:cNvSpPr>
              <a:spLocks noEditPoints="1"/>
            </p:cNvSpPr>
            <p:nvPr/>
          </p:nvSpPr>
          <p:spPr bwMode="auto">
            <a:xfrm rot="20362248">
              <a:off x="8172612" y="-331506"/>
              <a:ext cx="819355" cy="553693"/>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8" name="Freeform 886"/>
            <p:cNvSpPr>
              <a:spLocks noEditPoints="1"/>
            </p:cNvSpPr>
            <p:nvPr/>
          </p:nvSpPr>
          <p:spPr bwMode="auto">
            <a:xfrm rot="19761083">
              <a:off x="5954638" y="-55497"/>
              <a:ext cx="584552" cy="476578"/>
            </a:xfrm>
            <a:custGeom>
              <a:avLst/>
              <a:gdLst>
                <a:gd name="T0" fmla="*/ 14 w 199"/>
                <a:gd name="T1" fmla="*/ 0 h 162"/>
                <a:gd name="T2" fmla="*/ 0 w 199"/>
                <a:gd name="T3" fmla="*/ 148 h 162"/>
                <a:gd name="T4" fmla="*/ 184 w 199"/>
                <a:gd name="T5" fmla="*/ 162 h 162"/>
                <a:gd name="T6" fmla="*/ 199 w 199"/>
                <a:gd name="T7" fmla="*/ 15 h 162"/>
                <a:gd name="T8" fmla="*/ 188 w 199"/>
                <a:gd name="T9" fmla="*/ 145 h 162"/>
                <a:gd name="T10" fmla="*/ 18 w 199"/>
                <a:gd name="T11" fmla="*/ 152 h 162"/>
                <a:gd name="T12" fmla="*/ 10 w 199"/>
                <a:gd name="T13" fmla="*/ 18 h 162"/>
                <a:gd name="T14" fmla="*/ 181 w 199"/>
                <a:gd name="T15" fmla="*/ 11 h 162"/>
                <a:gd name="T16" fmla="*/ 188 w 199"/>
                <a:gd name="T17" fmla="*/ 145 h 162"/>
                <a:gd name="T18" fmla="*/ 25 w 199"/>
                <a:gd name="T19" fmla="*/ 21 h 162"/>
                <a:gd name="T20" fmla="*/ 21 w 199"/>
                <a:gd name="T21" fmla="*/ 138 h 162"/>
                <a:gd name="T22" fmla="*/ 115 w 199"/>
                <a:gd name="T23" fmla="*/ 142 h 162"/>
                <a:gd name="T24" fmla="*/ 117 w 199"/>
                <a:gd name="T25" fmla="*/ 132 h 162"/>
                <a:gd name="T26" fmla="*/ 164 w 199"/>
                <a:gd name="T27" fmla="*/ 134 h 162"/>
                <a:gd name="T28" fmla="*/ 173 w 199"/>
                <a:gd name="T29" fmla="*/ 142 h 162"/>
                <a:gd name="T30" fmla="*/ 177 w 199"/>
                <a:gd name="T31" fmla="*/ 25 h 162"/>
                <a:gd name="T32" fmla="*/ 76 w 199"/>
                <a:gd name="T33" fmla="*/ 96 h 162"/>
                <a:gd name="T34" fmla="*/ 59 w 199"/>
                <a:gd name="T35" fmla="*/ 105 h 162"/>
                <a:gd name="T36" fmla="*/ 45 w 199"/>
                <a:gd name="T37" fmla="*/ 99 h 162"/>
                <a:gd name="T38" fmla="*/ 47 w 199"/>
                <a:gd name="T39" fmla="*/ 93 h 162"/>
                <a:gd name="T40" fmla="*/ 52 w 199"/>
                <a:gd name="T41" fmla="*/ 95 h 162"/>
                <a:gd name="T42" fmla="*/ 56 w 199"/>
                <a:gd name="T43" fmla="*/ 99 h 162"/>
                <a:gd name="T44" fmla="*/ 68 w 199"/>
                <a:gd name="T45" fmla="*/ 93 h 162"/>
                <a:gd name="T46" fmla="*/ 64 w 199"/>
                <a:gd name="T47" fmla="*/ 81 h 162"/>
                <a:gd name="T48" fmla="*/ 56 w 199"/>
                <a:gd name="T49" fmla="*/ 81 h 162"/>
                <a:gd name="T50" fmla="*/ 51 w 199"/>
                <a:gd name="T51" fmla="*/ 80 h 162"/>
                <a:gd name="T52" fmla="*/ 53 w 199"/>
                <a:gd name="T53" fmla="*/ 75 h 162"/>
                <a:gd name="T54" fmla="*/ 62 w 199"/>
                <a:gd name="T55" fmla="*/ 68 h 162"/>
                <a:gd name="T56" fmla="*/ 59 w 199"/>
                <a:gd name="T57" fmla="*/ 65 h 162"/>
                <a:gd name="T58" fmla="*/ 50 w 199"/>
                <a:gd name="T59" fmla="*/ 68 h 162"/>
                <a:gd name="T60" fmla="*/ 45 w 199"/>
                <a:gd name="T61" fmla="*/ 71 h 162"/>
                <a:gd name="T62" fmla="*/ 42 w 199"/>
                <a:gd name="T63" fmla="*/ 65 h 162"/>
                <a:gd name="T64" fmla="*/ 63 w 199"/>
                <a:gd name="T65" fmla="*/ 60 h 162"/>
                <a:gd name="T66" fmla="*/ 70 w 199"/>
                <a:gd name="T67" fmla="*/ 71 h 162"/>
                <a:gd name="T68" fmla="*/ 70 w 199"/>
                <a:gd name="T69" fmla="*/ 77 h 162"/>
                <a:gd name="T70" fmla="*/ 76 w 199"/>
                <a:gd name="T71" fmla="*/ 96 h 162"/>
                <a:gd name="T72" fmla="*/ 118 w 199"/>
                <a:gd name="T73" fmla="*/ 78 h 162"/>
                <a:gd name="T74" fmla="*/ 108 w 199"/>
                <a:gd name="T75" fmla="*/ 79 h 162"/>
                <a:gd name="T76" fmla="*/ 107 w 199"/>
                <a:gd name="T77" fmla="*/ 85 h 162"/>
                <a:gd name="T78" fmla="*/ 106 w 199"/>
                <a:gd name="T79" fmla="*/ 92 h 162"/>
                <a:gd name="T80" fmla="*/ 104 w 199"/>
                <a:gd name="T81" fmla="*/ 91 h 162"/>
                <a:gd name="T82" fmla="*/ 100 w 199"/>
                <a:gd name="T83" fmla="*/ 81 h 162"/>
                <a:gd name="T84" fmla="*/ 93 w 199"/>
                <a:gd name="T85" fmla="*/ 83 h 162"/>
                <a:gd name="T86" fmla="*/ 89 w 199"/>
                <a:gd name="T87" fmla="*/ 81 h 162"/>
                <a:gd name="T88" fmla="*/ 90 w 199"/>
                <a:gd name="T89" fmla="*/ 78 h 162"/>
                <a:gd name="T90" fmla="*/ 100 w 199"/>
                <a:gd name="T91" fmla="*/ 76 h 162"/>
                <a:gd name="T92" fmla="*/ 103 w 199"/>
                <a:gd name="T93" fmla="*/ 65 h 162"/>
                <a:gd name="T94" fmla="*/ 106 w 199"/>
                <a:gd name="T95" fmla="*/ 71 h 162"/>
                <a:gd name="T96" fmla="*/ 112 w 199"/>
                <a:gd name="T97" fmla="*/ 74 h 162"/>
                <a:gd name="T98" fmla="*/ 119 w 199"/>
                <a:gd name="T99" fmla="*/ 75 h 162"/>
                <a:gd name="T100" fmla="*/ 148 w 199"/>
                <a:gd name="T101" fmla="*/ 87 h 162"/>
                <a:gd name="T102" fmla="*/ 145 w 199"/>
                <a:gd name="T103" fmla="*/ 90 h 162"/>
                <a:gd name="T104" fmla="*/ 141 w 199"/>
                <a:gd name="T105" fmla="*/ 88 h 162"/>
                <a:gd name="T106" fmla="*/ 136 w 199"/>
                <a:gd name="T107" fmla="*/ 55 h 162"/>
                <a:gd name="T108" fmla="*/ 125 w 199"/>
                <a:gd name="T109" fmla="*/ 62 h 162"/>
                <a:gd name="T110" fmla="*/ 120 w 199"/>
                <a:gd name="T111" fmla="*/ 58 h 162"/>
                <a:gd name="T112" fmla="*/ 133 w 199"/>
                <a:gd name="T113" fmla="*/ 48 h 162"/>
                <a:gd name="T114" fmla="*/ 141 w 199"/>
                <a:gd name="T115" fmla="*/ 45 h 162"/>
                <a:gd name="T116" fmla="*/ 144 w 199"/>
                <a:gd name="T117" fmla="*/ 50 h 162"/>
                <a:gd name="T118" fmla="*/ 148 w 199"/>
                <a:gd name="T119" fmla="*/ 8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162">
                  <a:moveTo>
                    <a:pt x="184" y="0"/>
                  </a:moveTo>
                  <a:cubicBezTo>
                    <a:pt x="14" y="0"/>
                    <a:pt x="14" y="0"/>
                    <a:pt x="14" y="0"/>
                  </a:cubicBezTo>
                  <a:cubicBezTo>
                    <a:pt x="6" y="0"/>
                    <a:pt x="0" y="7"/>
                    <a:pt x="0" y="15"/>
                  </a:cubicBezTo>
                  <a:cubicBezTo>
                    <a:pt x="0" y="148"/>
                    <a:pt x="0" y="148"/>
                    <a:pt x="0" y="148"/>
                  </a:cubicBezTo>
                  <a:cubicBezTo>
                    <a:pt x="0" y="156"/>
                    <a:pt x="6" y="162"/>
                    <a:pt x="14" y="162"/>
                  </a:cubicBezTo>
                  <a:cubicBezTo>
                    <a:pt x="184" y="162"/>
                    <a:pt x="184" y="162"/>
                    <a:pt x="184" y="162"/>
                  </a:cubicBezTo>
                  <a:cubicBezTo>
                    <a:pt x="192" y="162"/>
                    <a:pt x="199" y="156"/>
                    <a:pt x="199" y="148"/>
                  </a:cubicBezTo>
                  <a:cubicBezTo>
                    <a:pt x="199" y="15"/>
                    <a:pt x="199" y="15"/>
                    <a:pt x="199" y="15"/>
                  </a:cubicBezTo>
                  <a:cubicBezTo>
                    <a:pt x="199" y="7"/>
                    <a:pt x="192" y="0"/>
                    <a:pt x="184" y="0"/>
                  </a:cubicBezTo>
                  <a:close/>
                  <a:moveTo>
                    <a:pt x="188" y="145"/>
                  </a:moveTo>
                  <a:cubicBezTo>
                    <a:pt x="188" y="149"/>
                    <a:pt x="185" y="152"/>
                    <a:pt x="181" y="152"/>
                  </a:cubicBezTo>
                  <a:cubicBezTo>
                    <a:pt x="18" y="152"/>
                    <a:pt x="18" y="152"/>
                    <a:pt x="18" y="152"/>
                  </a:cubicBezTo>
                  <a:cubicBezTo>
                    <a:pt x="14" y="152"/>
                    <a:pt x="10" y="149"/>
                    <a:pt x="10" y="145"/>
                  </a:cubicBezTo>
                  <a:cubicBezTo>
                    <a:pt x="10" y="18"/>
                    <a:pt x="10" y="18"/>
                    <a:pt x="10" y="18"/>
                  </a:cubicBezTo>
                  <a:cubicBezTo>
                    <a:pt x="10" y="15"/>
                    <a:pt x="14" y="11"/>
                    <a:pt x="18" y="11"/>
                  </a:cubicBezTo>
                  <a:cubicBezTo>
                    <a:pt x="181" y="11"/>
                    <a:pt x="181" y="11"/>
                    <a:pt x="181" y="11"/>
                  </a:cubicBezTo>
                  <a:cubicBezTo>
                    <a:pt x="185" y="11"/>
                    <a:pt x="188" y="15"/>
                    <a:pt x="188" y="18"/>
                  </a:cubicBezTo>
                  <a:lnTo>
                    <a:pt x="188" y="145"/>
                  </a:lnTo>
                  <a:close/>
                  <a:moveTo>
                    <a:pt x="173" y="21"/>
                  </a:moveTo>
                  <a:cubicBezTo>
                    <a:pt x="25" y="21"/>
                    <a:pt x="25" y="21"/>
                    <a:pt x="25" y="21"/>
                  </a:cubicBezTo>
                  <a:cubicBezTo>
                    <a:pt x="23" y="21"/>
                    <a:pt x="21" y="23"/>
                    <a:pt x="21" y="25"/>
                  </a:cubicBezTo>
                  <a:cubicBezTo>
                    <a:pt x="21" y="138"/>
                    <a:pt x="21" y="138"/>
                    <a:pt x="21" y="138"/>
                  </a:cubicBezTo>
                  <a:cubicBezTo>
                    <a:pt x="21" y="140"/>
                    <a:pt x="23" y="142"/>
                    <a:pt x="25" y="142"/>
                  </a:cubicBezTo>
                  <a:cubicBezTo>
                    <a:pt x="115" y="142"/>
                    <a:pt x="115" y="142"/>
                    <a:pt x="115" y="142"/>
                  </a:cubicBezTo>
                  <a:cubicBezTo>
                    <a:pt x="115" y="134"/>
                    <a:pt x="115" y="134"/>
                    <a:pt x="115" y="134"/>
                  </a:cubicBezTo>
                  <a:cubicBezTo>
                    <a:pt x="115" y="133"/>
                    <a:pt x="116" y="132"/>
                    <a:pt x="117" y="132"/>
                  </a:cubicBezTo>
                  <a:cubicBezTo>
                    <a:pt x="162" y="132"/>
                    <a:pt x="162" y="132"/>
                    <a:pt x="162" y="132"/>
                  </a:cubicBezTo>
                  <a:cubicBezTo>
                    <a:pt x="163" y="132"/>
                    <a:pt x="164" y="133"/>
                    <a:pt x="164" y="134"/>
                  </a:cubicBezTo>
                  <a:cubicBezTo>
                    <a:pt x="164" y="142"/>
                    <a:pt x="164" y="142"/>
                    <a:pt x="164" y="142"/>
                  </a:cubicBezTo>
                  <a:cubicBezTo>
                    <a:pt x="173" y="142"/>
                    <a:pt x="173" y="142"/>
                    <a:pt x="173" y="142"/>
                  </a:cubicBezTo>
                  <a:cubicBezTo>
                    <a:pt x="175" y="142"/>
                    <a:pt x="177" y="140"/>
                    <a:pt x="177" y="138"/>
                  </a:cubicBezTo>
                  <a:cubicBezTo>
                    <a:pt x="177" y="25"/>
                    <a:pt x="177" y="25"/>
                    <a:pt x="177" y="25"/>
                  </a:cubicBezTo>
                  <a:cubicBezTo>
                    <a:pt x="177" y="23"/>
                    <a:pt x="175" y="21"/>
                    <a:pt x="173" y="21"/>
                  </a:cubicBezTo>
                  <a:close/>
                  <a:moveTo>
                    <a:pt x="76" y="96"/>
                  </a:moveTo>
                  <a:cubicBezTo>
                    <a:pt x="73" y="101"/>
                    <a:pt x="69" y="104"/>
                    <a:pt x="63" y="105"/>
                  </a:cubicBezTo>
                  <a:cubicBezTo>
                    <a:pt x="62" y="105"/>
                    <a:pt x="60" y="105"/>
                    <a:pt x="59" y="105"/>
                  </a:cubicBezTo>
                  <a:cubicBezTo>
                    <a:pt x="57" y="105"/>
                    <a:pt x="54" y="105"/>
                    <a:pt x="51" y="104"/>
                  </a:cubicBezTo>
                  <a:cubicBezTo>
                    <a:pt x="48" y="102"/>
                    <a:pt x="46" y="101"/>
                    <a:pt x="45" y="99"/>
                  </a:cubicBezTo>
                  <a:cubicBezTo>
                    <a:pt x="43" y="97"/>
                    <a:pt x="43" y="96"/>
                    <a:pt x="44" y="95"/>
                  </a:cubicBezTo>
                  <a:cubicBezTo>
                    <a:pt x="44" y="94"/>
                    <a:pt x="45" y="93"/>
                    <a:pt x="47" y="93"/>
                  </a:cubicBezTo>
                  <a:cubicBezTo>
                    <a:pt x="49" y="92"/>
                    <a:pt x="51" y="93"/>
                    <a:pt x="52" y="94"/>
                  </a:cubicBezTo>
                  <a:cubicBezTo>
                    <a:pt x="52" y="94"/>
                    <a:pt x="52" y="95"/>
                    <a:pt x="52" y="95"/>
                  </a:cubicBezTo>
                  <a:cubicBezTo>
                    <a:pt x="53" y="96"/>
                    <a:pt x="53" y="96"/>
                    <a:pt x="53" y="96"/>
                  </a:cubicBezTo>
                  <a:cubicBezTo>
                    <a:pt x="54" y="98"/>
                    <a:pt x="55" y="98"/>
                    <a:pt x="56" y="99"/>
                  </a:cubicBezTo>
                  <a:cubicBezTo>
                    <a:pt x="58" y="99"/>
                    <a:pt x="59" y="100"/>
                    <a:pt x="61" y="99"/>
                  </a:cubicBezTo>
                  <a:cubicBezTo>
                    <a:pt x="64" y="99"/>
                    <a:pt x="66" y="97"/>
                    <a:pt x="68" y="93"/>
                  </a:cubicBezTo>
                  <a:cubicBezTo>
                    <a:pt x="70" y="89"/>
                    <a:pt x="69" y="86"/>
                    <a:pt x="67" y="84"/>
                  </a:cubicBezTo>
                  <a:cubicBezTo>
                    <a:pt x="66" y="82"/>
                    <a:pt x="65" y="81"/>
                    <a:pt x="64" y="81"/>
                  </a:cubicBezTo>
                  <a:cubicBezTo>
                    <a:pt x="62" y="80"/>
                    <a:pt x="60" y="80"/>
                    <a:pt x="58" y="80"/>
                  </a:cubicBezTo>
                  <a:cubicBezTo>
                    <a:pt x="58" y="80"/>
                    <a:pt x="57" y="81"/>
                    <a:pt x="56" y="81"/>
                  </a:cubicBezTo>
                  <a:cubicBezTo>
                    <a:pt x="55" y="81"/>
                    <a:pt x="55" y="81"/>
                    <a:pt x="54" y="82"/>
                  </a:cubicBezTo>
                  <a:cubicBezTo>
                    <a:pt x="53" y="82"/>
                    <a:pt x="52" y="81"/>
                    <a:pt x="51" y="80"/>
                  </a:cubicBezTo>
                  <a:cubicBezTo>
                    <a:pt x="50" y="79"/>
                    <a:pt x="50" y="77"/>
                    <a:pt x="50" y="77"/>
                  </a:cubicBezTo>
                  <a:cubicBezTo>
                    <a:pt x="51" y="76"/>
                    <a:pt x="52" y="76"/>
                    <a:pt x="53" y="75"/>
                  </a:cubicBezTo>
                  <a:cubicBezTo>
                    <a:pt x="56" y="74"/>
                    <a:pt x="59" y="72"/>
                    <a:pt x="60" y="71"/>
                  </a:cubicBezTo>
                  <a:cubicBezTo>
                    <a:pt x="61" y="70"/>
                    <a:pt x="62" y="69"/>
                    <a:pt x="62" y="68"/>
                  </a:cubicBezTo>
                  <a:cubicBezTo>
                    <a:pt x="62" y="68"/>
                    <a:pt x="62" y="67"/>
                    <a:pt x="61" y="67"/>
                  </a:cubicBezTo>
                  <a:cubicBezTo>
                    <a:pt x="61" y="66"/>
                    <a:pt x="60" y="66"/>
                    <a:pt x="59" y="65"/>
                  </a:cubicBezTo>
                  <a:cubicBezTo>
                    <a:pt x="58" y="65"/>
                    <a:pt x="57" y="65"/>
                    <a:pt x="56" y="65"/>
                  </a:cubicBezTo>
                  <a:cubicBezTo>
                    <a:pt x="54" y="66"/>
                    <a:pt x="52" y="67"/>
                    <a:pt x="50" y="68"/>
                  </a:cubicBezTo>
                  <a:cubicBezTo>
                    <a:pt x="50" y="68"/>
                    <a:pt x="49" y="69"/>
                    <a:pt x="47" y="70"/>
                  </a:cubicBezTo>
                  <a:cubicBezTo>
                    <a:pt x="47" y="71"/>
                    <a:pt x="46" y="71"/>
                    <a:pt x="45" y="71"/>
                  </a:cubicBezTo>
                  <a:cubicBezTo>
                    <a:pt x="43" y="71"/>
                    <a:pt x="42" y="71"/>
                    <a:pt x="41" y="70"/>
                  </a:cubicBezTo>
                  <a:cubicBezTo>
                    <a:pt x="41" y="69"/>
                    <a:pt x="40" y="67"/>
                    <a:pt x="42" y="65"/>
                  </a:cubicBezTo>
                  <a:cubicBezTo>
                    <a:pt x="46" y="62"/>
                    <a:pt x="50" y="60"/>
                    <a:pt x="54" y="59"/>
                  </a:cubicBezTo>
                  <a:cubicBezTo>
                    <a:pt x="57" y="59"/>
                    <a:pt x="60" y="59"/>
                    <a:pt x="63" y="60"/>
                  </a:cubicBezTo>
                  <a:cubicBezTo>
                    <a:pt x="66" y="61"/>
                    <a:pt x="68" y="62"/>
                    <a:pt x="70" y="64"/>
                  </a:cubicBezTo>
                  <a:cubicBezTo>
                    <a:pt x="71" y="66"/>
                    <a:pt x="71" y="69"/>
                    <a:pt x="70" y="71"/>
                  </a:cubicBezTo>
                  <a:cubicBezTo>
                    <a:pt x="69" y="73"/>
                    <a:pt x="68" y="74"/>
                    <a:pt x="66" y="76"/>
                  </a:cubicBezTo>
                  <a:cubicBezTo>
                    <a:pt x="67" y="76"/>
                    <a:pt x="69" y="76"/>
                    <a:pt x="70" y="77"/>
                  </a:cubicBezTo>
                  <a:cubicBezTo>
                    <a:pt x="72" y="77"/>
                    <a:pt x="74" y="79"/>
                    <a:pt x="75" y="81"/>
                  </a:cubicBezTo>
                  <a:cubicBezTo>
                    <a:pt x="79" y="85"/>
                    <a:pt x="79" y="90"/>
                    <a:pt x="76" y="96"/>
                  </a:cubicBezTo>
                  <a:close/>
                  <a:moveTo>
                    <a:pt x="120" y="77"/>
                  </a:moveTo>
                  <a:cubicBezTo>
                    <a:pt x="119" y="77"/>
                    <a:pt x="119" y="78"/>
                    <a:pt x="118" y="78"/>
                  </a:cubicBezTo>
                  <a:cubicBezTo>
                    <a:pt x="118" y="78"/>
                    <a:pt x="117" y="78"/>
                    <a:pt x="116" y="78"/>
                  </a:cubicBezTo>
                  <a:cubicBezTo>
                    <a:pt x="115" y="78"/>
                    <a:pt x="114" y="78"/>
                    <a:pt x="108" y="79"/>
                  </a:cubicBezTo>
                  <a:cubicBezTo>
                    <a:pt x="107" y="80"/>
                    <a:pt x="107" y="80"/>
                    <a:pt x="107" y="80"/>
                  </a:cubicBezTo>
                  <a:cubicBezTo>
                    <a:pt x="107" y="81"/>
                    <a:pt x="107" y="83"/>
                    <a:pt x="107" y="85"/>
                  </a:cubicBezTo>
                  <a:cubicBezTo>
                    <a:pt x="108" y="87"/>
                    <a:pt x="108" y="89"/>
                    <a:pt x="108" y="90"/>
                  </a:cubicBezTo>
                  <a:cubicBezTo>
                    <a:pt x="107" y="91"/>
                    <a:pt x="107" y="91"/>
                    <a:pt x="106" y="92"/>
                  </a:cubicBezTo>
                  <a:cubicBezTo>
                    <a:pt x="105" y="92"/>
                    <a:pt x="105" y="92"/>
                    <a:pt x="105" y="92"/>
                  </a:cubicBezTo>
                  <a:cubicBezTo>
                    <a:pt x="105" y="92"/>
                    <a:pt x="104" y="92"/>
                    <a:pt x="104" y="91"/>
                  </a:cubicBezTo>
                  <a:cubicBezTo>
                    <a:pt x="103" y="91"/>
                    <a:pt x="103" y="91"/>
                    <a:pt x="102" y="90"/>
                  </a:cubicBezTo>
                  <a:cubicBezTo>
                    <a:pt x="102" y="90"/>
                    <a:pt x="101" y="88"/>
                    <a:pt x="100" y="81"/>
                  </a:cubicBezTo>
                  <a:cubicBezTo>
                    <a:pt x="98" y="81"/>
                    <a:pt x="96" y="82"/>
                    <a:pt x="95" y="82"/>
                  </a:cubicBezTo>
                  <a:cubicBezTo>
                    <a:pt x="94" y="82"/>
                    <a:pt x="93" y="82"/>
                    <a:pt x="93" y="83"/>
                  </a:cubicBezTo>
                  <a:cubicBezTo>
                    <a:pt x="92" y="83"/>
                    <a:pt x="91" y="83"/>
                    <a:pt x="90" y="82"/>
                  </a:cubicBezTo>
                  <a:cubicBezTo>
                    <a:pt x="89" y="82"/>
                    <a:pt x="89" y="82"/>
                    <a:pt x="89" y="81"/>
                  </a:cubicBezTo>
                  <a:cubicBezTo>
                    <a:pt x="88" y="81"/>
                    <a:pt x="88" y="80"/>
                    <a:pt x="88" y="79"/>
                  </a:cubicBezTo>
                  <a:cubicBezTo>
                    <a:pt x="88" y="79"/>
                    <a:pt x="89" y="78"/>
                    <a:pt x="90" y="78"/>
                  </a:cubicBezTo>
                  <a:cubicBezTo>
                    <a:pt x="91" y="78"/>
                    <a:pt x="94" y="77"/>
                    <a:pt x="99" y="76"/>
                  </a:cubicBezTo>
                  <a:cubicBezTo>
                    <a:pt x="100" y="76"/>
                    <a:pt x="100" y="76"/>
                    <a:pt x="100" y="76"/>
                  </a:cubicBezTo>
                  <a:cubicBezTo>
                    <a:pt x="100" y="73"/>
                    <a:pt x="100" y="71"/>
                    <a:pt x="100" y="69"/>
                  </a:cubicBezTo>
                  <a:cubicBezTo>
                    <a:pt x="100" y="67"/>
                    <a:pt x="101" y="65"/>
                    <a:pt x="103" y="65"/>
                  </a:cubicBezTo>
                  <a:cubicBezTo>
                    <a:pt x="104" y="65"/>
                    <a:pt x="105" y="65"/>
                    <a:pt x="106" y="66"/>
                  </a:cubicBezTo>
                  <a:cubicBezTo>
                    <a:pt x="106" y="66"/>
                    <a:pt x="106" y="67"/>
                    <a:pt x="106" y="71"/>
                  </a:cubicBezTo>
                  <a:cubicBezTo>
                    <a:pt x="106" y="72"/>
                    <a:pt x="106" y="73"/>
                    <a:pt x="106" y="75"/>
                  </a:cubicBezTo>
                  <a:cubicBezTo>
                    <a:pt x="109" y="74"/>
                    <a:pt x="111" y="74"/>
                    <a:pt x="112" y="74"/>
                  </a:cubicBezTo>
                  <a:cubicBezTo>
                    <a:pt x="114" y="73"/>
                    <a:pt x="116" y="73"/>
                    <a:pt x="117" y="73"/>
                  </a:cubicBezTo>
                  <a:cubicBezTo>
                    <a:pt x="118" y="74"/>
                    <a:pt x="119" y="74"/>
                    <a:pt x="119" y="75"/>
                  </a:cubicBezTo>
                  <a:cubicBezTo>
                    <a:pt x="120" y="76"/>
                    <a:pt x="120" y="76"/>
                    <a:pt x="120" y="77"/>
                  </a:cubicBezTo>
                  <a:close/>
                  <a:moveTo>
                    <a:pt x="148" y="87"/>
                  </a:moveTo>
                  <a:cubicBezTo>
                    <a:pt x="148" y="89"/>
                    <a:pt x="147" y="89"/>
                    <a:pt x="146" y="89"/>
                  </a:cubicBezTo>
                  <a:cubicBezTo>
                    <a:pt x="146" y="89"/>
                    <a:pt x="145" y="90"/>
                    <a:pt x="145" y="90"/>
                  </a:cubicBezTo>
                  <a:cubicBezTo>
                    <a:pt x="144" y="90"/>
                    <a:pt x="144" y="89"/>
                    <a:pt x="143" y="89"/>
                  </a:cubicBezTo>
                  <a:cubicBezTo>
                    <a:pt x="142" y="89"/>
                    <a:pt x="141" y="88"/>
                    <a:pt x="141" y="88"/>
                  </a:cubicBezTo>
                  <a:cubicBezTo>
                    <a:pt x="140" y="87"/>
                    <a:pt x="138" y="84"/>
                    <a:pt x="137" y="72"/>
                  </a:cubicBezTo>
                  <a:cubicBezTo>
                    <a:pt x="136" y="64"/>
                    <a:pt x="135" y="59"/>
                    <a:pt x="136" y="55"/>
                  </a:cubicBezTo>
                  <a:cubicBezTo>
                    <a:pt x="134" y="56"/>
                    <a:pt x="133" y="57"/>
                    <a:pt x="132" y="58"/>
                  </a:cubicBezTo>
                  <a:cubicBezTo>
                    <a:pt x="129" y="60"/>
                    <a:pt x="127" y="61"/>
                    <a:pt x="125" y="62"/>
                  </a:cubicBezTo>
                  <a:cubicBezTo>
                    <a:pt x="124" y="62"/>
                    <a:pt x="122" y="61"/>
                    <a:pt x="121" y="60"/>
                  </a:cubicBezTo>
                  <a:cubicBezTo>
                    <a:pt x="120" y="59"/>
                    <a:pt x="120" y="59"/>
                    <a:pt x="120" y="58"/>
                  </a:cubicBezTo>
                  <a:cubicBezTo>
                    <a:pt x="120" y="57"/>
                    <a:pt x="121" y="57"/>
                    <a:pt x="122" y="56"/>
                  </a:cubicBezTo>
                  <a:cubicBezTo>
                    <a:pt x="125" y="55"/>
                    <a:pt x="128" y="52"/>
                    <a:pt x="133" y="48"/>
                  </a:cubicBezTo>
                  <a:cubicBezTo>
                    <a:pt x="135" y="46"/>
                    <a:pt x="137" y="45"/>
                    <a:pt x="138" y="44"/>
                  </a:cubicBezTo>
                  <a:cubicBezTo>
                    <a:pt x="139" y="44"/>
                    <a:pt x="140" y="44"/>
                    <a:pt x="141" y="45"/>
                  </a:cubicBezTo>
                  <a:cubicBezTo>
                    <a:pt x="142" y="45"/>
                    <a:pt x="143" y="46"/>
                    <a:pt x="144" y="46"/>
                  </a:cubicBezTo>
                  <a:cubicBezTo>
                    <a:pt x="144" y="47"/>
                    <a:pt x="145" y="48"/>
                    <a:pt x="144" y="50"/>
                  </a:cubicBezTo>
                  <a:cubicBezTo>
                    <a:pt x="144" y="65"/>
                    <a:pt x="145" y="76"/>
                    <a:pt x="147" y="84"/>
                  </a:cubicBezTo>
                  <a:cubicBezTo>
                    <a:pt x="148" y="86"/>
                    <a:pt x="148" y="87"/>
                    <a:pt x="148" y="8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79" name="Freeform 898"/>
            <p:cNvSpPr>
              <a:spLocks noEditPoints="1"/>
            </p:cNvSpPr>
            <p:nvPr/>
          </p:nvSpPr>
          <p:spPr bwMode="auto">
            <a:xfrm rot="982724">
              <a:off x="8111629" y="2236414"/>
              <a:ext cx="239525" cy="367490"/>
            </a:xfrm>
            <a:custGeom>
              <a:avLst/>
              <a:gdLst>
                <a:gd name="T0" fmla="*/ 47 w 123"/>
                <a:gd name="T1" fmla="*/ 8 h 189"/>
                <a:gd name="T2" fmla="*/ 49 w 123"/>
                <a:gd name="T3" fmla="*/ 4 h 189"/>
                <a:gd name="T4" fmla="*/ 59 w 123"/>
                <a:gd name="T5" fmla="*/ 1 h 189"/>
                <a:gd name="T6" fmla="*/ 64 w 123"/>
                <a:gd name="T7" fmla="*/ 3 h 189"/>
                <a:gd name="T8" fmla="*/ 64 w 123"/>
                <a:gd name="T9" fmla="*/ 5 h 189"/>
                <a:gd name="T10" fmla="*/ 62 w 123"/>
                <a:gd name="T11" fmla="*/ 9 h 189"/>
                <a:gd name="T12" fmla="*/ 52 w 123"/>
                <a:gd name="T13" fmla="*/ 13 h 189"/>
                <a:gd name="T14" fmla="*/ 48 w 123"/>
                <a:gd name="T15" fmla="*/ 10 h 189"/>
                <a:gd name="T16" fmla="*/ 47 w 123"/>
                <a:gd name="T17" fmla="*/ 8 h 189"/>
                <a:gd name="T18" fmla="*/ 76 w 123"/>
                <a:gd name="T19" fmla="*/ 106 h 189"/>
                <a:gd name="T20" fmla="*/ 72 w 123"/>
                <a:gd name="T21" fmla="*/ 111 h 189"/>
                <a:gd name="T22" fmla="*/ 79 w 123"/>
                <a:gd name="T23" fmla="*/ 114 h 189"/>
                <a:gd name="T24" fmla="*/ 97 w 123"/>
                <a:gd name="T25" fmla="*/ 108 h 189"/>
                <a:gd name="T26" fmla="*/ 102 w 123"/>
                <a:gd name="T27" fmla="*/ 102 h 189"/>
                <a:gd name="T28" fmla="*/ 95 w 123"/>
                <a:gd name="T29" fmla="*/ 100 h 189"/>
                <a:gd name="T30" fmla="*/ 76 w 123"/>
                <a:gd name="T31" fmla="*/ 106 h 189"/>
                <a:gd name="T32" fmla="*/ 123 w 123"/>
                <a:gd name="T33" fmla="*/ 134 h 189"/>
                <a:gd name="T34" fmla="*/ 123 w 123"/>
                <a:gd name="T35" fmla="*/ 138 h 189"/>
                <a:gd name="T36" fmla="*/ 120 w 123"/>
                <a:gd name="T37" fmla="*/ 141 h 189"/>
                <a:gd name="T38" fmla="*/ 114 w 123"/>
                <a:gd name="T39" fmla="*/ 141 h 189"/>
                <a:gd name="T40" fmla="*/ 83 w 123"/>
                <a:gd name="T41" fmla="*/ 166 h 189"/>
                <a:gd name="T42" fmla="*/ 108 w 123"/>
                <a:gd name="T43" fmla="*/ 182 h 189"/>
                <a:gd name="T44" fmla="*/ 102 w 123"/>
                <a:gd name="T45" fmla="*/ 189 h 189"/>
                <a:gd name="T46" fmla="*/ 23 w 123"/>
                <a:gd name="T47" fmla="*/ 189 h 189"/>
                <a:gd name="T48" fmla="*/ 17 w 123"/>
                <a:gd name="T49" fmla="*/ 182 h 189"/>
                <a:gd name="T50" fmla="*/ 38 w 123"/>
                <a:gd name="T51" fmla="*/ 167 h 189"/>
                <a:gd name="T52" fmla="*/ 0 w 123"/>
                <a:gd name="T53" fmla="*/ 107 h 189"/>
                <a:gd name="T54" fmla="*/ 52 w 123"/>
                <a:gd name="T55" fmla="*/ 46 h 189"/>
                <a:gd name="T56" fmla="*/ 46 w 123"/>
                <a:gd name="T57" fmla="*/ 25 h 189"/>
                <a:gd name="T58" fmla="*/ 49 w 123"/>
                <a:gd name="T59" fmla="*/ 18 h 189"/>
                <a:gd name="T60" fmla="*/ 68 w 123"/>
                <a:gd name="T61" fmla="*/ 12 h 189"/>
                <a:gd name="T62" fmla="*/ 75 w 123"/>
                <a:gd name="T63" fmla="*/ 16 h 189"/>
                <a:gd name="T64" fmla="*/ 97 w 123"/>
                <a:gd name="T65" fmla="*/ 87 h 189"/>
                <a:gd name="T66" fmla="*/ 93 w 123"/>
                <a:gd name="T67" fmla="*/ 94 h 189"/>
                <a:gd name="T68" fmla="*/ 75 w 123"/>
                <a:gd name="T69" fmla="*/ 100 h 189"/>
                <a:gd name="T70" fmla="*/ 68 w 123"/>
                <a:gd name="T71" fmla="*/ 96 h 189"/>
                <a:gd name="T72" fmla="*/ 59 w 123"/>
                <a:gd name="T73" fmla="*/ 67 h 189"/>
                <a:gd name="T74" fmla="*/ 22 w 123"/>
                <a:gd name="T75" fmla="*/ 105 h 189"/>
                <a:gd name="T76" fmla="*/ 56 w 123"/>
                <a:gd name="T77" fmla="*/ 147 h 189"/>
                <a:gd name="T78" fmla="*/ 74 w 123"/>
                <a:gd name="T79" fmla="*/ 141 h 189"/>
                <a:gd name="T80" fmla="*/ 68 w 123"/>
                <a:gd name="T81" fmla="*/ 141 h 189"/>
                <a:gd name="T82" fmla="*/ 65 w 123"/>
                <a:gd name="T83" fmla="*/ 138 h 189"/>
                <a:gd name="T84" fmla="*/ 65 w 123"/>
                <a:gd name="T85" fmla="*/ 134 h 189"/>
                <a:gd name="T86" fmla="*/ 68 w 123"/>
                <a:gd name="T87" fmla="*/ 131 h 189"/>
                <a:gd name="T88" fmla="*/ 120 w 123"/>
                <a:gd name="T89" fmla="*/ 131 h 189"/>
                <a:gd name="T90" fmla="*/ 123 w 123"/>
                <a:gd name="T91" fmla="*/ 134 h 189"/>
                <a:gd name="T92" fmla="*/ 67 w 123"/>
                <a:gd name="T93" fmla="*/ 35 h 189"/>
                <a:gd name="T94" fmla="*/ 78 w 123"/>
                <a:gd name="T95" fmla="*/ 74 h 189"/>
                <a:gd name="T96" fmla="*/ 80 w 123"/>
                <a:gd name="T97" fmla="*/ 76 h 189"/>
                <a:gd name="T98" fmla="*/ 82 w 123"/>
                <a:gd name="T99" fmla="*/ 76 h 189"/>
                <a:gd name="T100" fmla="*/ 84 w 123"/>
                <a:gd name="T101" fmla="*/ 72 h 189"/>
                <a:gd name="T102" fmla="*/ 72 w 123"/>
                <a:gd name="T103" fmla="*/ 34 h 189"/>
                <a:gd name="T104" fmla="*/ 69 w 123"/>
                <a:gd name="T105" fmla="*/ 32 h 189"/>
                <a:gd name="T106" fmla="*/ 67 w 123"/>
                <a:gd name="T107" fmla="*/ 35 h 189"/>
                <a:gd name="T108" fmla="*/ 67 w 123"/>
                <a:gd name="T109" fmla="*/ 162 h 189"/>
                <a:gd name="T110" fmla="*/ 55 w 123"/>
                <a:gd name="T111" fmla="*/ 162 h 189"/>
                <a:gd name="T112" fmla="*/ 55 w 123"/>
                <a:gd name="T113" fmla="*/ 174 h 189"/>
                <a:gd name="T114" fmla="*/ 67 w 123"/>
                <a:gd name="T115" fmla="*/ 174 h 189"/>
                <a:gd name="T116" fmla="*/ 67 w 123"/>
                <a:gd name="T117"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89">
                  <a:moveTo>
                    <a:pt x="47" y="8"/>
                  </a:moveTo>
                  <a:cubicBezTo>
                    <a:pt x="46" y="6"/>
                    <a:pt x="47" y="5"/>
                    <a:pt x="49" y="4"/>
                  </a:cubicBezTo>
                  <a:cubicBezTo>
                    <a:pt x="59" y="1"/>
                    <a:pt x="59" y="1"/>
                    <a:pt x="59" y="1"/>
                  </a:cubicBezTo>
                  <a:cubicBezTo>
                    <a:pt x="61" y="0"/>
                    <a:pt x="63" y="1"/>
                    <a:pt x="64" y="3"/>
                  </a:cubicBezTo>
                  <a:cubicBezTo>
                    <a:pt x="64" y="5"/>
                    <a:pt x="64" y="5"/>
                    <a:pt x="64" y="5"/>
                  </a:cubicBezTo>
                  <a:cubicBezTo>
                    <a:pt x="65" y="7"/>
                    <a:pt x="64" y="9"/>
                    <a:pt x="62" y="9"/>
                  </a:cubicBezTo>
                  <a:cubicBezTo>
                    <a:pt x="52" y="13"/>
                    <a:pt x="52" y="13"/>
                    <a:pt x="52" y="13"/>
                  </a:cubicBezTo>
                  <a:cubicBezTo>
                    <a:pt x="50" y="13"/>
                    <a:pt x="48" y="12"/>
                    <a:pt x="48" y="10"/>
                  </a:cubicBezTo>
                  <a:lnTo>
                    <a:pt x="47" y="8"/>
                  </a:lnTo>
                  <a:close/>
                  <a:moveTo>
                    <a:pt x="76" y="106"/>
                  </a:moveTo>
                  <a:cubicBezTo>
                    <a:pt x="73" y="107"/>
                    <a:pt x="71" y="109"/>
                    <a:pt x="72" y="111"/>
                  </a:cubicBezTo>
                  <a:cubicBezTo>
                    <a:pt x="73" y="114"/>
                    <a:pt x="76" y="115"/>
                    <a:pt x="79" y="114"/>
                  </a:cubicBezTo>
                  <a:cubicBezTo>
                    <a:pt x="97" y="108"/>
                    <a:pt x="97" y="108"/>
                    <a:pt x="97" y="108"/>
                  </a:cubicBezTo>
                  <a:cubicBezTo>
                    <a:pt x="100" y="107"/>
                    <a:pt x="102" y="105"/>
                    <a:pt x="102" y="102"/>
                  </a:cubicBezTo>
                  <a:cubicBezTo>
                    <a:pt x="101" y="100"/>
                    <a:pt x="98" y="99"/>
                    <a:pt x="95" y="100"/>
                  </a:cubicBezTo>
                  <a:lnTo>
                    <a:pt x="76" y="106"/>
                  </a:lnTo>
                  <a:close/>
                  <a:moveTo>
                    <a:pt x="123" y="134"/>
                  </a:moveTo>
                  <a:cubicBezTo>
                    <a:pt x="123" y="138"/>
                    <a:pt x="123" y="138"/>
                    <a:pt x="123" y="138"/>
                  </a:cubicBezTo>
                  <a:cubicBezTo>
                    <a:pt x="123" y="140"/>
                    <a:pt x="122" y="141"/>
                    <a:pt x="120" y="141"/>
                  </a:cubicBezTo>
                  <a:cubicBezTo>
                    <a:pt x="114" y="141"/>
                    <a:pt x="114" y="141"/>
                    <a:pt x="114" y="141"/>
                  </a:cubicBezTo>
                  <a:cubicBezTo>
                    <a:pt x="108" y="150"/>
                    <a:pt x="95" y="160"/>
                    <a:pt x="83" y="166"/>
                  </a:cubicBezTo>
                  <a:cubicBezTo>
                    <a:pt x="96" y="169"/>
                    <a:pt x="108" y="177"/>
                    <a:pt x="108" y="182"/>
                  </a:cubicBezTo>
                  <a:cubicBezTo>
                    <a:pt x="108" y="186"/>
                    <a:pt x="105" y="189"/>
                    <a:pt x="102" y="189"/>
                  </a:cubicBezTo>
                  <a:cubicBezTo>
                    <a:pt x="23" y="189"/>
                    <a:pt x="23" y="189"/>
                    <a:pt x="23" y="189"/>
                  </a:cubicBezTo>
                  <a:cubicBezTo>
                    <a:pt x="20" y="189"/>
                    <a:pt x="17" y="186"/>
                    <a:pt x="17" y="182"/>
                  </a:cubicBezTo>
                  <a:cubicBezTo>
                    <a:pt x="17" y="177"/>
                    <a:pt x="26" y="171"/>
                    <a:pt x="38" y="167"/>
                  </a:cubicBezTo>
                  <a:cubicBezTo>
                    <a:pt x="9" y="150"/>
                    <a:pt x="0" y="133"/>
                    <a:pt x="0" y="107"/>
                  </a:cubicBezTo>
                  <a:cubicBezTo>
                    <a:pt x="0" y="80"/>
                    <a:pt x="19" y="54"/>
                    <a:pt x="52" y="46"/>
                  </a:cubicBezTo>
                  <a:cubicBezTo>
                    <a:pt x="46" y="25"/>
                    <a:pt x="46" y="25"/>
                    <a:pt x="46" y="25"/>
                  </a:cubicBezTo>
                  <a:cubicBezTo>
                    <a:pt x="45" y="22"/>
                    <a:pt x="46" y="19"/>
                    <a:pt x="49" y="18"/>
                  </a:cubicBezTo>
                  <a:cubicBezTo>
                    <a:pt x="68" y="12"/>
                    <a:pt x="68" y="12"/>
                    <a:pt x="68" y="12"/>
                  </a:cubicBezTo>
                  <a:cubicBezTo>
                    <a:pt x="71" y="11"/>
                    <a:pt x="74" y="13"/>
                    <a:pt x="75" y="16"/>
                  </a:cubicBezTo>
                  <a:cubicBezTo>
                    <a:pt x="97" y="87"/>
                    <a:pt x="97" y="87"/>
                    <a:pt x="97" y="87"/>
                  </a:cubicBezTo>
                  <a:cubicBezTo>
                    <a:pt x="98" y="90"/>
                    <a:pt x="96" y="93"/>
                    <a:pt x="93" y="94"/>
                  </a:cubicBezTo>
                  <a:cubicBezTo>
                    <a:pt x="75" y="100"/>
                    <a:pt x="75" y="100"/>
                    <a:pt x="75" y="100"/>
                  </a:cubicBezTo>
                  <a:cubicBezTo>
                    <a:pt x="72" y="100"/>
                    <a:pt x="69" y="99"/>
                    <a:pt x="68" y="96"/>
                  </a:cubicBezTo>
                  <a:cubicBezTo>
                    <a:pt x="59" y="67"/>
                    <a:pt x="59" y="67"/>
                    <a:pt x="59" y="67"/>
                  </a:cubicBezTo>
                  <a:cubicBezTo>
                    <a:pt x="42" y="69"/>
                    <a:pt x="22" y="85"/>
                    <a:pt x="22" y="105"/>
                  </a:cubicBezTo>
                  <a:cubicBezTo>
                    <a:pt x="22" y="127"/>
                    <a:pt x="38" y="147"/>
                    <a:pt x="56" y="147"/>
                  </a:cubicBezTo>
                  <a:cubicBezTo>
                    <a:pt x="64" y="147"/>
                    <a:pt x="70" y="145"/>
                    <a:pt x="74" y="141"/>
                  </a:cubicBezTo>
                  <a:cubicBezTo>
                    <a:pt x="68" y="141"/>
                    <a:pt x="68" y="141"/>
                    <a:pt x="68" y="141"/>
                  </a:cubicBezTo>
                  <a:cubicBezTo>
                    <a:pt x="66" y="141"/>
                    <a:pt x="65" y="140"/>
                    <a:pt x="65" y="138"/>
                  </a:cubicBezTo>
                  <a:cubicBezTo>
                    <a:pt x="65" y="134"/>
                    <a:pt x="65" y="134"/>
                    <a:pt x="65" y="134"/>
                  </a:cubicBezTo>
                  <a:cubicBezTo>
                    <a:pt x="65" y="133"/>
                    <a:pt x="66" y="131"/>
                    <a:pt x="68" y="131"/>
                  </a:cubicBezTo>
                  <a:cubicBezTo>
                    <a:pt x="120" y="131"/>
                    <a:pt x="120" y="131"/>
                    <a:pt x="120" y="131"/>
                  </a:cubicBezTo>
                  <a:cubicBezTo>
                    <a:pt x="122" y="131"/>
                    <a:pt x="123" y="133"/>
                    <a:pt x="123" y="134"/>
                  </a:cubicBezTo>
                  <a:close/>
                  <a:moveTo>
                    <a:pt x="67" y="35"/>
                  </a:moveTo>
                  <a:cubicBezTo>
                    <a:pt x="78" y="74"/>
                    <a:pt x="78" y="74"/>
                    <a:pt x="78" y="74"/>
                  </a:cubicBezTo>
                  <a:cubicBezTo>
                    <a:pt x="78" y="75"/>
                    <a:pt x="79" y="75"/>
                    <a:pt x="80" y="76"/>
                  </a:cubicBezTo>
                  <a:cubicBezTo>
                    <a:pt x="81" y="76"/>
                    <a:pt x="81" y="76"/>
                    <a:pt x="82" y="76"/>
                  </a:cubicBezTo>
                  <a:cubicBezTo>
                    <a:pt x="83" y="75"/>
                    <a:pt x="84" y="74"/>
                    <a:pt x="84" y="72"/>
                  </a:cubicBezTo>
                  <a:cubicBezTo>
                    <a:pt x="72" y="34"/>
                    <a:pt x="72" y="34"/>
                    <a:pt x="72" y="34"/>
                  </a:cubicBezTo>
                  <a:cubicBezTo>
                    <a:pt x="72" y="32"/>
                    <a:pt x="70" y="31"/>
                    <a:pt x="69" y="32"/>
                  </a:cubicBezTo>
                  <a:cubicBezTo>
                    <a:pt x="67" y="32"/>
                    <a:pt x="66" y="34"/>
                    <a:pt x="67" y="35"/>
                  </a:cubicBezTo>
                  <a:close/>
                  <a:moveTo>
                    <a:pt x="67" y="162"/>
                  </a:moveTo>
                  <a:cubicBezTo>
                    <a:pt x="64" y="159"/>
                    <a:pt x="58" y="159"/>
                    <a:pt x="55" y="162"/>
                  </a:cubicBezTo>
                  <a:cubicBezTo>
                    <a:pt x="52" y="165"/>
                    <a:pt x="52" y="171"/>
                    <a:pt x="55" y="174"/>
                  </a:cubicBezTo>
                  <a:cubicBezTo>
                    <a:pt x="58" y="177"/>
                    <a:pt x="64" y="177"/>
                    <a:pt x="67" y="174"/>
                  </a:cubicBezTo>
                  <a:cubicBezTo>
                    <a:pt x="70" y="171"/>
                    <a:pt x="70" y="165"/>
                    <a:pt x="67" y="16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nvGrpSpPr>
            <p:cNvPr id="81" name="组合 80"/>
            <p:cNvGrpSpPr/>
            <p:nvPr/>
          </p:nvGrpSpPr>
          <p:grpSpPr>
            <a:xfrm rot="1059019">
              <a:off x="8699158" y="432173"/>
              <a:ext cx="560313" cy="379666"/>
              <a:chOff x="6931360" y="2490556"/>
              <a:chExt cx="681357" cy="461685"/>
            </a:xfrm>
            <a:solidFill>
              <a:srgbClr val="FFC000"/>
            </a:solidFill>
          </p:grpSpPr>
          <p:sp>
            <p:nvSpPr>
              <p:cNvPr id="82" name="Freeform 885"/>
              <p:cNvSpPr>
                <a:spLocks noEditPoints="1"/>
              </p:cNvSpPr>
              <p:nvPr/>
            </p:nvSpPr>
            <p:spPr bwMode="auto">
              <a:xfrm>
                <a:off x="6931360" y="2490556"/>
                <a:ext cx="681357" cy="461685"/>
              </a:xfrm>
              <a:custGeom>
                <a:avLst/>
                <a:gdLst>
                  <a:gd name="T0" fmla="*/ 231 w 232"/>
                  <a:gd name="T1" fmla="*/ 16 h 157"/>
                  <a:gd name="T2" fmla="*/ 173 w 232"/>
                  <a:gd name="T3" fmla="*/ 0 h 157"/>
                  <a:gd name="T4" fmla="*/ 116 w 232"/>
                  <a:gd name="T5" fmla="*/ 15 h 157"/>
                  <a:gd name="T6" fmla="*/ 62 w 232"/>
                  <a:gd name="T7" fmla="*/ 0 h 157"/>
                  <a:gd name="T8" fmla="*/ 2 w 232"/>
                  <a:gd name="T9" fmla="*/ 16 h 157"/>
                  <a:gd name="T10" fmla="*/ 0 w 232"/>
                  <a:gd name="T11" fmla="*/ 19 h 157"/>
                  <a:gd name="T12" fmla="*/ 0 w 232"/>
                  <a:gd name="T13" fmla="*/ 151 h 157"/>
                  <a:gd name="T14" fmla="*/ 9 w 232"/>
                  <a:gd name="T15" fmla="*/ 157 h 157"/>
                  <a:gd name="T16" fmla="*/ 115 w 232"/>
                  <a:gd name="T17" fmla="*/ 157 h 157"/>
                  <a:gd name="T18" fmla="*/ 224 w 232"/>
                  <a:gd name="T19" fmla="*/ 157 h 157"/>
                  <a:gd name="T20" fmla="*/ 232 w 232"/>
                  <a:gd name="T21" fmla="*/ 151 h 157"/>
                  <a:gd name="T22" fmla="*/ 232 w 232"/>
                  <a:gd name="T23" fmla="*/ 19 h 157"/>
                  <a:gd name="T24" fmla="*/ 231 w 232"/>
                  <a:gd name="T25" fmla="*/ 16 h 157"/>
                  <a:gd name="T26" fmla="*/ 112 w 232"/>
                  <a:gd name="T27" fmla="*/ 22 h 157"/>
                  <a:gd name="T28" fmla="*/ 112 w 232"/>
                  <a:gd name="T29" fmla="*/ 144 h 157"/>
                  <a:gd name="T30" fmla="*/ 62 w 232"/>
                  <a:gd name="T31" fmla="*/ 130 h 157"/>
                  <a:gd name="T32" fmla="*/ 15 w 232"/>
                  <a:gd name="T33" fmla="*/ 139 h 157"/>
                  <a:gd name="T34" fmla="*/ 15 w 232"/>
                  <a:gd name="T35" fmla="*/ 16 h 157"/>
                  <a:gd name="T36" fmla="*/ 63 w 232"/>
                  <a:gd name="T37" fmla="*/ 7 h 157"/>
                  <a:gd name="T38" fmla="*/ 112 w 232"/>
                  <a:gd name="T39" fmla="*/ 22 h 157"/>
                  <a:gd name="T40" fmla="*/ 217 w 232"/>
                  <a:gd name="T41" fmla="*/ 16 h 157"/>
                  <a:gd name="T42" fmla="*/ 217 w 232"/>
                  <a:gd name="T43" fmla="*/ 139 h 157"/>
                  <a:gd name="T44" fmla="*/ 170 w 232"/>
                  <a:gd name="T45" fmla="*/ 131 h 157"/>
                  <a:gd name="T46" fmla="*/ 119 w 232"/>
                  <a:gd name="T47" fmla="*/ 144 h 157"/>
                  <a:gd name="T48" fmla="*/ 119 w 232"/>
                  <a:gd name="T49" fmla="*/ 22 h 157"/>
                  <a:gd name="T50" fmla="*/ 173 w 232"/>
                  <a:gd name="T51" fmla="*/ 7 h 157"/>
                  <a:gd name="T52" fmla="*/ 217 w 232"/>
                  <a:gd name="T53"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57">
                    <a:moveTo>
                      <a:pt x="231" y="16"/>
                    </a:moveTo>
                    <a:cubicBezTo>
                      <a:pt x="218" y="6"/>
                      <a:pt x="197" y="0"/>
                      <a:pt x="173" y="0"/>
                    </a:cubicBezTo>
                    <a:cubicBezTo>
                      <a:pt x="150" y="0"/>
                      <a:pt x="129" y="5"/>
                      <a:pt x="116" y="15"/>
                    </a:cubicBezTo>
                    <a:cubicBezTo>
                      <a:pt x="106" y="5"/>
                      <a:pt x="86" y="0"/>
                      <a:pt x="62" y="0"/>
                    </a:cubicBezTo>
                    <a:cubicBezTo>
                      <a:pt x="37" y="0"/>
                      <a:pt x="14" y="6"/>
                      <a:pt x="2" y="16"/>
                    </a:cubicBezTo>
                    <a:cubicBezTo>
                      <a:pt x="1" y="16"/>
                      <a:pt x="0" y="17"/>
                      <a:pt x="0" y="19"/>
                    </a:cubicBezTo>
                    <a:cubicBezTo>
                      <a:pt x="0" y="151"/>
                      <a:pt x="0" y="151"/>
                      <a:pt x="0" y="151"/>
                    </a:cubicBezTo>
                    <a:cubicBezTo>
                      <a:pt x="0" y="153"/>
                      <a:pt x="4" y="157"/>
                      <a:pt x="9" y="157"/>
                    </a:cubicBezTo>
                    <a:cubicBezTo>
                      <a:pt x="115" y="157"/>
                      <a:pt x="115" y="157"/>
                      <a:pt x="115" y="157"/>
                    </a:cubicBezTo>
                    <a:cubicBezTo>
                      <a:pt x="116" y="157"/>
                      <a:pt x="224" y="157"/>
                      <a:pt x="224" y="157"/>
                    </a:cubicBezTo>
                    <a:cubicBezTo>
                      <a:pt x="227" y="157"/>
                      <a:pt x="232" y="155"/>
                      <a:pt x="232" y="151"/>
                    </a:cubicBezTo>
                    <a:cubicBezTo>
                      <a:pt x="232" y="19"/>
                      <a:pt x="232" y="19"/>
                      <a:pt x="232" y="19"/>
                    </a:cubicBezTo>
                    <a:cubicBezTo>
                      <a:pt x="232" y="17"/>
                      <a:pt x="232" y="16"/>
                      <a:pt x="231" y="16"/>
                    </a:cubicBezTo>
                    <a:close/>
                    <a:moveTo>
                      <a:pt x="112" y="22"/>
                    </a:moveTo>
                    <a:cubicBezTo>
                      <a:pt x="112" y="24"/>
                      <a:pt x="112" y="144"/>
                      <a:pt x="112" y="144"/>
                    </a:cubicBezTo>
                    <a:cubicBezTo>
                      <a:pt x="102" y="135"/>
                      <a:pt x="84" y="130"/>
                      <a:pt x="62" y="130"/>
                    </a:cubicBezTo>
                    <a:cubicBezTo>
                      <a:pt x="44" y="130"/>
                      <a:pt x="28" y="133"/>
                      <a:pt x="15" y="139"/>
                    </a:cubicBezTo>
                    <a:cubicBezTo>
                      <a:pt x="15" y="16"/>
                      <a:pt x="15" y="16"/>
                      <a:pt x="15" y="16"/>
                    </a:cubicBezTo>
                    <a:cubicBezTo>
                      <a:pt x="15" y="16"/>
                      <a:pt x="32" y="7"/>
                      <a:pt x="63" y="7"/>
                    </a:cubicBezTo>
                    <a:cubicBezTo>
                      <a:pt x="98" y="7"/>
                      <a:pt x="112" y="21"/>
                      <a:pt x="112" y="22"/>
                    </a:cubicBezTo>
                    <a:close/>
                    <a:moveTo>
                      <a:pt x="217" y="16"/>
                    </a:moveTo>
                    <a:cubicBezTo>
                      <a:pt x="217" y="139"/>
                      <a:pt x="217" y="139"/>
                      <a:pt x="217" y="139"/>
                    </a:cubicBezTo>
                    <a:cubicBezTo>
                      <a:pt x="204" y="134"/>
                      <a:pt x="186" y="131"/>
                      <a:pt x="170" y="131"/>
                    </a:cubicBezTo>
                    <a:cubicBezTo>
                      <a:pt x="148" y="131"/>
                      <a:pt x="130" y="136"/>
                      <a:pt x="119" y="144"/>
                    </a:cubicBezTo>
                    <a:cubicBezTo>
                      <a:pt x="119" y="22"/>
                      <a:pt x="119" y="22"/>
                      <a:pt x="119" y="22"/>
                    </a:cubicBezTo>
                    <a:cubicBezTo>
                      <a:pt x="119" y="22"/>
                      <a:pt x="136" y="7"/>
                      <a:pt x="173" y="7"/>
                    </a:cubicBezTo>
                    <a:cubicBezTo>
                      <a:pt x="201" y="7"/>
                      <a:pt x="217" y="16"/>
                      <a:pt x="21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3" name="Freeform 901"/>
              <p:cNvSpPr/>
              <p:nvPr/>
            </p:nvSpPr>
            <p:spPr bwMode="auto">
              <a:xfrm>
                <a:off x="7019477" y="2552610"/>
                <a:ext cx="204779" cy="47161"/>
              </a:xfrm>
              <a:custGeom>
                <a:avLst/>
                <a:gdLst>
                  <a:gd name="T0" fmla="*/ 67 w 70"/>
                  <a:gd name="T1" fmla="*/ 16 h 16"/>
                  <a:gd name="T2" fmla="*/ 66 w 70"/>
                  <a:gd name="T3" fmla="*/ 16 h 16"/>
                  <a:gd name="T4" fmla="*/ 4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7" y="16"/>
                      <a:pt x="66" y="16"/>
                    </a:cubicBezTo>
                    <a:cubicBezTo>
                      <a:pt x="55" y="8"/>
                      <a:pt x="31" y="4"/>
                      <a:pt x="4" y="12"/>
                    </a:cubicBezTo>
                    <a:cubicBezTo>
                      <a:pt x="2" y="12"/>
                      <a:pt x="1" y="11"/>
                      <a:pt x="0" y="10"/>
                    </a:cubicBezTo>
                    <a:cubicBezTo>
                      <a:pt x="0" y="8"/>
                      <a:pt x="1" y="7"/>
                      <a:pt x="2" y="7"/>
                    </a:cubicBezTo>
                    <a:cubicBezTo>
                      <a:pt x="27" y="0"/>
                      <a:pt x="54" y="2"/>
                      <a:pt x="69" y="11"/>
                    </a:cubicBezTo>
                    <a:cubicBezTo>
                      <a:pt x="70" y="12"/>
                      <a:pt x="70" y="14"/>
                      <a:pt x="70" y="15"/>
                    </a:cubicBezTo>
                    <a:cubicBezTo>
                      <a:pt x="69" y="16"/>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4" name="Freeform 902"/>
              <p:cNvSpPr/>
              <p:nvPr/>
            </p:nvSpPr>
            <p:spPr bwMode="auto">
              <a:xfrm>
                <a:off x="7019477" y="2610941"/>
                <a:ext cx="204779" cy="47161"/>
              </a:xfrm>
              <a:custGeom>
                <a:avLst/>
                <a:gdLst>
                  <a:gd name="T0" fmla="*/ 67 w 70"/>
                  <a:gd name="T1" fmla="*/ 16 h 16"/>
                  <a:gd name="T2" fmla="*/ 66 w 70"/>
                  <a:gd name="T3" fmla="*/ 15 h 16"/>
                  <a:gd name="T4" fmla="*/ 3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6" y="16"/>
                      <a:pt x="66" y="15"/>
                    </a:cubicBezTo>
                    <a:cubicBezTo>
                      <a:pt x="55" y="8"/>
                      <a:pt x="31" y="4"/>
                      <a:pt x="3" y="12"/>
                    </a:cubicBezTo>
                    <a:cubicBezTo>
                      <a:pt x="2" y="12"/>
                      <a:pt x="1" y="11"/>
                      <a:pt x="0" y="10"/>
                    </a:cubicBezTo>
                    <a:cubicBezTo>
                      <a:pt x="0" y="9"/>
                      <a:pt x="1" y="7"/>
                      <a:pt x="2" y="7"/>
                    </a:cubicBezTo>
                    <a:cubicBezTo>
                      <a:pt x="27" y="0"/>
                      <a:pt x="54" y="2"/>
                      <a:pt x="69" y="11"/>
                    </a:cubicBezTo>
                    <a:cubicBezTo>
                      <a:pt x="70" y="12"/>
                      <a:pt x="70" y="13"/>
                      <a:pt x="70" y="15"/>
                    </a:cubicBezTo>
                    <a:cubicBezTo>
                      <a:pt x="69" y="15"/>
                      <a:pt x="68" y="16"/>
                      <a:pt x="67"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5" name="Freeform 903"/>
              <p:cNvSpPr/>
              <p:nvPr/>
            </p:nvSpPr>
            <p:spPr bwMode="auto">
              <a:xfrm>
                <a:off x="7019477" y="2670514"/>
                <a:ext cx="208503" cy="47161"/>
              </a:xfrm>
              <a:custGeom>
                <a:avLst/>
                <a:gdLst>
                  <a:gd name="T0" fmla="*/ 68 w 71"/>
                  <a:gd name="T1" fmla="*/ 16 h 16"/>
                  <a:gd name="T2" fmla="*/ 66 w 71"/>
                  <a:gd name="T3" fmla="*/ 15 h 16"/>
                  <a:gd name="T4" fmla="*/ 3 w 71"/>
                  <a:gd name="T5" fmla="*/ 12 h 16"/>
                  <a:gd name="T6" fmla="*/ 0 w 71"/>
                  <a:gd name="T7" fmla="*/ 10 h 16"/>
                  <a:gd name="T8" fmla="*/ 2 w 71"/>
                  <a:gd name="T9" fmla="*/ 7 h 16"/>
                  <a:gd name="T10" fmla="*/ 69 w 71"/>
                  <a:gd name="T11" fmla="*/ 11 h 16"/>
                  <a:gd name="T12" fmla="*/ 70 w 71"/>
                  <a:gd name="T13" fmla="*/ 14 h 16"/>
                  <a:gd name="T14" fmla="*/ 68 w 71"/>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6">
                    <a:moveTo>
                      <a:pt x="68" y="16"/>
                    </a:moveTo>
                    <a:cubicBezTo>
                      <a:pt x="67" y="16"/>
                      <a:pt x="67" y="15"/>
                      <a:pt x="66" y="15"/>
                    </a:cubicBezTo>
                    <a:cubicBezTo>
                      <a:pt x="55" y="8"/>
                      <a:pt x="31" y="4"/>
                      <a:pt x="3" y="12"/>
                    </a:cubicBezTo>
                    <a:cubicBezTo>
                      <a:pt x="2" y="12"/>
                      <a:pt x="1" y="11"/>
                      <a:pt x="0" y="10"/>
                    </a:cubicBezTo>
                    <a:cubicBezTo>
                      <a:pt x="0" y="8"/>
                      <a:pt x="1" y="7"/>
                      <a:pt x="2" y="7"/>
                    </a:cubicBezTo>
                    <a:cubicBezTo>
                      <a:pt x="27" y="0"/>
                      <a:pt x="55" y="1"/>
                      <a:pt x="69" y="11"/>
                    </a:cubicBezTo>
                    <a:cubicBezTo>
                      <a:pt x="70" y="12"/>
                      <a:pt x="71" y="13"/>
                      <a:pt x="70" y="14"/>
                    </a:cubicBezTo>
                    <a:cubicBezTo>
                      <a:pt x="69" y="15"/>
                      <a:pt x="69" y="16"/>
                      <a:pt x="68"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6" name="Freeform 904"/>
              <p:cNvSpPr/>
              <p:nvPr/>
            </p:nvSpPr>
            <p:spPr bwMode="auto">
              <a:xfrm>
                <a:off x="7019477" y="2726362"/>
                <a:ext cx="208503" cy="49644"/>
              </a:xfrm>
              <a:custGeom>
                <a:avLst/>
                <a:gdLst>
                  <a:gd name="T0" fmla="*/ 68 w 71"/>
                  <a:gd name="T1" fmla="*/ 17 h 17"/>
                  <a:gd name="T2" fmla="*/ 67 w 71"/>
                  <a:gd name="T3" fmla="*/ 16 h 17"/>
                  <a:gd name="T4" fmla="*/ 3 w 71"/>
                  <a:gd name="T5" fmla="*/ 13 h 17"/>
                  <a:gd name="T6" fmla="*/ 0 w 71"/>
                  <a:gd name="T7" fmla="*/ 11 h 17"/>
                  <a:gd name="T8" fmla="*/ 2 w 71"/>
                  <a:gd name="T9" fmla="*/ 8 h 17"/>
                  <a:gd name="T10" fmla="*/ 70 w 71"/>
                  <a:gd name="T11" fmla="*/ 12 h 17"/>
                  <a:gd name="T12" fmla="*/ 70 w 71"/>
                  <a:gd name="T13" fmla="*/ 15 h 17"/>
                  <a:gd name="T14" fmla="*/ 68 w 7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7">
                    <a:moveTo>
                      <a:pt x="68" y="17"/>
                    </a:moveTo>
                    <a:cubicBezTo>
                      <a:pt x="68" y="17"/>
                      <a:pt x="67" y="16"/>
                      <a:pt x="67" y="16"/>
                    </a:cubicBezTo>
                    <a:cubicBezTo>
                      <a:pt x="53" y="7"/>
                      <a:pt x="29" y="6"/>
                      <a:pt x="3" y="13"/>
                    </a:cubicBezTo>
                    <a:cubicBezTo>
                      <a:pt x="2" y="13"/>
                      <a:pt x="1" y="12"/>
                      <a:pt x="0" y="11"/>
                    </a:cubicBezTo>
                    <a:cubicBezTo>
                      <a:pt x="0" y="10"/>
                      <a:pt x="1" y="8"/>
                      <a:pt x="2" y="8"/>
                    </a:cubicBezTo>
                    <a:cubicBezTo>
                      <a:pt x="29" y="0"/>
                      <a:pt x="54" y="2"/>
                      <a:pt x="70" y="12"/>
                    </a:cubicBezTo>
                    <a:cubicBezTo>
                      <a:pt x="71" y="13"/>
                      <a:pt x="71" y="14"/>
                      <a:pt x="70" y="15"/>
                    </a:cubicBezTo>
                    <a:cubicBezTo>
                      <a:pt x="70" y="16"/>
                      <a:pt x="69" y="17"/>
                      <a:pt x="68"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7" name="Freeform 905"/>
              <p:cNvSpPr/>
              <p:nvPr/>
            </p:nvSpPr>
            <p:spPr bwMode="auto">
              <a:xfrm>
                <a:off x="7019477" y="2782211"/>
                <a:ext cx="208503" cy="52126"/>
              </a:xfrm>
              <a:custGeom>
                <a:avLst/>
                <a:gdLst>
                  <a:gd name="T0" fmla="*/ 68 w 71"/>
                  <a:gd name="T1" fmla="*/ 18 h 18"/>
                  <a:gd name="T2" fmla="*/ 67 w 71"/>
                  <a:gd name="T3" fmla="*/ 17 h 18"/>
                  <a:gd name="T4" fmla="*/ 4 w 71"/>
                  <a:gd name="T5" fmla="*/ 14 h 18"/>
                  <a:gd name="T6" fmla="*/ 0 w 71"/>
                  <a:gd name="T7" fmla="*/ 13 h 18"/>
                  <a:gd name="T8" fmla="*/ 2 w 71"/>
                  <a:gd name="T9" fmla="*/ 9 h 18"/>
                  <a:gd name="T10" fmla="*/ 70 w 71"/>
                  <a:gd name="T11" fmla="*/ 13 h 18"/>
                  <a:gd name="T12" fmla="*/ 70 w 71"/>
                  <a:gd name="T13" fmla="*/ 16 h 18"/>
                  <a:gd name="T14" fmla="*/ 68 w 71"/>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8">
                    <a:moveTo>
                      <a:pt x="68" y="18"/>
                    </a:moveTo>
                    <a:cubicBezTo>
                      <a:pt x="68" y="18"/>
                      <a:pt x="67" y="17"/>
                      <a:pt x="67" y="17"/>
                    </a:cubicBezTo>
                    <a:cubicBezTo>
                      <a:pt x="54" y="9"/>
                      <a:pt x="24" y="6"/>
                      <a:pt x="4" y="14"/>
                    </a:cubicBezTo>
                    <a:cubicBezTo>
                      <a:pt x="2" y="15"/>
                      <a:pt x="1" y="14"/>
                      <a:pt x="0" y="13"/>
                    </a:cubicBezTo>
                    <a:cubicBezTo>
                      <a:pt x="0" y="11"/>
                      <a:pt x="0" y="10"/>
                      <a:pt x="2" y="9"/>
                    </a:cubicBezTo>
                    <a:cubicBezTo>
                      <a:pt x="25" y="0"/>
                      <a:pt x="56" y="4"/>
                      <a:pt x="70" y="13"/>
                    </a:cubicBezTo>
                    <a:cubicBezTo>
                      <a:pt x="71" y="14"/>
                      <a:pt x="71" y="15"/>
                      <a:pt x="70" y="16"/>
                    </a:cubicBezTo>
                    <a:cubicBezTo>
                      <a:pt x="70" y="17"/>
                      <a:pt x="69" y="18"/>
                      <a:pt x="68" y="18"/>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8" name="Freeform 906"/>
              <p:cNvSpPr/>
              <p:nvPr/>
            </p:nvSpPr>
            <p:spPr bwMode="auto">
              <a:xfrm>
                <a:off x="7316097" y="2552610"/>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89" name="Freeform 907"/>
              <p:cNvSpPr/>
              <p:nvPr/>
            </p:nvSpPr>
            <p:spPr bwMode="auto">
              <a:xfrm>
                <a:off x="7316097" y="2610941"/>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0" name="Freeform 908"/>
              <p:cNvSpPr/>
              <p:nvPr/>
            </p:nvSpPr>
            <p:spPr bwMode="auto">
              <a:xfrm>
                <a:off x="7316097" y="2670514"/>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9"/>
                      <a:pt x="71" y="10"/>
                    </a:cubicBezTo>
                    <a:cubicBezTo>
                      <a:pt x="71" y="11"/>
                      <a:pt x="69" y="12"/>
                      <a:pt x="68" y="12"/>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1" name="Freeform 909"/>
              <p:cNvSpPr/>
              <p:nvPr/>
            </p:nvSpPr>
            <p:spPr bwMode="auto">
              <a:xfrm>
                <a:off x="7316097" y="2726362"/>
                <a:ext cx="210985" cy="49644"/>
              </a:xfrm>
              <a:custGeom>
                <a:avLst/>
                <a:gdLst>
                  <a:gd name="T0" fmla="*/ 3 w 72"/>
                  <a:gd name="T1" fmla="*/ 17 h 17"/>
                  <a:gd name="T2" fmla="*/ 1 w 72"/>
                  <a:gd name="T3" fmla="*/ 16 h 17"/>
                  <a:gd name="T4" fmla="*/ 2 w 72"/>
                  <a:gd name="T5" fmla="*/ 12 h 17"/>
                  <a:gd name="T6" fmla="*/ 69 w 72"/>
                  <a:gd name="T7" fmla="*/ 7 h 17"/>
                  <a:gd name="T8" fmla="*/ 71 w 72"/>
                  <a:gd name="T9" fmla="*/ 11 h 17"/>
                  <a:gd name="T10" fmla="*/ 68 w 72"/>
                  <a:gd name="T11" fmla="*/ 12 h 17"/>
                  <a:gd name="T12" fmla="*/ 5 w 72"/>
                  <a:gd name="T13" fmla="*/ 16 h 17"/>
                  <a:gd name="T14" fmla="*/ 3 w 7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
                    <a:moveTo>
                      <a:pt x="3" y="17"/>
                    </a:moveTo>
                    <a:cubicBezTo>
                      <a:pt x="2" y="17"/>
                      <a:pt x="2" y="16"/>
                      <a:pt x="1" y="16"/>
                    </a:cubicBezTo>
                    <a:cubicBezTo>
                      <a:pt x="0" y="14"/>
                      <a:pt x="1" y="13"/>
                      <a:pt x="2" y="12"/>
                    </a:cubicBezTo>
                    <a:cubicBezTo>
                      <a:pt x="14" y="4"/>
                      <a:pt x="43" y="0"/>
                      <a:pt x="69" y="7"/>
                    </a:cubicBezTo>
                    <a:cubicBezTo>
                      <a:pt x="71" y="8"/>
                      <a:pt x="72" y="9"/>
                      <a:pt x="71" y="11"/>
                    </a:cubicBezTo>
                    <a:cubicBezTo>
                      <a:pt x="71" y="12"/>
                      <a:pt x="69" y="13"/>
                      <a:pt x="68" y="12"/>
                    </a:cubicBezTo>
                    <a:cubicBezTo>
                      <a:pt x="44" y="6"/>
                      <a:pt x="16" y="9"/>
                      <a:pt x="5" y="16"/>
                    </a:cubicBezTo>
                    <a:cubicBezTo>
                      <a:pt x="4" y="17"/>
                      <a:pt x="4" y="17"/>
                      <a:pt x="3" y="17"/>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2" name="Freeform 910"/>
              <p:cNvSpPr/>
              <p:nvPr/>
            </p:nvSpPr>
            <p:spPr bwMode="auto">
              <a:xfrm>
                <a:off x="7316097" y="2788417"/>
                <a:ext cx="210985" cy="45920"/>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1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1"/>
                      <a:pt x="45" y="0"/>
                      <a:pt x="69" y="7"/>
                    </a:cubicBezTo>
                    <a:cubicBezTo>
                      <a:pt x="71" y="7"/>
                      <a:pt x="72" y="8"/>
                      <a:pt x="71" y="10"/>
                    </a:cubicBezTo>
                    <a:cubicBezTo>
                      <a:pt x="71" y="11"/>
                      <a:pt x="69" y="12"/>
                      <a:pt x="68" y="11"/>
                    </a:cubicBezTo>
                    <a:cubicBezTo>
                      <a:pt x="42" y="4"/>
                      <a:pt x="16" y="8"/>
                      <a:pt x="5" y="16"/>
                    </a:cubicBezTo>
                    <a:cubicBezTo>
                      <a:pt x="4" y="16"/>
                      <a:pt x="4" y="16"/>
                      <a:pt x="3" y="16"/>
                    </a:cubicBezTo>
                    <a:close/>
                  </a:path>
                </a:pathLst>
              </a:custGeom>
              <a:grp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sp>
          <p:nvSpPr>
            <p:cNvPr id="93" name="Freeform 860"/>
            <p:cNvSpPr>
              <a:spLocks noEditPoints="1"/>
            </p:cNvSpPr>
            <p:nvPr/>
          </p:nvSpPr>
          <p:spPr bwMode="auto">
            <a:xfrm rot="20292389">
              <a:off x="9685764" y="-45642"/>
              <a:ext cx="536820" cy="456868"/>
            </a:xfrm>
            <a:custGeom>
              <a:avLst/>
              <a:gdLst>
                <a:gd name="T0" fmla="*/ 105 w 291"/>
                <a:gd name="T1" fmla="*/ 4 h 248"/>
                <a:gd name="T2" fmla="*/ 160 w 291"/>
                <a:gd name="T3" fmla="*/ 2 h 248"/>
                <a:gd name="T4" fmla="*/ 192 w 291"/>
                <a:gd name="T5" fmla="*/ 7 h 248"/>
                <a:gd name="T6" fmla="*/ 199 w 291"/>
                <a:gd name="T7" fmla="*/ 34 h 248"/>
                <a:gd name="T8" fmla="*/ 187 w 291"/>
                <a:gd name="T9" fmla="*/ 40 h 248"/>
                <a:gd name="T10" fmla="*/ 183 w 291"/>
                <a:gd name="T11" fmla="*/ 16 h 248"/>
                <a:gd name="T12" fmla="*/ 109 w 291"/>
                <a:gd name="T13" fmla="*/ 16 h 248"/>
                <a:gd name="T14" fmla="*/ 96 w 291"/>
                <a:gd name="T15" fmla="*/ 40 h 248"/>
                <a:gd name="T16" fmla="*/ 105 w 291"/>
                <a:gd name="T17" fmla="*/ 4 h 248"/>
                <a:gd name="T18" fmla="*/ 28 w 291"/>
                <a:gd name="T19" fmla="*/ 44 h 248"/>
                <a:gd name="T20" fmla="*/ 266 w 291"/>
                <a:gd name="T21" fmla="*/ 45 h 248"/>
                <a:gd name="T22" fmla="*/ 263 w 291"/>
                <a:gd name="T23" fmla="*/ 91 h 248"/>
                <a:gd name="T24" fmla="*/ 290 w 291"/>
                <a:gd name="T25" fmla="*/ 199 h 248"/>
                <a:gd name="T26" fmla="*/ 273 w 291"/>
                <a:gd name="T27" fmla="*/ 230 h 248"/>
                <a:gd name="T28" fmla="*/ 237 w 291"/>
                <a:gd name="T29" fmla="*/ 247 h 248"/>
                <a:gd name="T30" fmla="*/ 45 w 291"/>
                <a:gd name="T31" fmla="*/ 245 h 248"/>
                <a:gd name="T32" fmla="*/ 4 w 291"/>
                <a:gd name="T33" fmla="*/ 209 h 248"/>
                <a:gd name="T34" fmla="*/ 31 w 291"/>
                <a:gd name="T35" fmla="*/ 88 h 248"/>
                <a:gd name="T36" fmla="*/ 28 w 291"/>
                <a:gd name="T37" fmla="*/ 44 h 248"/>
                <a:gd name="T38" fmla="*/ 38 w 291"/>
                <a:gd name="T39" fmla="*/ 57 h 248"/>
                <a:gd name="T40" fmla="*/ 53 w 291"/>
                <a:gd name="T41" fmla="*/ 97 h 248"/>
                <a:gd name="T42" fmla="*/ 88 w 291"/>
                <a:gd name="T43" fmla="*/ 119 h 248"/>
                <a:gd name="T44" fmla="*/ 100 w 291"/>
                <a:gd name="T45" fmla="*/ 102 h 248"/>
                <a:gd name="T46" fmla="*/ 119 w 291"/>
                <a:gd name="T47" fmla="*/ 119 h 248"/>
                <a:gd name="T48" fmla="*/ 176 w 291"/>
                <a:gd name="T49" fmla="*/ 119 h 248"/>
                <a:gd name="T50" fmla="*/ 183 w 291"/>
                <a:gd name="T51" fmla="*/ 101 h 248"/>
                <a:gd name="T52" fmla="*/ 218 w 291"/>
                <a:gd name="T53" fmla="*/ 113 h 248"/>
                <a:gd name="T54" fmla="*/ 253 w 291"/>
                <a:gd name="T55" fmla="*/ 57 h 248"/>
                <a:gd name="T56" fmla="*/ 38 w 291"/>
                <a:gd name="T57" fmla="*/ 57 h 248"/>
                <a:gd name="T58" fmla="*/ 44 w 291"/>
                <a:gd name="T59" fmla="*/ 108 h 248"/>
                <a:gd name="T60" fmla="*/ 45 w 291"/>
                <a:gd name="T61" fmla="*/ 233 h 248"/>
                <a:gd name="T62" fmla="*/ 248 w 291"/>
                <a:gd name="T63" fmla="*/ 233 h 248"/>
                <a:gd name="T64" fmla="*/ 248 w 291"/>
                <a:gd name="T65" fmla="*/ 110 h 248"/>
                <a:gd name="T66" fmla="*/ 204 w 291"/>
                <a:gd name="T67" fmla="*/ 133 h 248"/>
                <a:gd name="T68" fmla="*/ 179 w 291"/>
                <a:gd name="T69" fmla="*/ 148 h 248"/>
                <a:gd name="T70" fmla="*/ 178 w 291"/>
                <a:gd name="T71" fmla="*/ 131 h 248"/>
                <a:gd name="T72" fmla="*/ 117 w 291"/>
                <a:gd name="T73" fmla="*/ 131 h 248"/>
                <a:gd name="T74" fmla="*/ 111 w 291"/>
                <a:gd name="T75" fmla="*/ 150 h 248"/>
                <a:gd name="T76" fmla="*/ 90 w 291"/>
                <a:gd name="T77" fmla="*/ 132 h 248"/>
                <a:gd name="T78" fmla="*/ 44 w 291"/>
                <a:gd name="T79" fmla="*/ 108 h 248"/>
                <a:gd name="T80" fmla="*/ 15 w 291"/>
                <a:gd name="T81" fmla="*/ 199 h 248"/>
                <a:gd name="T82" fmla="*/ 31 w 291"/>
                <a:gd name="T83" fmla="*/ 224 h 248"/>
                <a:gd name="T84" fmla="*/ 32 w 291"/>
                <a:gd name="T85" fmla="*/ 125 h 248"/>
                <a:gd name="T86" fmla="*/ 15 w 291"/>
                <a:gd name="T87" fmla="*/ 199 h 248"/>
                <a:gd name="T88" fmla="*/ 262 w 291"/>
                <a:gd name="T89" fmla="*/ 129 h 248"/>
                <a:gd name="T90" fmla="*/ 262 w 291"/>
                <a:gd name="T91" fmla="*/ 223 h 248"/>
                <a:gd name="T92" fmla="*/ 277 w 291"/>
                <a:gd name="T93" fmla="*/ 204 h 248"/>
                <a:gd name="T94" fmla="*/ 262 w 291"/>
                <a:gd name="T95" fmla="*/ 129 h 248"/>
                <a:gd name="T96" fmla="*/ 68 w 291"/>
                <a:gd name="T97" fmla="*/ 131 h 248"/>
                <a:gd name="T98" fmla="*/ 70 w 291"/>
                <a:gd name="T99" fmla="*/ 207 h 248"/>
                <a:gd name="T100" fmla="*/ 125 w 291"/>
                <a:gd name="T101" fmla="*/ 211 h 248"/>
                <a:gd name="T102" fmla="*/ 225 w 291"/>
                <a:gd name="T103" fmla="*/ 207 h 248"/>
                <a:gd name="T104" fmla="*/ 225 w 291"/>
                <a:gd name="T105" fmla="*/ 130 h 248"/>
                <a:gd name="T106" fmla="*/ 201 w 291"/>
                <a:gd name="T107" fmla="*/ 150 h 248"/>
                <a:gd name="T108" fmla="*/ 177 w 291"/>
                <a:gd name="T109" fmla="*/ 154 h 248"/>
                <a:gd name="T110" fmla="*/ 172 w 291"/>
                <a:gd name="T111" fmla="*/ 138 h 248"/>
                <a:gd name="T112" fmla="*/ 123 w 291"/>
                <a:gd name="T113" fmla="*/ 137 h 248"/>
                <a:gd name="T114" fmla="*/ 102 w 291"/>
                <a:gd name="T115" fmla="*/ 155 h 248"/>
                <a:gd name="T116" fmla="*/ 85 w 291"/>
                <a:gd name="T117" fmla="*/ 137 h 248"/>
                <a:gd name="T118" fmla="*/ 68 w 291"/>
                <a:gd name="T119" fmla="*/ 13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248">
                  <a:moveTo>
                    <a:pt x="105" y="4"/>
                  </a:moveTo>
                  <a:cubicBezTo>
                    <a:pt x="123" y="0"/>
                    <a:pt x="141" y="3"/>
                    <a:pt x="160" y="2"/>
                  </a:cubicBezTo>
                  <a:cubicBezTo>
                    <a:pt x="170" y="3"/>
                    <a:pt x="183" y="0"/>
                    <a:pt x="192" y="7"/>
                  </a:cubicBezTo>
                  <a:cubicBezTo>
                    <a:pt x="199" y="14"/>
                    <a:pt x="197" y="25"/>
                    <a:pt x="199" y="34"/>
                  </a:cubicBezTo>
                  <a:cubicBezTo>
                    <a:pt x="196" y="36"/>
                    <a:pt x="190" y="39"/>
                    <a:pt x="187" y="40"/>
                  </a:cubicBezTo>
                  <a:cubicBezTo>
                    <a:pt x="186" y="32"/>
                    <a:pt x="184" y="24"/>
                    <a:pt x="183" y="16"/>
                  </a:cubicBezTo>
                  <a:cubicBezTo>
                    <a:pt x="159" y="15"/>
                    <a:pt x="134" y="15"/>
                    <a:pt x="109" y="16"/>
                  </a:cubicBezTo>
                  <a:cubicBezTo>
                    <a:pt x="107" y="25"/>
                    <a:pt x="110" y="40"/>
                    <a:pt x="96" y="40"/>
                  </a:cubicBezTo>
                  <a:cubicBezTo>
                    <a:pt x="96" y="28"/>
                    <a:pt x="91" y="11"/>
                    <a:pt x="105" y="4"/>
                  </a:cubicBezTo>
                  <a:close/>
                  <a:moveTo>
                    <a:pt x="28" y="44"/>
                  </a:moveTo>
                  <a:cubicBezTo>
                    <a:pt x="107" y="44"/>
                    <a:pt x="186" y="43"/>
                    <a:pt x="266" y="45"/>
                  </a:cubicBezTo>
                  <a:cubicBezTo>
                    <a:pt x="267" y="61"/>
                    <a:pt x="262" y="76"/>
                    <a:pt x="263" y="91"/>
                  </a:cubicBezTo>
                  <a:cubicBezTo>
                    <a:pt x="275" y="126"/>
                    <a:pt x="289" y="161"/>
                    <a:pt x="290" y="199"/>
                  </a:cubicBezTo>
                  <a:cubicBezTo>
                    <a:pt x="291" y="212"/>
                    <a:pt x="285" y="225"/>
                    <a:pt x="273" y="230"/>
                  </a:cubicBezTo>
                  <a:cubicBezTo>
                    <a:pt x="261" y="235"/>
                    <a:pt x="251" y="248"/>
                    <a:pt x="237" y="247"/>
                  </a:cubicBezTo>
                  <a:cubicBezTo>
                    <a:pt x="173" y="246"/>
                    <a:pt x="109" y="248"/>
                    <a:pt x="45" y="245"/>
                  </a:cubicBezTo>
                  <a:cubicBezTo>
                    <a:pt x="31" y="234"/>
                    <a:pt x="6" y="230"/>
                    <a:pt x="4" y="209"/>
                  </a:cubicBezTo>
                  <a:cubicBezTo>
                    <a:pt x="0" y="167"/>
                    <a:pt x="19" y="128"/>
                    <a:pt x="31" y="88"/>
                  </a:cubicBezTo>
                  <a:cubicBezTo>
                    <a:pt x="29" y="74"/>
                    <a:pt x="27" y="59"/>
                    <a:pt x="28" y="44"/>
                  </a:cubicBezTo>
                  <a:close/>
                  <a:moveTo>
                    <a:pt x="38" y="57"/>
                  </a:moveTo>
                  <a:cubicBezTo>
                    <a:pt x="41" y="71"/>
                    <a:pt x="43" y="86"/>
                    <a:pt x="53" y="97"/>
                  </a:cubicBezTo>
                  <a:cubicBezTo>
                    <a:pt x="62" y="109"/>
                    <a:pt x="75" y="113"/>
                    <a:pt x="88" y="119"/>
                  </a:cubicBezTo>
                  <a:cubicBezTo>
                    <a:pt x="92" y="113"/>
                    <a:pt x="95" y="107"/>
                    <a:pt x="100" y="102"/>
                  </a:cubicBezTo>
                  <a:cubicBezTo>
                    <a:pt x="108" y="104"/>
                    <a:pt x="115" y="111"/>
                    <a:pt x="119" y="119"/>
                  </a:cubicBezTo>
                  <a:cubicBezTo>
                    <a:pt x="138" y="119"/>
                    <a:pt x="157" y="118"/>
                    <a:pt x="176" y="119"/>
                  </a:cubicBezTo>
                  <a:cubicBezTo>
                    <a:pt x="178" y="113"/>
                    <a:pt x="181" y="107"/>
                    <a:pt x="183" y="101"/>
                  </a:cubicBezTo>
                  <a:cubicBezTo>
                    <a:pt x="195" y="105"/>
                    <a:pt x="205" y="124"/>
                    <a:pt x="218" y="113"/>
                  </a:cubicBezTo>
                  <a:cubicBezTo>
                    <a:pt x="241" y="104"/>
                    <a:pt x="253" y="80"/>
                    <a:pt x="253" y="57"/>
                  </a:cubicBezTo>
                  <a:cubicBezTo>
                    <a:pt x="182" y="57"/>
                    <a:pt x="110" y="56"/>
                    <a:pt x="38" y="57"/>
                  </a:cubicBezTo>
                  <a:close/>
                  <a:moveTo>
                    <a:pt x="44" y="108"/>
                  </a:moveTo>
                  <a:cubicBezTo>
                    <a:pt x="45" y="150"/>
                    <a:pt x="44" y="191"/>
                    <a:pt x="45" y="233"/>
                  </a:cubicBezTo>
                  <a:cubicBezTo>
                    <a:pt x="113" y="234"/>
                    <a:pt x="180" y="234"/>
                    <a:pt x="248" y="233"/>
                  </a:cubicBezTo>
                  <a:cubicBezTo>
                    <a:pt x="248" y="192"/>
                    <a:pt x="248" y="151"/>
                    <a:pt x="248" y="110"/>
                  </a:cubicBezTo>
                  <a:cubicBezTo>
                    <a:pt x="235" y="120"/>
                    <a:pt x="219" y="126"/>
                    <a:pt x="204" y="133"/>
                  </a:cubicBezTo>
                  <a:cubicBezTo>
                    <a:pt x="199" y="142"/>
                    <a:pt x="193" y="152"/>
                    <a:pt x="179" y="148"/>
                  </a:cubicBezTo>
                  <a:cubicBezTo>
                    <a:pt x="179" y="144"/>
                    <a:pt x="178" y="135"/>
                    <a:pt x="178" y="131"/>
                  </a:cubicBezTo>
                  <a:cubicBezTo>
                    <a:pt x="158" y="131"/>
                    <a:pt x="137" y="131"/>
                    <a:pt x="117" y="131"/>
                  </a:cubicBezTo>
                  <a:cubicBezTo>
                    <a:pt x="115" y="137"/>
                    <a:pt x="113" y="143"/>
                    <a:pt x="111" y="150"/>
                  </a:cubicBezTo>
                  <a:cubicBezTo>
                    <a:pt x="100" y="150"/>
                    <a:pt x="90" y="145"/>
                    <a:pt x="90" y="132"/>
                  </a:cubicBezTo>
                  <a:cubicBezTo>
                    <a:pt x="73" y="128"/>
                    <a:pt x="57" y="120"/>
                    <a:pt x="44" y="108"/>
                  </a:cubicBezTo>
                  <a:close/>
                  <a:moveTo>
                    <a:pt x="15" y="199"/>
                  </a:moveTo>
                  <a:cubicBezTo>
                    <a:pt x="14" y="210"/>
                    <a:pt x="23" y="217"/>
                    <a:pt x="31" y="224"/>
                  </a:cubicBezTo>
                  <a:cubicBezTo>
                    <a:pt x="34" y="191"/>
                    <a:pt x="32" y="158"/>
                    <a:pt x="32" y="125"/>
                  </a:cubicBezTo>
                  <a:cubicBezTo>
                    <a:pt x="23" y="149"/>
                    <a:pt x="17" y="174"/>
                    <a:pt x="15" y="199"/>
                  </a:cubicBezTo>
                  <a:close/>
                  <a:moveTo>
                    <a:pt x="262" y="129"/>
                  </a:moveTo>
                  <a:cubicBezTo>
                    <a:pt x="260" y="160"/>
                    <a:pt x="261" y="191"/>
                    <a:pt x="262" y="223"/>
                  </a:cubicBezTo>
                  <a:cubicBezTo>
                    <a:pt x="267" y="217"/>
                    <a:pt x="277" y="213"/>
                    <a:pt x="277" y="204"/>
                  </a:cubicBezTo>
                  <a:cubicBezTo>
                    <a:pt x="277" y="178"/>
                    <a:pt x="270" y="153"/>
                    <a:pt x="262" y="129"/>
                  </a:cubicBezTo>
                  <a:close/>
                  <a:moveTo>
                    <a:pt x="68" y="131"/>
                  </a:moveTo>
                  <a:cubicBezTo>
                    <a:pt x="69" y="156"/>
                    <a:pt x="65" y="182"/>
                    <a:pt x="70" y="207"/>
                  </a:cubicBezTo>
                  <a:cubicBezTo>
                    <a:pt x="87" y="215"/>
                    <a:pt x="107" y="209"/>
                    <a:pt x="125" y="211"/>
                  </a:cubicBezTo>
                  <a:cubicBezTo>
                    <a:pt x="158" y="209"/>
                    <a:pt x="192" y="214"/>
                    <a:pt x="225" y="207"/>
                  </a:cubicBezTo>
                  <a:cubicBezTo>
                    <a:pt x="227" y="182"/>
                    <a:pt x="226" y="156"/>
                    <a:pt x="225" y="130"/>
                  </a:cubicBezTo>
                  <a:cubicBezTo>
                    <a:pt x="214" y="133"/>
                    <a:pt x="206" y="140"/>
                    <a:pt x="201" y="150"/>
                  </a:cubicBezTo>
                  <a:cubicBezTo>
                    <a:pt x="196" y="158"/>
                    <a:pt x="185" y="153"/>
                    <a:pt x="177" y="154"/>
                  </a:cubicBezTo>
                  <a:cubicBezTo>
                    <a:pt x="175" y="148"/>
                    <a:pt x="173" y="143"/>
                    <a:pt x="172" y="138"/>
                  </a:cubicBezTo>
                  <a:cubicBezTo>
                    <a:pt x="156" y="138"/>
                    <a:pt x="139" y="137"/>
                    <a:pt x="123" y="137"/>
                  </a:cubicBezTo>
                  <a:cubicBezTo>
                    <a:pt x="119" y="146"/>
                    <a:pt x="114" y="158"/>
                    <a:pt x="102" y="155"/>
                  </a:cubicBezTo>
                  <a:cubicBezTo>
                    <a:pt x="91" y="156"/>
                    <a:pt x="88" y="145"/>
                    <a:pt x="85" y="137"/>
                  </a:cubicBezTo>
                  <a:cubicBezTo>
                    <a:pt x="79" y="135"/>
                    <a:pt x="73" y="133"/>
                    <a:pt x="68" y="131"/>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4" name="Freeform 862"/>
            <p:cNvSpPr>
              <a:spLocks noEditPoints="1"/>
            </p:cNvSpPr>
            <p:nvPr/>
          </p:nvSpPr>
          <p:spPr bwMode="auto">
            <a:xfrm rot="1102409">
              <a:off x="7151611" y="260886"/>
              <a:ext cx="750390" cy="521920"/>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6" name="Freeform 870"/>
            <p:cNvSpPr>
              <a:spLocks noEditPoints="1"/>
            </p:cNvSpPr>
            <p:nvPr/>
          </p:nvSpPr>
          <p:spPr bwMode="auto">
            <a:xfrm>
              <a:off x="6413689" y="376238"/>
              <a:ext cx="557131" cy="511529"/>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rgbClr val="FFC000"/>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7" name="Freeform 871"/>
            <p:cNvSpPr>
              <a:spLocks noEditPoints="1"/>
            </p:cNvSpPr>
            <p:nvPr/>
          </p:nvSpPr>
          <p:spPr bwMode="auto">
            <a:xfrm rot="21012297">
              <a:off x="6758409" y="-710538"/>
              <a:ext cx="711947" cy="934642"/>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99" name="Freeform 876"/>
            <p:cNvSpPr>
              <a:spLocks noEditPoints="1"/>
            </p:cNvSpPr>
            <p:nvPr/>
          </p:nvSpPr>
          <p:spPr bwMode="auto">
            <a:xfrm rot="20194755">
              <a:off x="9021869" y="-298446"/>
              <a:ext cx="531337" cy="632193"/>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101" name="Freeform 883"/>
            <p:cNvSpPr>
              <a:spLocks noEditPoints="1"/>
            </p:cNvSpPr>
            <p:nvPr/>
          </p:nvSpPr>
          <p:spPr bwMode="auto">
            <a:xfrm rot="6884895">
              <a:off x="8184438" y="2663633"/>
              <a:ext cx="203866" cy="315620"/>
            </a:xfrm>
            <a:custGeom>
              <a:avLst/>
              <a:gdLst>
                <a:gd name="T0" fmla="*/ 7 w 127"/>
                <a:gd name="T1" fmla="*/ 10 h 197"/>
                <a:gd name="T2" fmla="*/ 11 w 127"/>
                <a:gd name="T3" fmla="*/ 1 h 197"/>
                <a:gd name="T4" fmla="*/ 20 w 127"/>
                <a:gd name="T5" fmla="*/ 5 h 197"/>
                <a:gd name="T6" fmla="*/ 24 w 127"/>
                <a:gd name="T7" fmla="*/ 18 h 197"/>
                <a:gd name="T8" fmla="*/ 20 w 127"/>
                <a:gd name="T9" fmla="*/ 26 h 197"/>
                <a:gd name="T10" fmla="*/ 18 w 127"/>
                <a:gd name="T11" fmla="*/ 27 h 197"/>
                <a:gd name="T12" fmla="*/ 11 w 127"/>
                <a:gd name="T13" fmla="*/ 22 h 197"/>
                <a:gd name="T14" fmla="*/ 7 w 127"/>
                <a:gd name="T15" fmla="*/ 10 h 197"/>
                <a:gd name="T16" fmla="*/ 60 w 127"/>
                <a:gd name="T17" fmla="*/ 113 h 197"/>
                <a:gd name="T18" fmla="*/ 51 w 127"/>
                <a:gd name="T19" fmla="*/ 109 h 197"/>
                <a:gd name="T20" fmla="*/ 47 w 127"/>
                <a:gd name="T21" fmla="*/ 118 h 197"/>
                <a:gd name="T22" fmla="*/ 52 w 127"/>
                <a:gd name="T23" fmla="*/ 132 h 197"/>
                <a:gd name="T24" fmla="*/ 61 w 127"/>
                <a:gd name="T25" fmla="*/ 136 h 197"/>
                <a:gd name="T26" fmla="*/ 65 w 127"/>
                <a:gd name="T27" fmla="*/ 127 h 197"/>
                <a:gd name="T28" fmla="*/ 60 w 127"/>
                <a:gd name="T29" fmla="*/ 113 h 197"/>
                <a:gd name="T30" fmla="*/ 126 w 127"/>
                <a:gd name="T31" fmla="*/ 157 h 197"/>
                <a:gd name="T32" fmla="*/ 122 w 127"/>
                <a:gd name="T33" fmla="*/ 152 h 197"/>
                <a:gd name="T34" fmla="*/ 121 w 127"/>
                <a:gd name="T35" fmla="*/ 143 h 197"/>
                <a:gd name="T36" fmla="*/ 65 w 127"/>
                <a:gd name="T37" fmla="*/ 77 h 197"/>
                <a:gd name="T38" fmla="*/ 68 w 127"/>
                <a:gd name="T39" fmla="*/ 63 h 197"/>
                <a:gd name="T40" fmla="*/ 66 w 127"/>
                <a:gd name="T41" fmla="*/ 51 h 197"/>
                <a:gd name="T42" fmla="*/ 34 w 127"/>
                <a:gd name="T43" fmla="*/ 29 h 197"/>
                <a:gd name="T44" fmla="*/ 22 w 127"/>
                <a:gd name="T45" fmla="*/ 31 h 197"/>
                <a:gd name="T46" fmla="*/ 0 w 127"/>
                <a:gd name="T47" fmla="*/ 63 h 197"/>
                <a:gd name="T48" fmla="*/ 2 w 127"/>
                <a:gd name="T49" fmla="*/ 75 h 197"/>
                <a:gd name="T50" fmla="*/ 19 w 127"/>
                <a:gd name="T51" fmla="*/ 94 h 197"/>
                <a:gd name="T52" fmla="*/ 20 w 127"/>
                <a:gd name="T53" fmla="*/ 181 h 197"/>
                <a:gd name="T54" fmla="*/ 25 w 127"/>
                <a:gd name="T55" fmla="*/ 188 h 197"/>
                <a:gd name="T56" fmla="*/ 25 w 127"/>
                <a:gd name="T57" fmla="*/ 195 h 197"/>
                <a:gd name="T58" fmla="*/ 27 w 127"/>
                <a:gd name="T59" fmla="*/ 197 h 197"/>
                <a:gd name="T60" fmla="*/ 30 w 127"/>
                <a:gd name="T61" fmla="*/ 194 h 197"/>
                <a:gd name="T62" fmla="*/ 29 w 127"/>
                <a:gd name="T63" fmla="*/ 188 h 197"/>
                <a:gd name="T64" fmla="*/ 35 w 127"/>
                <a:gd name="T65" fmla="*/ 181 h 197"/>
                <a:gd name="T66" fmla="*/ 35 w 127"/>
                <a:gd name="T67" fmla="*/ 74 h 197"/>
                <a:gd name="T68" fmla="*/ 27 w 127"/>
                <a:gd name="T69" fmla="*/ 66 h 197"/>
                <a:gd name="T70" fmla="*/ 19 w 127"/>
                <a:gd name="T71" fmla="*/ 74 h 197"/>
                <a:gd name="T72" fmla="*/ 19 w 127"/>
                <a:gd name="T73" fmla="*/ 86 h 197"/>
                <a:gd name="T74" fmla="*/ 9 w 127"/>
                <a:gd name="T75" fmla="*/ 73 h 197"/>
                <a:gd name="T76" fmla="*/ 7 w 127"/>
                <a:gd name="T77" fmla="*/ 63 h 197"/>
                <a:gd name="T78" fmla="*/ 24 w 127"/>
                <a:gd name="T79" fmla="*/ 38 h 197"/>
                <a:gd name="T80" fmla="*/ 34 w 127"/>
                <a:gd name="T81" fmla="*/ 36 h 197"/>
                <a:gd name="T82" fmla="*/ 59 w 127"/>
                <a:gd name="T83" fmla="*/ 54 h 197"/>
                <a:gd name="T84" fmla="*/ 61 w 127"/>
                <a:gd name="T85" fmla="*/ 63 h 197"/>
                <a:gd name="T86" fmla="*/ 60 w 127"/>
                <a:gd name="T87" fmla="*/ 71 h 197"/>
                <a:gd name="T88" fmla="*/ 52 w 127"/>
                <a:gd name="T89" fmla="*/ 62 h 197"/>
                <a:gd name="T90" fmla="*/ 41 w 127"/>
                <a:gd name="T91" fmla="*/ 61 h 197"/>
                <a:gd name="T92" fmla="*/ 40 w 127"/>
                <a:gd name="T93" fmla="*/ 72 h 197"/>
                <a:gd name="T94" fmla="*/ 110 w 127"/>
                <a:gd name="T95" fmla="*/ 153 h 197"/>
                <a:gd name="T96" fmla="*/ 115 w 127"/>
                <a:gd name="T97" fmla="*/ 156 h 197"/>
                <a:gd name="T98" fmla="*/ 119 w 127"/>
                <a:gd name="T99" fmla="*/ 155 h 197"/>
                <a:gd name="T100" fmla="*/ 123 w 127"/>
                <a:gd name="T101" fmla="*/ 160 h 197"/>
                <a:gd name="T102" fmla="*/ 124 w 127"/>
                <a:gd name="T103" fmla="*/ 161 h 197"/>
                <a:gd name="T104" fmla="*/ 126 w 127"/>
                <a:gd name="T105" fmla="*/ 160 h 197"/>
                <a:gd name="T106" fmla="*/ 126 w 127"/>
                <a:gd name="T107" fmla="*/ 1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197">
                  <a:moveTo>
                    <a:pt x="7" y="10"/>
                  </a:moveTo>
                  <a:cubicBezTo>
                    <a:pt x="5" y="6"/>
                    <a:pt x="7" y="2"/>
                    <a:pt x="11" y="1"/>
                  </a:cubicBezTo>
                  <a:cubicBezTo>
                    <a:pt x="14" y="0"/>
                    <a:pt x="18" y="2"/>
                    <a:pt x="20" y="5"/>
                  </a:cubicBezTo>
                  <a:cubicBezTo>
                    <a:pt x="24" y="18"/>
                    <a:pt x="24" y="18"/>
                    <a:pt x="24" y="18"/>
                  </a:cubicBezTo>
                  <a:cubicBezTo>
                    <a:pt x="26" y="21"/>
                    <a:pt x="24" y="25"/>
                    <a:pt x="20" y="26"/>
                  </a:cubicBezTo>
                  <a:cubicBezTo>
                    <a:pt x="19" y="27"/>
                    <a:pt x="19" y="27"/>
                    <a:pt x="18" y="27"/>
                  </a:cubicBezTo>
                  <a:cubicBezTo>
                    <a:pt x="15" y="27"/>
                    <a:pt x="12" y="25"/>
                    <a:pt x="11" y="22"/>
                  </a:cubicBezTo>
                  <a:lnTo>
                    <a:pt x="7" y="10"/>
                  </a:lnTo>
                  <a:close/>
                  <a:moveTo>
                    <a:pt x="60" y="113"/>
                  </a:moveTo>
                  <a:cubicBezTo>
                    <a:pt x="58" y="109"/>
                    <a:pt x="54" y="108"/>
                    <a:pt x="51" y="109"/>
                  </a:cubicBezTo>
                  <a:cubicBezTo>
                    <a:pt x="47" y="110"/>
                    <a:pt x="45" y="114"/>
                    <a:pt x="47" y="118"/>
                  </a:cubicBezTo>
                  <a:cubicBezTo>
                    <a:pt x="52" y="132"/>
                    <a:pt x="52" y="132"/>
                    <a:pt x="52" y="132"/>
                  </a:cubicBezTo>
                  <a:cubicBezTo>
                    <a:pt x="53" y="135"/>
                    <a:pt x="57" y="137"/>
                    <a:pt x="61" y="136"/>
                  </a:cubicBezTo>
                  <a:cubicBezTo>
                    <a:pt x="64" y="134"/>
                    <a:pt x="66" y="131"/>
                    <a:pt x="65" y="127"/>
                  </a:cubicBezTo>
                  <a:lnTo>
                    <a:pt x="60" y="113"/>
                  </a:lnTo>
                  <a:close/>
                  <a:moveTo>
                    <a:pt x="126" y="157"/>
                  </a:moveTo>
                  <a:cubicBezTo>
                    <a:pt x="122" y="152"/>
                    <a:pt x="122" y="152"/>
                    <a:pt x="122" y="152"/>
                  </a:cubicBezTo>
                  <a:cubicBezTo>
                    <a:pt x="124" y="149"/>
                    <a:pt x="124" y="146"/>
                    <a:pt x="121" y="143"/>
                  </a:cubicBezTo>
                  <a:cubicBezTo>
                    <a:pt x="65" y="77"/>
                    <a:pt x="65" y="77"/>
                    <a:pt x="65" y="77"/>
                  </a:cubicBezTo>
                  <a:cubicBezTo>
                    <a:pt x="67" y="73"/>
                    <a:pt x="68" y="68"/>
                    <a:pt x="68" y="63"/>
                  </a:cubicBezTo>
                  <a:cubicBezTo>
                    <a:pt x="68" y="59"/>
                    <a:pt x="67" y="55"/>
                    <a:pt x="66" y="51"/>
                  </a:cubicBezTo>
                  <a:cubicBezTo>
                    <a:pt x="61" y="38"/>
                    <a:pt x="48" y="29"/>
                    <a:pt x="34" y="29"/>
                  </a:cubicBezTo>
                  <a:cubicBezTo>
                    <a:pt x="30" y="29"/>
                    <a:pt x="26" y="30"/>
                    <a:pt x="22" y="31"/>
                  </a:cubicBezTo>
                  <a:cubicBezTo>
                    <a:pt x="8" y="36"/>
                    <a:pt x="0" y="49"/>
                    <a:pt x="0" y="63"/>
                  </a:cubicBezTo>
                  <a:cubicBezTo>
                    <a:pt x="0" y="67"/>
                    <a:pt x="0" y="71"/>
                    <a:pt x="2" y="75"/>
                  </a:cubicBezTo>
                  <a:cubicBezTo>
                    <a:pt x="5" y="84"/>
                    <a:pt x="11" y="90"/>
                    <a:pt x="19" y="94"/>
                  </a:cubicBezTo>
                  <a:cubicBezTo>
                    <a:pt x="20" y="181"/>
                    <a:pt x="20" y="181"/>
                    <a:pt x="20" y="181"/>
                  </a:cubicBezTo>
                  <a:cubicBezTo>
                    <a:pt x="20" y="184"/>
                    <a:pt x="22" y="187"/>
                    <a:pt x="25" y="188"/>
                  </a:cubicBezTo>
                  <a:cubicBezTo>
                    <a:pt x="25" y="195"/>
                    <a:pt x="25" y="195"/>
                    <a:pt x="25" y="195"/>
                  </a:cubicBezTo>
                  <a:cubicBezTo>
                    <a:pt x="25" y="196"/>
                    <a:pt x="26" y="197"/>
                    <a:pt x="27" y="197"/>
                  </a:cubicBezTo>
                  <a:cubicBezTo>
                    <a:pt x="29" y="197"/>
                    <a:pt x="30" y="196"/>
                    <a:pt x="30" y="194"/>
                  </a:cubicBezTo>
                  <a:cubicBezTo>
                    <a:pt x="29" y="188"/>
                    <a:pt x="29" y="188"/>
                    <a:pt x="29" y="188"/>
                  </a:cubicBezTo>
                  <a:cubicBezTo>
                    <a:pt x="33" y="187"/>
                    <a:pt x="35" y="184"/>
                    <a:pt x="35" y="181"/>
                  </a:cubicBezTo>
                  <a:cubicBezTo>
                    <a:pt x="35" y="74"/>
                    <a:pt x="35" y="74"/>
                    <a:pt x="35" y="74"/>
                  </a:cubicBezTo>
                  <a:cubicBezTo>
                    <a:pt x="34" y="70"/>
                    <a:pt x="31" y="66"/>
                    <a:pt x="27" y="66"/>
                  </a:cubicBezTo>
                  <a:cubicBezTo>
                    <a:pt x="22" y="66"/>
                    <a:pt x="19" y="70"/>
                    <a:pt x="19" y="74"/>
                  </a:cubicBezTo>
                  <a:cubicBezTo>
                    <a:pt x="19" y="86"/>
                    <a:pt x="19" y="86"/>
                    <a:pt x="19" y="86"/>
                  </a:cubicBezTo>
                  <a:cubicBezTo>
                    <a:pt x="14" y="83"/>
                    <a:pt x="11" y="78"/>
                    <a:pt x="9" y="73"/>
                  </a:cubicBezTo>
                  <a:cubicBezTo>
                    <a:pt x="7" y="70"/>
                    <a:pt x="7" y="66"/>
                    <a:pt x="7" y="63"/>
                  </a:cubicBezTo>
                  <a:cubicBezTo>
                    <a:pt x="7" y="52"/>
                    <a:pt x="14" y="42"/>
                    <a:pt x="24" y="38"/>
                  </a:cubicBezTo>
                  <a:cubicBezTo>
                    <a:pt x="28" y="37"/>
                    <a:pt x="31" y="36"/>
                    <a:pt x="34" y="36"/>
                  </a:cubicBezTo>
                  <a:cubicBezTo>
                    <a:pt x="45" y="36"/>
                    <a:pt x="55" y="43"/>
                    <a:pt x="59" y="54"/>
                  </a:cubicBezTo>
                  <a:cubicBezTo>
                    <a:pt x="60" y="57"/>
                    <a:pt x="61" y="60"/>
                    <a:pt x="61" y="63"/>
                  </a:cubicBezTo>
                  <a:cubicBezTo>
                    <a:pt x="61" y="66"/>
                    <a:pt x="60" y="68"/>
                    <a:pt x="60" y="71"/>
                  </a:cubicBezTo>
                  <a:cubicBezTo>
                    <a:pt x="52" y="62"/>
                    <a:pt x="52" y="62"/>
                    <a:pt x="52" y="62"/>
                  </a:cubicBezTo>
                  <a:cubicBezTo>
                    <a:pt x="50" y="59"/>
                    <a:pt x="45" y="58"/>
                    <a:pt x="41" y="61"/>
                  </a:cubicBezTo>
                  <a:cubicBezTo>
                    <a:pt x="38" y="64"/>
                    <a:pt x="38" y="69"/>
                    <a:pt x="40" y="72"/>
                  </a:cubicBezTo>
                  <a:cubicBezTo>
                    <a:pt x="110" y="153"/>
                    <a:pt x="110" y="153"/>
                    <a:pt x="110" y="153"/>
                  </a:cubicBezTo>
                  <a:cubicBezTo>
                    <a:pt x="111" y="155"/>
                    <a:pt x="113" y="156"/>
                    <a:pt x="115" y="156"/>
                  </a:cubicBezTo>
                  <a:cubicBezTo>
                    <a:pt x="117" y="156"/>
                    <a:pt x="118" y="155"/>
                    <a:pt x="119" y="155"/>
                  </a:cubicBezTo>
                  <a:cubicBezTo>
                    <a:pt x="123" y="160"/>
                    <a:pt x="123" y="160"/>
                    <a:pt x="123" y="160"/>
                  </a:cubicBezTo>
                  <a:cubicBezTo>
                    <a:pt x="123" y="160"/>
                    <a:pt x="124" y="161"/>
                    <a:pt x="124" y="161"/>
                  </a:cubicBezTo>
                  <a:cubicBezTo>
                    <a:pt x="125" y="161"/>
                    <a:pt x="125" y="161"/>
                    <a:pt x="126" y="160"/>
                  </a:cubicBezTo>
                  <a:cubicBezTo>
                    <a:pt x="127" y="159"/>
                    <a:pt x="127" y="158"/>
                    <a:pt x="126" y="15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sp>
          <p:nvSpPr>
            <p:cNvPr id="103" name="Freeform 897"/>
            <p:cNvSpPr>
              <a:spLocks noEditPoints="1"/>
            </p:cNvSpPr>
            <p:nvPr/>
          </p:nvSpPr>
          <p:spPr bwMode="auto">
            <a:xfrm rot="1619806">
              <a:off x="8004175" y="128066"/>
              <a:ext cx="454435" cy="546742"/>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cs typeface="+mn-ea"/>
                <a:sym typeface="+mn-lt"/>
              </a:endParaRPr>
            </a:p>
          </p:txBody>
        </p:sp>
      </p:grpSp>
      <p:grpSp>
        <p:nvGrpSpPr>
          <p:cNvPr id="12" name="组合 11"/>
          <p:cNvGrpSpPr/>
          <p:nvPr/>
        </p:nvGrpSpPr>
        <p:grpSpPr>
          <a:xfrm>
            <a:off x="955635" y="1423280"/>
            <a:ext cx="4757383" cy="3092852"/>
            <a:chOff x="955635" y="1423280"/>
            <a:chExt cx="4757383" cy="3092852"/>
          </a:xfrm>
        </p:grpSpPr>
        <p:sp>
          <p:nvSpPr>
            <p:cNvPr id="7" name="椭圆 6"/>
            <p:cNvSpPr/>
            <p:nvPr/>
          </p:nvSpPr>
          <p:spPr>
            <a:xfrm>
              <a:off x="2521527" y="1423280"/>
              <a:ext cx="1625600" cy="1625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 name="文本框 103"/>
            <p:cNvSpPr txBox="1"/>
            <p:nvPr/>
          </p:nvSpPr>
          <p:spPr>
            <a:xfrm>
              <a:off x="2675676" y="1547973"/>
              <a:ext cx="1480835" cy="1323439"/>
            </a:xfrm>
            <a:prstGeom prst="rect">
              <a:avLst/>
            </a:prstGeom>
            <a:noFill/>
          </p:spPr>
          <p:txBody>
            <a:bodyPr wrap="square" rtlCol="0">
              <a:spAutoFit/>
            </a:bodyPr>
            <a:lstStyle/>
            <a:p>
              <a:r>
                <a:rPr lang="en-US" altLang="zh-CN" sz="8000" dirty="0">
                  <a:solidFill>
                    <a:schemeClr val="tx1">
                      <a:lumMod val="75000"/>
                      <a:lumOff val="25000"/>
                    </a:schemeClr>
                  </a:solidFill>
                  <a:cs typeface="+mn-ea"/>
                  <a:sym typeface="+mn-lt"/>
                </a:rPr>
                <a:t>02</a:t>
              </a:r>
              <a:endParaRPr lang="zh-CN" altLang="en-US" sz="8000" dirty="0">
                <a:solidFill>
                  <a:schemeClr val="tx1">
                    <a:lumMod val="75000"/>
                    <a:lumOff val="25000"/>
                  </a:schemeClr>
                </a:solidFill>
                <a:cs typeface="+mn-ea"/>
                <a:sym typeface="+mn-lt"/>
              </a:endParaRPr>
            </a:p>
          </p:txBody>
        </p:sp>
        <p:sp>
          <p:nvSpPr>
            <p:cNvPr id="105" name="文本框 104"/>
            <p:cNvSpPr txBox="1"/>
            <p:nvPr/>
          </p:nvSpPr>
          <p:spPr>
            <a:xfrm>
              <a:off x="1620732" y="3173573"/>
              <a:ext cx="3590721" cy="707886"/>
            </a:xfrm>
            <a:prstGeom prst="rect">
              <a:avLst/>
            </a:prstGeom>
            <a:noFill/>
          </p:spPr>
          <p:txBody>
            <a:bodyPr wrap="square" rtlCol="0">
              <a:spAutoFit/>
            </a:bodyPr>
            <a:lstStyle/>
            <a:p>
              <a:r>
                <a:rPr lang="zh-CN" altLang="en-US" sz="4000" spc="300" dirty="0">
                  <a:solidFill>
                    <a:srgbClr val="46525B"/>
                  </a:solidFill>
                  <a:cs typeface="+mn-ea"/>
                  <a:sym typeface="+mn-lt"/>
                </a:rPr>
                <a:t>研究过程方法</a:t>
              </a:r>
              <a:endParaRPr lang="zh-CN" altLang="en-US" sz="4000" spc="300" dirty="0">
                <a:solidFill>
                  <a:srgbClr val="46525B"/>
                </a:solidFill>
                <a:cs typeface="+mn-ea"/>
                <a:sym typeface="+mn-lt"/>
              </a:endParaRPr>
            </a:p>
          </p:txBody>
        </p:sp>
        <p:sp>
          <p:nvSpPr>
            <p:cNvPr id="106" name="文本框 105"/>
            <p:cNvSpPr txBox="1"/>
            <p:nvPr/>
          </p:nvSpPr>
          <p:spPr>
            <a:xfrm>
              <a:off x="955635" y="3902118"/>
              <a:ext cx="4757383" cy="614014"/>
            </a:xfrm>
            <a:prstGeom prst="rect">
              <a:avLst/>
            </a:prstGeom>
            <a:noFill/>
          </p:spPr>
          <p:txBody>
            <a:bodyPr wrap="square" rtlCol="0">
              <a:spAutoFit/>
            </a:bodyPr>
            <a:lstStyle/>
            <a:p>
              <a:pPr algn="ctr">
                <a:lnSpc>
                  <a:spcPct val="150000"/>
                </a:lnSpc>
              </a:pPr>
              <a:r>
                <a:rPr lang="en-US" altLang="zh-CN" sz="1200" dirty="0">
                  <a:solidFill>
                    <a:srgbClr val="46525B"/>
                  </a:solidFill>
                  <a:cs typeface="+mn-ea"/>
                  <a:sym typeface="+mn-lt"/>
                </a:rPr>
                <a:t>Double-click here to add your text message content Double-click here to add your text message content</a:t>
              </a:r>
              <a:endParaRPr lang="zh-CN" altLang="en-US" sz="1200" dirty="0">
                <a:solidFill>
                  <a:srgbClr val="46525B"/>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9"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47"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0pkd1qo">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3445</Words>
  <Application>WWO_openplatform_20200924161515-8e733aaadf</Application>
  <PresentationFormat>宽屏</PresentationFormat>
  <Paragraphs>385</Paragraphs>
  <Slides>24</Slides>
  <Notes>25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24</vt:i4>
      </vt:variant>
    </vt:vector>
  </HeadingPairs>
  <TitlesOfParts>
    <vt:vector size="36" baseType="lpstr">
      <vt:lpstr>Arial</vt:lpstr>
      <vt:lpstr>宋体</vt:lpstr>
      <vt:lpstr>Wingdings</vt:lpstr>
      <vt:lpstr>Helvetica Light</vt:lpstr>
      <vt:lpstr>Lato Light</vt:lpstr>
      <vt:lpstr>Gill Sans</vt:lpstr>
      <vt:lpstr>字魂36号-正文宋楷</vt:lpstr>
      <vt:lpstr>汉仪书宋二KW</vt:lpstr>
      <vt:lpstr>字魂105号-简雅黑</vt:lpstr>
      <vt:lpstr>汉仪中黑KW</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简约通用开题报告PPT模板</dc:title>
  <dc:creator>tx</dc:creator>
  <cp:lastModifiedBy>上海维湾8号机</cp:lastModifiedBy>
  <dcterms:created xsi:type="dcterms:W3CDTF">2021-12-08T10:06:24Z</dcterms:created>
  <dcterms:modified xsi:type="dcterms:W3CDTF">2021-12-08T10:06:24Z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